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8997950" cx="143986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4">
          <p15:clr>
            <a:srgbClr val="A4A3A4"/>
          </p15:clr>
        </p15:guide>
        <p15:guide id="2" pos="4535">
          <p15:clr>
            <a:srgbClr val="A4A3A4"/>
          </p15:clr>
        </p15:guide>
      </p15:sldGuideLst>
    </p:ext>
    <p:ext uri="GoogleSlidesCustomDataVersion2">
      <go:slidesCustomData xmlns:go="http://customooxmlschemas.google.com/" r:id="rId15" roundtripDataSignature="AMtx7mi79OQK8gSU/QntNqTGAADkAMIL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4" orient="horz"/>
        <p:guide pos="453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09106f42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3409106f426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409106f42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409106f426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4218d0abb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4218d0abbd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079897" y="2795197"/>
            <a:ext cx="12238831" cy="1928727"/>
          </a:xfrm>
          <a:prstGeom prst="rect">
            <a:avLst/>
          </a:prstGeom>
          <a:noFill/>
          <a:ln>
            <a:noFill/>
          </a:ln>
        </p:spPr>
        <p:txBody>
          <a:bodyPr anchorCtr="0" anchor="ctr" bIns="66825" lIns="133675" spcFirstLastPara="1" rIns="133675" wrap="square" tIns="66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2159794" y="5098838"/>
            <a:ext cx="10079038" cy="2299476"/>
          </a:xfrm>
          <a:prstGeom prst="rect">
            <a:avLst/>
          </a:prstGeom>
          <a:noFill/>
          <a:ln>
            <a:noFill/>
          </a:ln>
        </p:spPr>
        <p:txBody>
          <a:bodyPr anchorCtr="0" anchor="t" bIns="66825" lIns="133675" spcFirstLastPara="1" rIns="133675" wrap="square" tIns="66825">
            <a:normAutofit/>
          </a:bodyPr>
          <a:lstStyle>
            <a:lvl1pPr lvl="0" algn="ctr">
              <a:spcBef>
                <a:spcPts val="940"/>
              </a:spcBef>
              <a:spcAft>
                <a:spcPts val="0"/>
              </a:spcAft>
              <a:buClr>
                <a:srgbClr val="888888"/>
              </a:buClr>
              <a:buSzPts val="4700"/>
              <a:buNone/>
              <a:defRPr>
                <a:solidFill>
                  <a:srgbClr val="888888"/>
                </a:solidFill>
              </a:defRPr>
            </a:lvl1pPr>
            <a:lvl2pPr lvl="1" algn="ctr">
              <a:spcBef>
                <a:spcPts val="820"/>
              </a:spcBef>
              <a:spcAft>
                <a:spcPts val="0"/>
              </a:spcAft>
              <a:buClr>
                <a:srgbClr val="888888"/>
              </a:buClr>
              <a:buSzPts val="4100"/>
              <a:buNone/>
              <a:defRPr>
                <a:solidFill>
                  <a:srgbClr val="888888"/>
                </a:solidFill>
              </a:defRPr>
            </a:lvl2pPr>
            <a:lvl3pPr lvl="2" algn="ctr">
              <a:spcBef>
                <a:spcPts val="700"/>
              </a:spcBef>
              <a:spcAft>
                <a:spcPts val="0"/>
              </a:spcAft>
              <a:buClr>
                <a:srgbClr val="888888"/>
              </a:buClr>
              <a:buSzPts val="3500"/>
              <a:buNone/>
              <a:defRPr>
                <a:solidFill>
                  <a:srgbClr val="888888"/>
                </a:solidFill>
              </a:defRPr>
            </a:lvl3pPr>
            <a:lvl4pPr lvl="3" algn="ctr">
              <a:spcBef>
                <a:spcPts val="580"/>
              </a:spcBef>
              <a:spcAft>
                <a:spcPts val="0"/>
              </a:spcAft>
              <a:buClr>
                <a:srgbClr val="888888"/>
              </a:buClr>
              <a:buSzPts val="2900"/>
              <a:buNone/>
              <a:defRPr>
                <a:solidFill>
                  <a:srgbClr val="888888"/>
                </a:solidFill>
              </a:defRPr>
            </a:lvl4pPr>
            <a:lvl5pPr lvl="4" algn="ctr">
              <a:spcBef>
                <a:spcPts val="580"/>
              </a:spcBef>
              <a:spcAft>
                <a:spcPts val="0"/>
              </a:spcAft>
              <a:buClr>
                <a:srgbClr val="888888"/>
              </a:buClr>
              <a:buSzPts val="2900"/>
              <a:buNone/>
              <a:defRPr>
                <a:solidFill>
                  <a:srgbClr val="888888"/>
                </a:solidFill>
              </a:defRPr>
            </a:lvl5pPr>
            <a:lvl6pPr lvl="5" algn="ctr">
              <a:spcBef>
                <a:spcPts val="580"/>
              </a:spcBef>
              <a:spcAft>
                <a:spcPts val="0"/>
              </a:spcAft>
              <a:buClr>
                <a:srgbClr val="888888"/>
              </a:buClr>
              <a:buSzPts val="2900"/>
              <a:buNone/>
              <a:defRPr>
                <a:solidFill>
                  <a:srgbClr val="888888"/>
                </a:solidFill>
              </a:defRPr>
            </a:lvl6pPr>
            <a:lvl7pPr lvl="6" algn="ctr">
              <a:spcBef>
                <a:spcPts val="580"/>
              </a:spcBef>
              <a:spcAft>
                <a:spcPts val="0"/>
              </a:spcAft>
              <a:buClr>
                <a:srgbClr val="888888"/>
              </a:buClr>
              <a:buSzPts val="2900"/>
              <a:buNone/>
              <a:defRPr>
                <a:solidFill>
                  <a:srgbClr val="888888"/>
                </a:solidFill>
              </a:defRPr>
            </a:lvl7pPr>
            <a:lvl8pPr lvl="7" algn="ctr">
              <a:spcBef>
                <a:spcPts val="580"/>
              </a:spcBef>
              <a:spcAft>
                <a:spcPts val="0"/>
              </a:spcAft>
              <a:buClr>
                <a:srgbClr val="888888"/>
              </a:buClr>
              <a:buSzPts val="2900"/>
              <a:buNone/>
              <a:defRPr>
                <a:solidFill>
                  <a:srgbClr val="888888"/>
                </a:solidFill>
              </a:defRPr>
            </a:lvl8pPr>
            <a:lvl9pPr lvl="8" algn="ctr">
              <a:spcBef>
                <a:spcPts val="580"/>
              </a:spcBef>
              <a:spcAft>
                <a:spcPts val="0"/>
              </a:spcAft>
              <a:buClr>
                <a:srgbClr val="888888"/>
              </a:buClr>
              <a:buSzPts val="2900"/>
              <a:buNone/>
              <a:defRPr>
                <a:solidFill>
                  <a:srgbClr val="888888"/>
                </a:solidFill>
              </a:defRPr>
            </a:lvl9pPr>
          </a:lstStyle>
          <a:p/>
        </p:txBody>
      </p:sp>
      <p:sp>
        <p:nvSpPr>
          <p:cNvPr id="14" name="Google Shape;14;p8"/>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719931" y="360335"/>
            <a:ext cx="12958763" cy="1499658"/>
          </a:xfrm>
          <a:prstGeom prst="rect">
            <a:avLst/>
          </a:prstGeom>
          <a:noFill/>
          <a:ln>
            <a:noFill/>
          </a:ln>
        </p:spPr>
        <p:txBody>
          <a:bodyPr anchorCtr="0" anchor="ctr" bIns="66825" lIns="133675" spcFirstLastPara="1" rIns="133675" wrap="square" tIns="66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4230197" y="-1410744"/>
            <a:ext cx="5938231" cy="12958763"/>
          </a:xfrm>
          <a:prstGeom prst="rect">
            <a:avLst/>
          </a:prstGeom>
          <a:noFill/>
          <a:ln>
            <a:noFill/>
          </a:ln>
        </p:spPr>
        <p:txBody>
          <a:bodyPr anchorCtr="0" anchor="t" bIns="66825" lIns="133675" spcFirstLastPara="1" rIns="133675" wrap="square" tIns="668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13953085" y="2958155"/>
            <a:ext cx="10072705" cy="5102014"/>
          </a:xfrm>
          <a:prstGeom prst="rect">
            <a:avLst/>
          </a:prstGeom>
          <a:noFill/>
          <a:ln>
            <a:noFill/>
          </a:ln>
        </p:spPr>
        <p:txBody>
          <a:bodyPr anchorCtr="0" anchor="ctr" bIns="66825" lIns="133675" spcFirstLastPara="1" rIns="133675" wrap="square" tIns="66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3629070" y="-2023868"/>
            <a:ext cx="10072705" cy="15066060"/>
          </a:xfrm>
          <a:prstGeom prst="rect">
            <a:avLst/>
          </a:prstGeom>
          <a:noFill/>
          <a:ln>
            <a:noFill/>
          </a:ln>
        </p:spPr>
        <p:txBody>
          <a:bodyPr anchorCtr="0" anchor="t" bIns="66825" lIns="133675" spcFirstLastPara="1" rIns="133675" wrap="square" tIns="668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719931" y="360335"/>
            <a:ext cx="12958763" cy="1499658"/>
          </a:xfrm>
          <a:prstGeom prst="rect">
            <a:avLst/>
          </a:prstGeom>
          <a:noFill/>
          <a:ln>
            <a:noFill/>
          </a:ln>
        </p:spPr>
        <p:txBody>
          <a:bodyPr anchorCtr="0" anchor="ctr" bIns="66825" lIns="133675" spcFirstLastPara="1" rIns="133675" wrap="square" tIns="66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719931" y="2099522"/>
            <a:ext cx="12958763" cy="5938231"/>
          </a:xfrm>
          <a:prstGeom prst="rect">
            <a:avLst/>
          </a:prstGeom>
          <a:noFill/>
          <a:ln>
            <a:noFill/>
          </a:ln>
        </p:spPr>
        <p:txBody>
          <a:bodyPr anchorCtr="0" anchor="t" bIns="66825" lIns="133675" spcFirstLastPara="1" rIns="133675" wrap="square" tIns="668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9"/>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1137392" y="5782017"/>
            <a:ext cx="12238831" cy="1787093"/>
          </a:xfrm>
          <a:prstGeom prst="rect">
            <a:avLst/>
          </a:prstGeom>
          <a:noFill/>
          <a:ln>
            <a:noFill/>
          </a:ln>
        </p:spPr>
        <p:txBody>
          <a:bodyPr anchorCtr="0" anchor="t" bIns="66825" lIns="133675" spcFirstLastPara="1" rIns="133675" wrap="square" tIns="66825">
            <a:normAutofit/>
          </a:bodyPr>
          <a:lstStyle>
            <a:lvl1pPr lvl="0" algn="l">
              <a:spcBef>
                <a:spcPts val="0"/>
              </a:spcBef>
              <a:spcAft>
                <a:spcPts val="0"/>
              </a:spcAft>
              <a:buClr>
                <a:schemeClr val="dk1"/>
              </a:buClr>
              <a:buSzPts val="5800"/>
              <a:buFont typeface="Calibri"/>
              <a:buNone/>
              <a:defRPr b="1" sz="5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body"/>
          </p:nvPr>
        </p:nvSpPr>
        <p:spPr>
          <a:xfrm>
            <a:off x="1137392" y="3813716"/>
            <a:ext cx="12238831" cy="1968301"/>
          </a:xfrm>
          <a:prstGeom prst="rect">
            <a:avLst/>
          </a:prstGeom>
          <a:noFill/>
          <a:ln>
            <a:noFill/>
          </a:ln>
        </p:spPr>
        <p:txBody>
          <a:bodyPr anchorCtr="0" anchor="b" bIns="66825" lIns="133675" spcFirstLastPara="1" rIns="133675" wrap="square" tIns="66825">
            <a:normAutofit/>
          </a:bodyPr>
          <a:lstStyle>
            <a:lvl1pPr indent="-228600" lvl="0" marL="457200" algn="l">
              <a:spcBef>
                <a:spcPts val="580"/>
              </a:spcBef>
              <a:spcAft>
                <a:spcPts val="0"/>
              </a:spcAft>
              <a:buClr>
                <a:srgbClr val="888888"/>
              </a:buClr>
              <a:buSzPts val="2900"/>
              <a:buNone/>
              <a:defRPr sz="2900">
                <a:solidFill>
                  <a:srgbClr val="888888"/>
                </a:solidFill>
              </a:defRPr>
            </a:lvl1pPr>
            <a:lvl2pPr indent="-228600" lvl="1" marL="914400" algn="l">
              <a:spcBef>
                <a:spcPts val="520"/>
              </a:spcBef>
              <a:spcAft>
                <a:spcPts val="0"/>
              </a:spcAft>
              <a:buClr>
                <a:srgbClr val="888888"/>
              </a:buClr>
              <a:buSzPts val="2600"/>
              <a:buNone/>
              <a:defRPr sz="2600">
                <a:solidFill>
                  <a:srgbClr val="888888"/>
                </a:solidFill>
              </a:defRPr>
            </a:lvl2pPr>
            <a:lvl3pPr indent="-228600" lvl="2" marL="1371600" algn="l">
              <a:spcBef>
                <a:spcPts val="460"/>
              </a:spcBef>
              <a:spcAft>
                <a:spcPts val="0"/>
              </a:spcAft>
              <a:buClr>
                <a:srgbClr val="888888"/>
              </a:buClr>
              <a:buSzPts val="2300"/>
              <a:buNone/>
              <a:defRPr sz="2300">
                <a:solidFill>
                  <a:srgbClr val="888888"/>
                </a:solidFill>
              </a:defRPr>
            </a:lvl3pPr>
            <a:lvl4pPr indent="-228600" lvl="3" marL="1828800" algn="l">
              <a:spcBef>
                <a:spcPts val="400"/>
              </a:spcBef>
              <a:spcAft>
                <a:spcPts val="0"/>
              </a:spcAft>
              <a:buClr>
                <a:srgbClr val="888888"/>
              </a:buClr>
              <a:buSzPts val="2000"/>
              <a:buNone/>
              <a:defRPr sz="2000">
                <a:solidFill>
                  <a:srgbClr val="888888"/>
                </a:solidFill>
              </a:defRPr>
            </a:lvl4pPr>
            <a:lvl5pPr indent="-228600" lvl="4" marL="2286000" algn="l">
              <a:spcBef>
                <a:spcPts val="400"/>
              </a:spcBef>
              <a:spcAft>
                <a:spcPts val="0"/>
              </a:spcAft>
              <a:buClr>
                <a:srgbClr val="888888"/>
              </a:buClr>
              <a:buSzPts val="2000"/>
              <a:buNone/>
              <a:defRPr sz="2000">
                <a:solidFill>
                  <a:srgbClr val="888888"/>
                </a:solidFill>
              </a:defRPr>
            </a:lvl5pPr>
            <a:lvl6pPr indent="-228600" lvl="5" marL="2743200" algn="l">
              <a:spcBef>
                <a:spcPts val="400"/>
              </a:spcBef>
              <a:spcAft>
                <a:spcPts val="0"/>
              </a:spcAft>
              <a:buClr>
                <a:srgbClr val="888888"/>
              </a:buClr>
              <a:buSzPts val="2000"/>
              <a:buNone/>
              <a:defRPr sz="2000">
                <a:solidFill>
                  <a:srgbClr val="888888"/>
                </a:solidFill>
              </a:defRPr>
            </a:lvl6pPr>
            <a:lvl7pPr indent="-228600" lvl="6" marL="3200400" algn="l">
              <a:spcBef>
                <a:spcPts val="400"/>
              </a:spcBef>
              <a:spcAft>
                <a:spcPts val="0"/>
              </a:spcAft>
              <a:buClr>
                <a:srgbClr val="888888"/>
              </a:buClr>
              <a:buSzPts val="2000"/>
              <a:buNone/>
              <a:defRPr sz="2000">
                <a:solidFill>
                  <a:srgbClr val="888888"/>
                </a:solidFill>
              </a:defRPr>
            </a:lvl7pPr>
            <a:lvl8pPr indent="-228600" lvl="7" marL="3657600" algn="l">
              <a:spcBef>
                <a:spcPts val="400"/>
              </a:spcBef>
              <a:spcAft>
                <a:spcPts val="0"/>
              </a:spcAft>
              <a:buClr>
                <a:srgbClr val="888888"/>
              </a:buClr>
              <a:buSzPts val="2000"/>
              <a:buNone/>
              <a:defRPr sz="2000">
                <a:solidFill>
                  <a:srgbClr val="888888"/>
                </a:solidFill>
              </a:defRPr>
            </a:lvl8pPr>
            <a:lvl9pPr indent="-228600" lvl="8" marL="4114800" algn="l">
              <a:spcBef>
                <a:spcPts val="400"/>
              </a:spcBef>
              <a:spcAft>
                <a:spcPts val="0"/>
              </a:spcAft>
              <a:buClr>
                <a:srgbClr val="888888"/>
              </a:buClr>
              <a:buSzPts val="2000"/>
              <a:buNone/>
              <a:defRPr sz="2000">
                <a:solidFill>
                  <a:srgbClr val="888888"/>
                </a:solidFill>
              </a:defRPr>
            </a:lvl9pPr>
          </a:lstStyle>
          <a:p/>
        </p:txBody>
      </p:sp>
      <p:sp>
        <p:nvSpPr>
          <p:cNvPr id="26" name="Google Shape;26;p10"/>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719931" y="360335"/>
            <a:ext cx="12958763" cy="1499658"/>
          </a:xfrm>
          <a:prstGeom prst="rect">
            <a:avLst/>
          </a:prstGeom>
          <a:noFill/>
          <a:ln>
            <a:noFill/>
          </a:ln>
        </p:spPr>
        <p:txBody>
          <a:bodyPr anchorCtr="0" anchor="ctr" bIns="66825" lIns="133675" spcFirstLastPara="1" rIns="133675" wrap="square" tIns="66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1132393" y="2755623"/>
            <a:ext cx="10084037" cy="7789892"/>
          </a:xfrm>
          <a:prstGeom prst="rect">
            <a:avLst/>
          </a:prstGeom>
          <a:noFill/>
          <a:ln>
            <a:noFill/>
          </a:ln>
        </p:spPr>
        <p:txBody>
          <a:bodyPr anchorCtr="0" anchor="t" bIns="66825" lIns="133675" spcFirstLastPara="1" rIns="133675" wrap="square" tIns="66825">
            <a:normAutofit/>
          </a:bodyPr>
          <a:lstStyle>
            <a:lvl1pPr indent="-488950" lvl="0" marL="457200" algn="l">
              <a:spcBef>
                <a:spcPts val="820"/>
              </a:spcBef>
              <a:spcAft>
                <a:spcPts val="0"/>
              </a:spcAft>
              <a:buClr>
                <a:schemeClr val="dk1"/>
              </a:buClr>
              <a:buSzPts val="4100"/>
              <a:buChar char="•"/>
              <a:defRPr sz="4100"/>
            </a:lvl1pPr>
            <a:lvl2pPr indent="-450850" lvl="1" marL="914400" algn="l">
              <a:spcBef>
                <a:spcPts val="700"/>
              </a:spcBef>
              <a:spcAft>
                <a:spcPts val="0"/>
              </a:spcAft>
              <a:buClr>
                <a:schemeClr val="dk1"/>
              </a:buClr>
              <a:buSzPts val="3500"/>
              <a:buChar char="–"/>
              <a:defRPr sz="3500"/>
            </a:lvl2pPr>
            <a:lvl3pPr indent="-412750" lvl="2" marL="1371600" algn="l">
              <a:spcBef>
                <a:spcPts val="580"/>
              </a:spcBef>
              <a:spcAft>
                <a:spcPts val="0"/>
              </a:spcAft>
              <a:buClr>
                <a:schemeClr val="dk1"/>
              </a:buClr>
              <a:buSzPts val="2900"/>
              <a:buChar char="•"/>
              <a:defRPr sz="2900"/>
            </a:lvl3pPr>
            <a:lvl4pPr indent="-393700" lvl="3" marL="1828800" algn="l">
              <a:spcBef>
                <a:spcPts val="520"/>
              </a:spcBef>
              <a:spcAft>
                <a:spcPts val="0"/>
              </a:spcAft>
              <a:buClr>
                <a:schemeClr val="dk1"/>
              </a:buClr>
              <a:buSzPts val="2600"/>
              <a:buChar char="–"/>
              <a:defRPr sz="2600"/>
            </a:lvl4pPr>
            <a:lvl5pPr indent="-393700" lvl="4" marL="2286000" algn="l">
              <a:spcBef>
                <a:spcPts val="520"/>
              </a:spcBef>
              <a:spcAft>
                <a:spcPts val="0"/>
              </a:spcAft>
              <a:buClr>
                <a:schemeClr val="dk1"/>
              </a:buClr>
              <a:buSzPts val="2600"/>
              <a:buChar char="»"/>
              <a:defRPr sz="2600"/>
            </a:lvl5pPr>
            <a:lvl6pPr indent="-393700" lvl="5" marL="2743200" algn="l">
              <a:spcBef>
                <a:spcPts val="520"/>
              </a:spcBef>
              <a:spcAft>
                <a:spcPts val="0"/>
              </a:spcAft>
              <a:buClr>
                <a:schemeClr val="dk1"/>
              </a:buClr>
              <a:buSzPts val="2600"/>
              <a:buChar char="•"/>
              <a:defRPr sz="2600"/>
            </a:lvl6pPr>
            <a:lvl7pPr indent="-393700" lvl="6" marL="3200400" algn="l">
              <a:spcBef>
                <a:spcPts val="520"/>
              </a:spcBef>
              <a:spcAft>
                <a:spcPts val="0"/>
              </a:spcAft>
              <a:buClr>
                <a:schemeClr val="dk1"/>
              </a:buClr>
              <a:buSzPts val="2600"/>
              <a:buChar char="•"/>
              <a:defRPr sz="2600"/>
            </a:lvl7pPr>
            <a:lvl8pPr indent="-393700" lvl="7" marL="3657600" algn="l">
              <a:spcBef>
                <a:spcPts val="520"/>
              </a:spcBef>
              <a:spcAft>
                <a:spcPts val="0"/>
              </a:spcAft>
              <a:buClr>
                <a:schemeClr val="dk1"/>
              </a:buClr>
              <a:buSzPts val="2600"/>
              <a:buChar char="•"/>
              <a:defRPr sz="2600"/>
            </a:lvl8pPr>
            <a:lvl9pPr indent="-393700" lvl="8" marL="4114800" algn="l">
              <a:spcBef>
                <a:spcPts val="520"/>
              </a:spcBef>
              <a:spcAft>
                <a:spcPts val="0"/>
              </a:spcAft>
              <a:buClr>
                <a:schemeClr val="dk1"/>
              </a:buClr>
              <a:buSzPts val="2600"/>
              <a:buChar char="•"/>
              <a:defRPr sz="2600"/>
            </a:lvl9pPr>
          </a:lstStyle>
          <a:p/>
        </p:txBody>
      </p:sp>
      <p:sp>
        <p:nvSpPr>
          <p:cNvPr id="32" name="Google Shape;32;p11"/>
          <p:cNvSpPr txBox="1"/>
          <p:nvPr>
            <p:ph idx="2" type="body"/>
          </p:nvPr>
        </p:nvSpPr>
        <p:spPr>
          <a:xfrm>
            <a:off x="11456408" y="2755623"/>
            <a:ext cx="10084037" cy="7789892"/>
          </a:xfrm>
          <a:prstGeom prst="rect">
            <a:avLst/>
          </a:prstGeom>
          <a:noFill/>
          <a:ln>
            <a:noFill/>
          </a:ln>
        </p:spPr>
        <p:txBody>
          <a:bodyPr anchorCtr="0" anchor="t" bIns="66825" lIns="133675" spcFirstLastPara="1" rIns="133675" wrap="square" tIns="66825">
            <a:normAutofit/>
          </a:bodyPr>
          <a:lstStyle>
            <a:lvl1pPr indent="-488950" lvl="0" marL="457200" algn="l">
              <a:spcBef>
                <a:spcPts val="820"/>
              </a:spcBef>
              <a:spcAft>
                <a:spcPts val="0"/>
              </a:spcAft>
              <a:buClr>
                <a:schemeClr val="dk1"/>
              </a:buClr>
              <a:buSzPts val="4100"/>
              <a:buChar char="•"/>
              <a:defRPr sz="4100"/>
            </a:lvl1pPr>
            <a:lvl2pPr indent="-450850" lvl="1" marL="914400" algn="l">
              <a:spcBef>
                <a:spcPts val="700"/>
              </a:spcBef>
              <a:spcAft>
                <a:spcPts val="0"/>
              </a:spcAft>
              <a:buClr>
                <a:schemeClr val="dk1"/>
              </a:buClr>
              <a:buSzPts val="3500"/>
              <a:buChar char="–"/>
              <a:defRPr sz="3500"/>
            </a:lvl2pPr>
            <a:lvl3pPr indent="-412750" lvl="2" marL="1371600" algn="l">
              <a:spcBef>
                <a:spcPts val="580"/>
              </a:spcBef>
              <a:spcAft>
                <a:spcPts val="0"/>
              </a:spcAft>
              <a:buClr>
                <a:schemeClr val="dk1"/>
              </a:buClr>
              <a:buSzPts val="2900"/>
              <a:buChar char="•"/>
              <a:defRPr sz="2900"/>
            </a:lvl3pPr>
            <a:lvl4pPr indent="-393700" lvl="3" marL="1828800" algn="l">
              <a:spcBef>
                <a:spcPts val="520"/>
              </a:spcBef>
              <a:spcAft>
                <a:spcPts val="0"/>
              </a:spcAft>
              <a:buClr>
                <a:schemeClr val="dk1"/>
              </a:buClr>
              <a:buSzPts val="2600"/>
              <a:buChar char="–"/>
              <a:defRPr sz="2600"/>
            </a:lvl4pPr>
            <a:lvl5pPr indent="-393700" lvl="4" marL="2286000" algn="l">
              <a:spcBef>
                <a:spcPts val="520"/>
              </a:spcBef>
              <a:spcAft>
                <a:spcPts val="0"/>
              </a:spcAft>
              <a:buClr>
                <a:schemeClr val="dk1"/>
              </a:buClr>
              <a:buSzPts val="2600"/>
              <a:buChar char="»"/>
              <a:defRPr sz="2600"/>
            </a:lvl5pPr>
            <a:lvl6pPr indent="-393700" lvl="5" marL="2743200" algn="l">
              <a:spcBef>
                <a:spcPts val="520"/>
              </a:spcBef>
              <a:spcAft>
                <a:spcPts val="0"/>
              </a:spcAft>
              <a:buClr>
                <a:schemeClr val="dk1"/>
              </a:buClr>
              <a:buSzPts val="2600"/>
              <a:buChar char="•"/>
              <a:defRPr sz="2600"/>
            </a:lvl6pPr>
            <a:lvl7pPr indent="-393700" lvl="6" marL="3200400" algn="l">
              <a:spcBef>
                <a:spcPts val="520"/>
              </a:spcBef>
              <a:spcAft>
                <a:spcPts val="0"/>
              </a:spcAft>
              <a:buClr>
                <a:schemeClr val="dk1"/>
              </a:buClr>
              <a:buSzPts val="2600"/>
              <a:buChar char="•"/>
              <a:defRPr sz="2600"/>
            </a:lvl7pPr>
            <a:lvl8pPr indent="-393700" lvl="7" marL="3657600" algn="l">
              <a:spcBef>
                <a:spcPts val="520"/>
              </a:spcBef>
              <a:spcAft>
                <a:spcPts val="0"/>
              </a:spcAft>
              <a:buClr>
                <a:schemeClr val="dk1"/>
              </a:buClr>
              <a:buSzPts val="2600"/>
              <a:buChar char="•"/>
              <a:defRPr sz="2600"/>
            </a:lvl8pPr>
            <a:lvl9pPr indent="-393700" lvl="8" marL="4114800" algn="l">
              <a:spcBef>
                <a:spcPts val="520"/>
              </a:spcBef>
              <a:spcAft>
                <a:spcPts val="0"/>
              </a:spcAft>
              <a:buClr>
                <a:schemeClr val="dk1"/>
              </a:buClr>
              <a:buSzPts val="2600"/>
              <a:buChar char="•"/>
              <a:defRPr sz="2600"/>
            </a:lvl9pPr>
          </a:lstStyle>
          <a:p/>
        </p:txBody>
      </p:sp>
      <p:sp>
        <p:nvSpPr>
          <p:cNvPr id="33" name="Google Shape;33;p11"/>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719931" y="360335"/>
            <a:ext cx="12958763" cy="1499658"/>
          </a:xfrm>
          <a:prstGeom prst="rect">
            <a:avLst/>
          </a:prstGeom>
          <a:noFill/>
          <a:ln>
            <a:noFill/>
          </a:ln>
        </p:spPr>
        <p:txBody>
          <a:bodyPr anchorCtr="0" anchor="ctr" bIns="66825" lIns="133675" spcFirstLastPara="1" rIns="133675" wrap="square" tIns="66825">
            <a:normAutofit/>
          </a:bodyPr>
          <a:lstStyle>
            <a:lvl1pPr lvl="0" algn="ctr">
              <a:spcBef>
                <a:spcPts val="0"/>
              </a:spcBef>
              <a:spcAft>
                <a:spcPts val="0"/>
              </a:spcAft>
              <a:buClr>
                <a:schemeClr val="dk1"/>
              </a:buClr>
              <a:buSzPts val="6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719931" y="2014125"/>
            <a:ext cx="6361893" cy="839391"/>
          </a:xfrm>
          <a:prstGeom prst="rect">
            <a:avLst/>
          </a:prstGeom>
          <a:noFill/>
          <a:ln>
            <a:noFill/>
          </a:ln>
        </p:spPr>
        <p:txBody>
          <a:bodyPr anchorCtr="0" anchor="b" bIns="66825" lIns="133675" spcFirstLastPara="1" rIns="133675" wrap="square" tIns="66825">
            <a:normAutofit/>
          </a:bodyPr>
          <a:lstStyle>
            <a:lvl1pPr indent="-228600" lvl="0" marL="457200" algn="l">
              <a:spcBef>
                <a:spcPts val="700"/>
              </a:spcBef>
              <a:spcAft>
                <a:spcPts val="0"/>
              </a:spcAft>
              <a:buClr>
                <a:schemeClr val="dk1"/>
              </a:buClr>
              <a:buSzPts val="3500"/>
              <a:buNone/>
              <a:defRPr b="1" sz="3500"/>
            </a:lvl1pPr>
            <a:lvl2pPr indent="-228600" lvl="1" marL="914400" algn="l">
              <a:spcBef>
                <a:spcPts val="580"/>
              </a:spcBef>
              <a:spcAft>
                <a:spcPts val="0"/>
              </a:spcAft>
              <a:buClr>
                <a:schemeClr val="dk1"/>
              </a:buClr>
              <a:buSzPts val="2900"/>
              <a:buNone/>
              <a:defRPr b="1" sz="2900"/>
            </a:lvl2pPr>
            <a:lvl3pPr indent="-228600" lvl="2" marL="1371600" algn="l">
              <a:spcBef>
                <a:spcPts val="520"/>
              </a:spcBef>
              <a:spcAft>
                <a:spcPts val="0"/>
              </a:spcAft>
              <a:buClr>
                <a:schemeClr val="dk1"/>
              </a:buClr>
              <a:buSzPts val="2600"/>
              <a:buNone/>
              <a:defRPr b="1" sz="2600"/>
            </a:lvl3pPr>
            <a:lvl4pPr indent="-228600" lvl="3" marL="1828800" algn="l">
              <a:spcBef>
                <a:spcPts val="460"/>
              </a:spcBef>
              <a:spcAft>
                <a:spcPts val="0"/>
              </a:spcAft>
              <a:buClr>
                <a:schemeClr val="dk1"/>
              </a:buClr>
              <a:buSzPts val="2300"/>
              <a:buNone/>
              <a:defRPr b="1" sz="2300"/>
            </a:lvl4pPr>
            <a:lvl5pPr indent="-228600" lvl="4" marL="2286000" algn="l">
              <a:spcBef>
                <a:spcPts val="460"/>
              </a:spcBef>
              <a:spcAft>
                <a:spcPts val="0"/>
              </a:spcAft>
              <a:buClr>
                <a:schemeClr val="dk1"/>
              </a:buClr>
              <a:buSzPts val="2300"/>
              <a:buNone/>
              <a:defRPr b="1" sz="2300"/>
            </a:lvl5pPr>
            <a:lvl6pPr indent="-228600" lvl="5" marL="2743200" algn="l">
              <a:spcBef>
                <a:spcPts val="460"/>
              </a:spcBef>
              <a:spcAft>
                <a:spcPts val="0"/>
              </a:spcAft>
              <a:buClr>
                <a:schemeClr val="dk1"/>
              </a:buClr>
              <a:buSzPts val="2300"/>
              <a:buNone/>
              <a:defRPr b="1" sz="2300"/>
            </a:lvl6pPr>
            <a:lvl7pPr indent="-228600" lvl="6" marL="3200400" algn="l">
              <a:spcBef>
                <a:spcPts val="460"/>
              </a:spcBef>
              <a:spcAft>
                <a:spcPts val="0"/>
              </a:spcAft>
              <a:buClr>
                <a:schemeClr val="dk1"/>
              </a:buClr>
              <a:buSzPts val="2300"/>
              <a:buNone/>
              <a:defRPr b="1" sz="2300"/>
            </a:lvl7pPr>
            <a:lvl8pPr indent="-228600" lvl="7" marL="3657600" algn="l">
              <a:spcBef>
                <a:spcPts val="460"/>
              </a:spcBef>
              <a:spcAft>
                <a:spcPts val="0"/>
              </a:spcAft>
              <a:buClr>
                <a:schemeClr val="dk1"/>
              </a:buClr>
              <a:buSzPts val="2300"/>
              <a:buNone/>
              <a:defRPr b="1" sz="2300"/>
            </a:lvl8pPr>
            <a:lvl9pPr indent="-228600" lvl="8" marL="4114800" algn="l">
              <a:spcBef>
                <a:spcPts val="460"/>
              </a:spcBef>
              <a:spcAft>
                <a:spcPts val="0"/>
              </a:spcAft>
              <a:buClr>
                <a:schemeClr val="dk1"/>
              </a:buClr>
              <a:buSzPts val="2300"/>
              <a:buNone/>
              <a:defRPr b="1" sz="2300"/>
            </a:lvl9pPr>
          </a:lstStyle>
          <a:p/>
        </p:txBody>
      </p:sp>
      <p:sp>
        <p:nvSpPr>
          <p:cNvPr id="39" name="Google Shape;39;p12"/>
          <p:cNvSpPr txBox="1"/>
          <p:nvPr>
            <p:ph idx="2" type="body"/>
          </p:nvPr>
        </p:nvSpPr>
        <p:spPr>
          <a:xfrm>
            <a:off x="719931" y="2853517"/>
            <a:ext cx="6361893" cy="5184236"/>
          </a:xfrm>
          <a:prstGeom prst="rect">
            <a:avLst/>
          </a:prstGeom>
          <a:noFill/>
          <a:ln>
            <a:noFill/>
          </a:ln>
        </p:spPr>
        <p:txBody>
          <a:bodyPr anchorCtr="0" anchor="t" bIns="66825" lIns="133675" spcFirstLastPara="1" rIns="133675" wrap="square" tIns="66825">
            <a:normAutofit/>
          </a:bodyPr>
          <a:lstStyle>
            <a:lvl1pPr indent="-450850" lvl="0" marL="457200" algn="l">
              <a:spcBef>
                <a:spcPts val="700"/>
              </a:spcBef>
              <a:spcAft>
                <a:spcPts val="0"/>
              </a:spcAft>
              <a:buClr>
                <a:schemeClr val="dk1"/>
              </a:buClr>
              <a:buSzPts val="3500"/>
              <a:buChar char="•"/>
              <a:defRPr sz="3500"/>
            </a:lvl1pPr>
            <a:lvl2pPr indent="-412750" lvl="1" marL="914400" algn="l">
              <a:spcBef>
                <a:spcPts val="580"/>
              </a:spcBef>
              <a:spcAft>
                <a:spcPts val="0"/>
              </a:spcAft>
              <a:buClr>
                <a:schemeClr val="dk1"/>
              </a:buClr>
              <a:buSzPts val="2900"/>
              <a:buChar char="–"/>
              <a:defRPr sz="2900"/>
            </a:lvl2pPr>
            <a:lvl3pPr indent="-393700" lvl="2" marL="1371600" algn="l">
              <a:spcBef>
                <a:spcPts val="520"/>
              </a:spcBef>
              <a:spcAft>
                <a:spcPts val="0"/>
              </a:spcAft>
              <a:buClr>
                <a:schemeClr val="dk1"/>
              </a:buClr>
              <a:buSzPts val="2600"/>
              <a:buChar char="•"/>
              <a:defRPr sz="2600"/>
            </a:lvl3pPr>
            <a:lvl4pPr indent="-374650" lvl="3" marL="1828800" algn="l">
              <a:spcBef>
                <a:spcPts val="460"/>
              </a:spcBef>
              <a:spcAft>
                <a:spcPts val="0"/>
              </a:spcAft>
              <a:buClr>
                <a:schemeClr val="dk1"/>
              </a:buClr>
              <a:buSzPts val="2300"/>
              <a:buChar char="–"/>
              <a:defRPr sz="2300"/>
            </a:lvl4pPr>
            <a:lvl5pPr indent="-374650" lvl="4" marL="2286000" algn="l">
              <a:spcBef>
                <a:spcPts val="460"/>
              </a:spcBef>
              <a:spcAft>
                <a:spcPts val="0"/>
              </a:spcAft>
              <a:buClr>
                <a:schemeClr val="dk1"/>
              </a:buClr>
              <a:buSzPts val="2300"/>
              <a:buChar char="»"/>
              <a:defRPr sz="2300"/>
            </a:lvl5pPr>
            <a:lvl6pPr indent="-374650" lvl="5" marL="2743200" algn="l">
              <a:spcBef>
                <a:spcPts val="460"/>
              </a:spcBef>
              <a:spcAft>
                <a:spcPts val="0"/>
              </a:spcAft>
              <a:buClr>
                <a:schemeClr val="dk1"/>
              </a:buClr>
              <a:buSzPts val="2300"/>
              <a:buChar char="•"/>
              <a:defRPr sz="2300"/>
            </a:lvl6pPr>
            <a:lvl7pPr indent="-374650" lvl="6" marL="3200400" algn="l">
              <a:spcBef>
                <a:spcPts val="460"/>
              </a:spcBef>
              <a:spcAft>
                <a:spcPts val="0"/>
              </a:spcAft>
              <a:buClr>
                <a:schemeClr val="dk1"/>
              </a:buClr>
              <a:buSzPts val="2300"/>
              <a:buChar char="•"/>
              <a:defRPr sz="2300"/>
            </a:lvl7pPr>
            <a:lvl8pPr indent="-374650" lvl="7" marL="3657600" algn="l">
              <a:spcBef>
                <a:spcPts val="460"/>
              </a:spcBef>
              <a:spcAft>
                <a:spcPts val="0"/>
              </a:spcAft>
              <a:buClr>
                <a:schemeClr val="dk1"/>
              </a:buClr>
              <a:buSzPts val="2300"/>
              <a:buChar char="•"/>
              <a:defRPr sz="2300"/>
            </a:lvl8pPr>
            <a:lvl9pPr indent="-374650" lvl="8" marL="4114800" algn="l">
              <a:spcBef>
                <a:spcPts val="460"/>
              </a:spcBef>
              <a:spcAft>
                <a:spcPts val="0"/>
              </a:spcAft>
              <a:buClr>
                <a:schemeClr val="dk1"/>
              </a:buClr>
              <a:buSzPts val="2300"/>
              <a:buChar char="•"/>
              <a:defRPr sz="2300"/>
            </a:lvl9pPr>
          </a:lstStyle>
          <a:p/>
        </p:txBody>
      </p:sp>
      <p:sp>
        <p:nvSpPr>
          <p:cNvPr id="40" name="Google Shape;40;p12"/>
          <p:cNvSpPr txBox="1"/>
          <p:nvPr>
            <p:ph idx="3" type="body"/>
          </p:nvPr>
        </p:nvSpPr>
        <p:spPr>
          <a:xfrm>
            <a:off x="7314302" y="2014125"/>
            <a:ext cx="6364392" cy="839391"/>
          </a:xfrm>
          <a:prstGeom prst="rect">
            <a:avLst/>
          </a:prstGeom>
          <a:noFill/>
          <a:ln>
            <a:noFill/>
          </a:ln>
        </p:spPr>
        <p:txBody>
          <a:bodyPr anchorCtr="0" anchor="b" bIns="66825" lIns="133675" spcFirstLastPara="1" rIns="133675" wrap="square" tIns="66825">
            <a:normAutofit/>
          </a:bodyPr>
          <a:lstStyle>
            <a:lvl1pPr indent="-228600" lvl="0" marL="457200" algn="l">
              <a:spcBef>
                <a:spcPts val="700"/>
              </a:spcBef>
              <a:spcAft>
                <a:spcPts val="0"/>
              </a:spcAft>
              <a:buClr>
                <a:schemeClr val="dk1"/>
              </a:buClr>
              <a:buSzPts val="3500"/>
              <a:buNone/>
              <a:defRPr b="1" sz="3500"/>
            </a:lvl1pPr>
            <a:lvl2pPr indent="-228600" lvl="1" marL="914400" algn="l">
              <a:spcBef>
                <a:spcPts val="580"/>
              </a:spcBef>
              <a:spcAft>
                <a:spcPts val="0"/>
              </a:spcAft>
              <a:buClr>
                <a:schemeClr val="dk1"/>
              </a:buClr>
              <a:buSzPts val="2900"/>
              <a:buNone/>
              <a:defRPr b="1" sz="2900"/>
            </a:lvl2pPr>
            <a:lvl3pPr indent="-228600" lvl="2" marL="1371600" algn="l">
              <a:spcBef>
                <a:spcPts val="520"/>
              </a:spcBef>
              <a:spcAft>
                <a:spcPts val="0"/>
              </a:spcAft>
              <a:buClr>
                <a:schemeClr val="dk1"/>
              </a:buClr>
              <a:buSzPts val="2600"/>
              <a:buNone/>
              <a:defRPr b="1" sz="2600"/>
            </a:lvl3pPr>
            <a:lvl4pPr indent="-228600" lvl="3" marL="1828800" algn="l">
              <a:spcBef>
                <a:spcPts val="460"/>
              </a:spcBef>
              <a:spcAft>
                <a:spcPts val="0"/>
              </a:spcAft>
              <a:buClr>
                <a:schemeClr val="dk1"/>
              </a:buClr>
              <a:buSzPts val="2300"/>
              <a:buNone/>
              <a:defRPr b="1" sz="2300"/>
            </a:lvl4pPr>
            <a:lvl5pPr indent="-228600" lvl="4" marL="2286000" algn="l">
              <a:spcBef>
                <a:spcPts val="460"/>
              </a:spcBef>
              <a:spcAft>
                <a:spcPts val="0"/>
              </a:spcAft>
              <a:buClr>
                <a:schemeClr val="dk1"/>
              </a:buClr>
              <a:buSzPts val="2300"/>
              <a:buNone/>
              <a:defRPr b="1" sz="2300"/>
            </a:lvl5pPr>
            <a:lvl6pPr indent="-228600" lvl="5" marL="2743200" algn="l">
              <a:spcBef>
                <a:spcPts val="460"/>
              </a:spcBef>
              <a:spcAft>
                <a:spcPts val="0"/>
              </a:spcAft>
              <a:buClr>
                <a:schemeClr val="dk1"/>
              </a:buClr>
              <a:buSzPts val="2300"/>
              <a:buNone/>
              <a:defRPr b="1" sz="2300"/>
            </a:lvl6pPr>
            <a:lvl7pPr indent="-228600" lvl="6" marL="3200400" algn="l">
              <a:spcBef>
                <a:spcPts val="460"/>
              </a:spcBef>
              <a:spcAft>
                <a:spcPts val="0"/>
              </a:spcAft>
              <a:buClr>
                <a:schemeClr val="dk1"/>
              </a:buClr>
              <a:buSzPts val="2300"/>
              <a:buNone/>
              <a:defRPr b="1" sz="2300"/>
            </a:lvl7pPr>
            <a:lvl8pPr indent="-228600" lvl="7" marL="3657600" algn="l">
              <a:spcBef>
                <a:spcPts val="460"/>
              </a:spcBef>
              <a:spcAft>
                <a:spcPts val="0"/>
              </a:spcAft>
              <a:buClr>
                <a:schemeClr val="dk1"/>
              </a:buClr>
              <a:buSzPts val="2300"/>
              <a:buNone/>
              <a:defRPr b="1" sz="2300"/>
            </a:lvl8pPr>
            <a:lvl9pPr indent="-228600" lvl="8" marL="4114800" algn="l">
              <a:spcBef>
                <a:spcPts val="460"/>
              </a:spcBef>
              <a:spcAft>
                <a:spcPts val="0"/>
              </a:spcAft>
              <a:buClr>
                <a:schemeClr val="dk1"/>
              </a:buClr>
              <a:buSzPts val="2300"/>
              <a:buNone/>
              <a:defRPr b="1" sz="2300"/>
            </a:lvl9pPr>
          </a:lstStyle>
          <a:p/>
        </p:txBody>
      </p:sp>
      <p:sp>
        <p:nvSpPr>
          <p:cNvPr id="41" name="Google Shape;41;p12"/>
          <p:cNvSpPr txBox="1"/>
          <p:nvPr>
            <p:ph idx="4" type="body"/>
          </p:nvPr>
        </p:nvSpPr>
        <p:spPr>
          <a:xfrm>
            <a:off x="7314302" y="2853517"/>
            <a:ext cx="6364392" cy="5184236"/>
          </a:xfrm>
          <a:prstGeom prst="rect">
            <a:avLst/>
          </a:prstGeom>
          <a:noFill/>
          <a:ln>
            <a:noFill/>
          </a:ln>
        </p:spPr>
        <p:txBody>
          <a:bodyPr anchorCtr="0" anchor="t" bIns="66825" lIns="133675" spcFirstLastPara="1" rIns="133675" wrap="square" tIns="66825">
            <a:normAutofit/>
          </a:bodyPr>
          <a:lstStyle>
            <a:lvl1pPr indent="-450850" lvl="0" marL="457200" algn="l">
              <a:spcBef>
                <a:spcPts val="700"/>
              </a:spcBef>
              <a:spcAft>
                <a:spcPts val="0"/>
              </a:spcAft>
              <a:buClr>
                <a:schemeClr val="dk1"/>
              </a:buClr>
              <a:buSzPts val="3500"/>
              <a:buChar char="•"/>
              <a:defRPr sz="3500"/>
            </a:lvl1pPr>
            <a:lvl2pPr indent="-412750" lvl="1" marL="914400" algn="l">
              <a:spcBef>
                <a:spcPts val="580"/>
              </a:spcBef>
              <a:spcAft>
                <a:spcPts val="0"/>
              </a:spcAft>
              <a:buClr>
                <a:schemeClr val="dk1"/>
              </a:buClr>
              <a:buSzPts val="2900"/>
              <a:buChar char="–"/>
              <a:defRPr sz="2900"/>
            </a:lvl2pPr>
            <a:lvl3pPr indent="-393700" lvl="2" marL="1371600" algn="l">
              <a:spcBef>
                <a:spcPts val="520"/>
              </a:spcBef>
              <a:spcAft>
                <a:spcPts val="0"/>
              </a:spcAft>
              <a:buClr>
                <a:schemeClr val="dk1"/>
              </a:buClr>
              <a:buSzPts val="2600"/>
              <a:buChar char="•"/>
              <a:defRPr sz="2600"/>
            </a:lvl3pPr>
            <a:lvl4pPr indent="-374650" lvl="3" marL="1828800" algn="l">
              <a:spcBef>
                <a:spcPts val="460"/>
              </a:spcBef>
              <a:spcAft>
                <a:spcPts val="0"/>
              </a:spcAft>
              <a:buClr>
                <a:schemeClr val="dk1"/>
              </a:buClr>
              <a:buSzPts val="2300"/>
              <a:buChar char="–"/>
              <a:defRPr sz="2300"/>
            </a:lvl4pPr>
            <a:lvl5pPr indent="-374650" lvl="4" marL="2286000" algn="l">
              <a:spcBef>
                <a:spcPts val="460"/>
              </a:spcBef>
              <a:spcAft>
                <a:spcPts val="0"/>
              </a:spcAft>
              <a:buClr>
                <a:schemeClr val="dk1"/>
              </a:buClr>
              <a:buSzPts val="2300"/>
              <a:buChar char="»"/>
              <a:defRPr sz="2300"/>
            </a:lvl5pPr>
            <a:lvl6pPr indent="-374650" lvl="5" marL="2743200" algn="l">
              <a:spcBef>
                <a:spcPts val="460"/>
              </a:spcBef>
              <a:spcAft>
                <a:spcPts val="0"/>
              </a:spcAft>
              <a:buClr>
                <a:schemeClr val="dk1"/>
              </a:buClr>
              <a:buSzPts val="2300"/>
              <a:buChar char="•"/>
              <a:defRPr sz="2300"/>
            </a:lvl6pPr>
            <a:lvl7pPr indent="-374650" lvl="6" marL="3200400" algn="l">
              <a:spcBef>
                <a:spcPts val="460"/>
              </a:spcBef>
              <a:spcAft>
                <a:spcPts val="0"/>
              </a:spcAft>
              <a:buClr>
                <a:schemeClr val="dk1"/>
              </a:buClr>
              <a:buSzPts val="2300"/>
              <a:buChar char="•"/>
              <a:defRPr sz="2300"/>
            </a:lvl7pPr>
            <a:lvl8pPr indent="-374650" lvl="7" marL="3657600" algn="l">
              <a:spcBef>
                <a:spcPts val="460"/>
              </a:spcBef>
              <a:spcAft>
                <a:spcPts val="0"/>
              </a:spcAft>
              <a:buClr>
                <a:schemeClr val="dk1"/>
              </a:buClr>
              <a:buSzPts val="2300"/>
              <a:buChar char="•"/>
              <a:defRPr sz="2300"/>
            </a:lvl8pPr>
            <a:lvl9pPr indent="-374650" lvl="8" marL="4114800" algn="l">
              <a:spcBef>
                <a:spcPts val="460"/>
              </a:spcBef>
              <a:spcAft>
                <a:spcPts val="0"/>
              </a:spcAft>
              <a:buClr>
                <a:schemeClr val="dk1"/>
              </a:buClr>
              <a:buSzPts val="2300"/>
              <a:buChar char="•"/>
              <a:defRPr sz="2300"/>
            </a:lvl9pPr>
          </a:lstStyle>
          <a:p/>
        </p:txBody>
      </p:sp>
      <p:sp>
        <p:nvSpPr>
          <p:cNvPr id="42" name="Google Shape;42;p12"/>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719931" y="360335"/>
            <a:ext cx="12958763" cy="1499658"/>
          </a:xfrm>
          <a:prstGeom prst="rect">
            <a:avLst/>
          </a:prstGeom>
          <a:noFill/>
          <a:ln>
            <a:noFill/>
          </a:ln>
        </p:spPr>
        <p:txBody>
          <a:bodyPr anchorCtr="0" anchor="ctr" bIns="66825" lIns="133675" spcFirstLastPara="1" rIns="133675" wrap="square" tIns="66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3"/>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719932" y="358252"/>
            <a:ext cx="4737048" cy="1524653"/>
          </a:xfrm>
          <a:prstGeom prst="rect">
            <a:avLst/>
          </a:prstGeom>
          <a:noFill/>
          <a:ln>
            <a:noFill/>
          </a:ln>
        </p:spPr>
        <p:txBody>
          <a:bodyPr anchorCtr="0" anchor="b" bIns="66825" lIns="133675" spcFirstLastPara="1" rIns="133675" wrap="square" tIns="66825">
            <a:normAutofit/>
          </a:bodyPr>
          <a:lstStyle>
            <a:lvl1pPr lvl="0" algn="l">
              <a:spcBef>
                <a:spcPts val="0"/>
              </a:spcBef>
              <a:spcAft>
                <a:spcPts val="0"/>
              </a:spcAft>
              <a:buClr>
                <a:schemeClr val="dk1"/>
              </a:buClr>
              <a:buSzPts val="2900"/>
              <a:buFont typeface="Calibri"/>
              <a:buNone/>
              <a:defRPr b="1" sz="2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629463" y="358252"/>
            <a:ext cx="8049231" cy="7679501"/>
          </a:xfrm>
          <a:prstGeom prst="rect">
            <a:avLst/>
          </a:prstGeom>
          <a:noFill/>
          <a:ln>
            <a:noFill/>
          </a:ln>
        </p:spPr>
        <p:txBody>
          <a:bodyPr anchorCtr="0" anchor="t" bIns="66825" lIns="133675" spcFirstLastPara="1" rIns="133675" wrap="square" tIns="66825">
            <a:normAutofit/>
          </a:bodyPr>
          <a:lstStyle>
            <a:lvl1pPr indent="-527050" lvl="0" marL="457200" algn="l">
              <a:spcBef>
                <a:spcPts val="940"/>
              </a:spcBef>
              <a:spcAft>
                <a:spcPts val="0"/>
              </a:spcAft>
              <a:buClr>
                <a:schemeClr val="dk1"/>
              </a:buClr>
              <a:buSzPts val="4700"/>
              <a:buChar char="•"/>
              <a:defRPr sz="4700"/>
            </a:lvl1pPr>
            <a:lvl2pPr indent="-488950" lvl="1" marL="914400" algn="l">
              <a:spcBef>
                <a:spcPts val="820"/>
              </a:spcBef>
              <a:spcAft>
                <a:spcPts val="0"/>
              </a:spcAft>
              <a:buClr>
                <a:schemeClr val="dk1"/>
              </a:buClr>
              <a:buSzPts val="4100"/>
              <a:buChar char="–"/>
              <a:defRPr sz="4100"/>
            </a:lvl2pPr>
            <a:lvl3pPr indent="-450850" lvl="2" marL="1371600" algn="l">
              <a:spcBef>
                <a:spcPts val="700"/>
              </a:spcBef>
              <a:spcAft>
                <a:spcPts val="0"/>
              </a:spcAft>
              <a:buClr>
                <a:schemeClr val="dk1"/>
              </a:buClr>
              <a:buSzPts val="3500"/>
              <a:buChar char="•"/>
              <a:defRPr sz="3500"/>
            </a:lvl3pPr>
            <a:lvl4pPr indent="-412750" lvl="3" marL="1828800" algn="l">
              <a:spcBef>
                <a:spcPts val="580"/>
              </a:spcBef>
              <a:spcAft>
                <a:spcPts val="0"/>
              </a:spcAft>
              <a:buClr>
                <a:schemeClr val="dk1"/>
              </a:buClr>
              <a:buSzPts val="2900"/>
              <a:buChar char="–"/>
              <a:defRPr sz="2900"/>
            </a:lvl4pPr>
            <a:lvl5pPr indent="-412750" lvl="4" marL="2286000" algn="l">
              <a:spcBef>
                <a:spcPts val="580"/>
              </a:spcBef>
              <a:spcAft>
                <a:spcPts val="0"/>
              </a:spcAft>
              <a:buClr>
                <a:schemeClr val="dk1"/>
              </a:buClr>
              <a:buSzPts val="2900"/>
              <a:buChar char="»"/>
              <a:defRPr sz="2900"/>
            </a:lvl5pPr>
            <a:lvl6pPr indent="-412750" lvl="5" marL="2743200" algn="l">
              <a:spcBef>
                <a:spcPts val="580"/>
              </a:spcBef>
              <a:spcAft>
                <a:spcPts val="0"/>
              </a:spcAft>
              <a:buClr>
                <a:schemeClr val="dk1"/>
              </a:buClr>
              <a:buSzPts val="2900"/>
              <a:buChar char="•"/>
              <a:defRPr sz="2900"/>
            </a:lvl6pPr>
            <a:lvl7pPr indent="-412750" lvl="6" marL="3200400" algn="l">
              <a:spcBef>
                <a:spcPts val="580"/>
              </a:spcBef>
              <a:spcAft>
                <a:spcPts val="0"/>
              </a:spcAft>
              <a:buClr>
                <a:schemeClr val="dk1"/>
              </a:buClr>
              <a:buSzPts val="2900"/>
              <a:buChar char="•"/>
              <a:defRPr sz="2900"/>
            </a:lvl7pPr>
            <a:lvl8pPr indent="-412750" lvl="7" marL="3657600" algn="l">
              <a:spcBef>
                <a:spcPts val="580"/>
              </a:spcBef>
              <a:spcAft>
                <a:spcPts val="0"/>
              </a:spcAft>
              <a:buClr>
                <a:schemeClr val="dk1"/>
              </a:buClr>
              <a:buSzPts val="2900"/>
              <a:buChar char="•"/>
              <a:defRPr sz="2900"/>
            </a:lvl8pPr>
            <a:lvl9pPr indent="-412750" lvl="8" marL="4114800" algn="l">
              <a:spcBef>
                <a:spcPts val="580"/>
              </a:spcBef>
              <a:spcAft>
                <a:spcPts val="0"/>
              </a:spcAft>
              <a:buClr>
                <a:schemeClr val="dk1"/>
              </a:buClr>
              <a:buSzPts val="2900"/>
              <a:buChar char="•"/>
              <a:defRPr sz="2900"/>
            </a:lvl9pPr>
          </a:lstStyle>
          <a:p/>
        </p:txBody>
      </p:sp>
      <p:sp>
        <p:nvSpPr>
          <p:cNvPr id="57" name="Google Shape;57;p15"/>
          <p:cNvSpPr txBox="1"/>
          <p:nvPr>
            <p:ph idx="2" type="body"/>
          </p:nvPr>
        </p:nvSpPr>
        <p:spPr>
          <a:xfrm>
            <a:off x="719932" y="1882905"/>
            <a:ext cx="4737048" cy="6154848"/>
          </a:xfrm>
          <a:prstGeom prst="rect">
            <a:avLst/>
          </a:prstGeom>
          <a:noFill/>
          <a:ln>
            <a:noFill/>
          </a:ln>
        </p:spPr>
        <p:txBody>
          <a:bodyPr anchorCtr="0" anchor="t" bIns="66825" lIns="133675" spcFirstLastPara="1" rIns="133675" wrap="square" tIns="66825">
            <a:normAutofit/>
          </a:bodyPr>
          <a:lstStyle>
            <a:lvl1pPr indent="-228600" lvl="0" marL="457200" algn="l">
              <a:spcBef>
                <a:spcPts val="400"/>
              </a:spcBef>
              <a:spcAft>
                <a:spcPts val="0"/>
              </a:spcAft>
              <a:buClr>
                <a:schemeClr val="dk1"/>
              </a:buClr>
              <a:buSzPts val="2000"/>
              <a:buNone/>
              <a:defRPr sz="2000"/>
            </a:lvl1pPr>
            <a:lvl2pPr indent="-228600" lvl="1" marL="914400" algn="l">
              <a:spcBef>
                <a:spcPts val="360"/>
              </a:spcBef>
              <a:spcAft>
                <a:spcPts val="0"/>
              </a:spcAft>
              <a:buClr>
                <a:schemeClr val="dk1"/>
              </a:buClr>
              <a:buSzPts val="1800"/>
              <a:buNone/>
              <a:defRPr sz="1800"/>
            </a:lvl2pPr>
            <a:lvl3pPr indent="-228600" lvl="2" marL="1371600" algn="l">
              <a:spcBef>
                <a:spcPts val="300"/>
              </a:spcBef>
              <a:spcAft>
                <a:spcPts val="0"/>
              </a:spcAft>
              <a:buClr>
                <a:schemeClr val="dk1"/>
              </a:buClr>
              <a:buSzPts val="1500"/>
              <a:buNone/>
              <a:defRPr sz="1500"/>
            </a:lvl3pPr>
            <a:lvl4pPr indent="-228600" lvl="3" marL="1828800" algn="l">
              <a:spcBef>
                <a:spcPts val="260"/>
              </a:spcBef>
              <a:spcAft>
                <a:spcPts val="0"/>
              </a:spcAft>
              <a:buClr>
                <a:schemeClr val="dk1"/>
              </a:buClr>
              <a:buSzPts val="1300"/>
              <a:buNone/>
              <a:defRPr sz="1300"/>
            </a:lvl4pPr>
            <a:lvl5pPr indent="-228600" lvl="4" marL="2286000" algn="l">
              <a:spcBef>
                <a:spcPts val="260"/>
              </a:spcBef>
              <a:spcAft>
                <a:spcPts val="0"/>
              </a:spcAft>
              <a:buClr>
                <a:schemeClr val="dk1"/>
              </a:buClr>
              <a:buSzPts val="1300"/>
              <a:buNone/>
              <a:defRPr sz="1300"/>
            </a:lvl5pPr>
            <a:lvl6pPr indent="-228600" lvl="5" marL="2743200" algn="l">
              <a:spcBef>
                <a:spcPts val="260"/>
              </a:spcBef>
              <a:spcAft>
                <a:spcPts val="0"/>
              </a:spcAft>
              <a:buClr>
                <a:schemeClr val="dk1"/>
              </a:buClr>
              <a:buSzPts val="1300"/>
              <a:buNone/>
              <a:defRPr sz="1300"/>
            </a:lvl6pPr>
            <a:lvl7pPr indent="-228600" lvl="6" marL="3200400" algn="l">
              <a:spcBef>
                <a:spcPts val="260"/>
              </a:spcBef>
              <a:spcAft>
                <a:spcPts val="0"/>
              </a:spcAft>
              <a:buClr>
                <a:schemeClr val="dk1"/>
              </a:buClr>
              <a:buSzPts val="1300"/>
              <a:buNone/>
              <a:defRPr sz="1300"/>
            </a:lvl7pPr>
            <a:lvl8pPr indent="-228600" lvl="7" marL="3657600" algn="l">
              <a:spcBef>
                <a:spcPts val="260"/>
              </a:spcBef>
              <a:spcAft>
                <a:spcPts val="0"/>
              </a:spcAft>
              <a:buClr>
                <a:schemeClr val="dk1"/>
              </a:buClr>
              <a:buSzPts val="1300"/>
              <a:buNone/>
              <a:defRPr sz="1300"/>
            </a:lvl8pPr>
            <a:lvl9pPr indent="-228600" lvl="8" marL="4114800" algn="l">
              <a:spcBef>
                <a:spcPts val="260"/>
              </a:spcBef>
              <a:spcAft>
                <a:spcPts val="0"/>
              </a:spcAft>
              <a:buClr>
                <a:schemeClr val="dk1"/>
              </a:buClr>
              <a:buSzPts val="1300"/>
              <a:buNone/>
              <a:defRPr sz="1300"/>
            </a:lvl9pPr>
          </a:lstStyle>
          <a:p/>
        </p:txBody>
      </p:sp>
      <p:sp>
        <p:nvSpPr>
          <p:cNvPr id="58" name="Google Shape;58;p15"/>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2822231" y="6298565"/>
            <a:ext cx="8639175" cy="743581"/>
          </a:xfrm>
          <a:prstGeom prst="rect">
            <a:avLst/>
          </a:prstGeom>
          <a:noFill/>
          <a:ln>
            <a:noFill/>
          </a:ln>
        </p:spPr>
        <p:txBody>
          <a:bodyPr anchorCtr="0" anchor="b" bIns="66825" lIns="133675" spcFirstLastPara="1" rIns="133675" wrap="square" tIns="66825">
            <a:normAutofit/>
          </a:bodyPr>
          <a:lstStyle>
            <a:lvl1pPr lvl="0" algn="l">
              <a:spcBef>
                <a:spcPts val="0"/>
              </a:spcBef>
              <a:spcAft>
                <a:spcPts val="0"/>
              </a:spcAft>
              <a:buClr>
                <a:schemeClr val="dk1"/>
              </a:buClr>
              <a:buSzPts val="2900"/>
              <a:buFont typeface="Calibri"/>
              <a:buNone/>
              <a:defRPr b="1" sz="2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2822231" y="803983"/>
            <a:ext cx="8639175" cy="5398770"/>
          </a:xfrm>
          <a:prstGeom prst="rect">
            <a:avLst/>
          </a:prstGeom>
          <a:noFill/>
          <a:ln>
            <a:noFill/>
          </a:ln>
        </p:spPr>
      </p:sp>
      <p:sp>
        <p:nvSpPr>
          <p:cNvPr id="64" name="Google Shape;64;p16"/>
          <p:cNvSpPr txBox="1"/>
          <p:nvPr>
            <p:ph idx="1" type="body"/>
          </p:nvPr>
        </p:nvSpPr>
        <p:spPr>
          <a:xfrm>
            <a:off x="2822231" y="7042146"/>
            <a:ext cx="8639175" cy="1056009"/>
          </a:xfrm>
          <a:prstGeom prst="rect">
            <a:avLst/>
          </a:prstGeom>
          <a:noFill/>
          <a:ln>
            <a:noFill/>
          </a:ln>
        </p:spPr>
        <p:txBody>
          <a:bodyPr anchorCtr="0" anchor="t" bIns="66825" lIns="133675" spcFirstLastPara="1" rIns="133675" wrap="square" tIns="66825">
            <a:normAutofit/>
          </a:bodyPr>
          <a:lstStyle>
            <a:lvl1pPr indent="-228600" lvl="0" marL="457200" algn="l">
              <a:spcBef>
                <a:spcPts val="400"/>
              </a:spcBef>
              <a:spcAft>
                <a:spcPts val="0"/>
              </a:spcAft>
              <a:buClr>
                <a:schemeClr val="dk1"/>
              </a:buClr>
              <a:buSzPts val="2000"/>
              <a:buNone/>
              <a:defRPr sz="2000"/>
            </a:lvl1pPr>
            <a:lvl2pPr indent="-228600" lvl="1" marL="914400" algn="l">
              <a:spcBef>
                <a:spcPts val="360"/>
              </a:spcBef>
              <a:spcAft>
                <a:spcPts val="0"/>
              </a:spcAft>
              <a:buClr>
                <a:schemeClr val="dk1"/>
              </a:buClr>
              <a:buSzPts val="1800"/>
              <a:buNone/>
              <a:defRPr sz="1800"/>
            </a:lvl2pPr>
            <a:lvl3pPr indent="-228600" lvl="2" marL="1371600" algn="l">
              <a:spcBef>
                <a:spcPts val="300"/>
              </a:spcBef>
              <a:spcAft>
                <a:spcPts val="0"/>
              </a:spcAft>
              <a:buClr>
                <a:schemeClr val="dk1"/>
              </a:buClr>
              <a:buSzPts val="1500"/>
              <a:buNone/>
              <a:defRPr sz="1500"/>
            </a:lvl3pPr>
            <a:lvl4pPr indent="-228600" lvl="3" marL="1828800" algn="l">
              <a:spcBef>
                <a:spcPts val="260"/>
              </a:spcBef>
              <a:spcAft>
                <a:spcPts val="0"/>
              </a:spcAft>
              <a:buClr>
                <a:schemeClr val="dk1"/>
              </a:buClr>
              <a:buSzPts val="1300"/>
              <a:buNone/>
              <a:defRPr sz="1300"/>
            </a:lvl4pPr>
            <a:lvl5pPr indent="-228600" lvl="4" marL="2286000" algn="l">
              <a:spcBef>
                <a:spcPts val="260"/>
              </a:spcBef>
              <a:spcAft>
                <a:spcPts val="0"/>
              </a:spcAft>
              <a:buClr>
                <a:schemeClr val="dk1"/>
              </a:buClr>
              <a:buSzPts val="1300"/>
              <a:buNone/>
              <a:defRPr sz="1300"/>
            </a:lvl5pPr>
            <a:lvl6pPr indent="-228600" lvl="5" marL="2743200" algn="l">
              <a:spcBef>
                <a:spcPts val="260"/>
              </a:spcBef>
              <a:spcAft>
                <a:spcPts val="0"/>
              </a:spcAft>
              <a:buClr>
                <a:schemeClr val="dk1"/>
              </a:buClr>
              <a:buSzPts val="1300"/>
              <a:buNone/>
              <a:defRPr sz="1300"/>
            </a:lvl6pPr>
            <a:lvl7pPr indent="-228600" lvl="6" marL="3200400" algn="l">
              <a:spcBef>
                <a:spcPts val="260"/>
              </a:spcBef>
              <a:spcAft>
                <a:spcPts val="0"/>
              </a:spcAft>
              <a:buClr>
                <a:schemeClr val="dk1"/>
              </a:buClr>
              <a:buSzPts val="1300"/>
              <a:buNone/>
              <a:defRPr sz="1300"/>
            </a:lvl7pPr>
            <a:lvl8pPr indent="-228600" lvl="7" marL="3657600" algn="l">
              <a:spcBef>
                <a:spcPts val="260"/>
              </a:spcBef>
              <a:spcAft>
                <a:spcPts val="0"/>
              </a:spcAft>
              <a:buClr>
                <a:schemeClr val="dk1"/>
              </a:buClr>
              <a:buSzPts val="1300"/>
              <a:buNone/>
              <a:defRPr sz="1300"/>
            </a:lvl8pPr>
            <a:lvl9pPr indent="-228600" lvl="8" marL="4114800" algn="l">
              <a:spcBef>
                <a:spcPts val="260"/>
              </a:spcBef>
              <a:spcAft>
                <a:spcPts val="0"/>
              </a:spcAft>
              <a:buClr>
                <a:schemeClr val="dk1"/>
              </a:buClr>
              <a:buSzPts val="1300"/>
              <a:buNone/>
              <a:defRPr sz="1300"/>
            </a:lvl9pPr>
          </a:lstStyle>
          <a:p/>
        </p:txBody>
      </p:sp>
      <p:sp>
        <p:nvSpPr>
          <p:cNvPr id="65" name="Google Shape;65;p16"/>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719931" y="360335"/>
            <a:ext cx="12958763" cy="1499658"/>
          </a:xfrm>
          <a:prstGeom prst="rect">
            <a:avLst/>
          </a:prstGeom>
          <a:noFill/>
          <a:ln>
            <a:noFill/>
          </a:ln>
        </p:spPr>
        <p:txBody>
          <a:bodyPr anchorCtr="0" anchor="ctr" bIns="66825" lIns="133675" spcFirstLastPara="1" rIns="133675" wrap="square" tIns="66825">
            <a:normAutofit/>
          </a:bodyPr>
          <a:lstStyle>
            <a:lvl1pPr lvl="0" marR="0" rtl="0" algn="ctr">
              <a:spcBef>
                <a:spcPts val="0"/>
              </a:spcBef>
              <a:spcAft>
                <a:spcPts val="0"/>
              </a:spcAft>
              <a:buClr>
                <a:schemeClr val="dk1"/>
              </a:buClr>
              <a:buSzPts val="6400"/>
              <a:buFont typeface="Calibri"/>
              <a:buNone/>
              <a:defRPr b="0" i="0" sz="6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719931" y="2099522"/>
            <a:ext cx="12958763" cy="5938231"/>
          </a:xfrm>
          <a:prstGeom prst="rect">
            <a:avLst/>
          </a:prstGeom>
          <a:noFill/>
          <a:ln>
            <a:noFill/>
          </a:ln>
        </p:spPr>
        <p:txBody>
          <a:bodyPr anchorCtr="0" anchor="t" bIns="66825" lIns="133675" spcFirstLastPara="1" rIns="133675" wrap="square" tIns="66825">
            <a:normAutofit/>
          </a:bodyPr>
          <a:lstStyle>
            <a:lvl1pPr indent="-527050" lvl="0" marL="457200" marR="0" rtl="0" algn="l">
              <a:spcBef>
                <a:spcPts val="940"/>
              </a:spcBef>
              <a:spcAft>
                <a:spcPts val="0"/>
              </a:spcAft>
              <a:buClr>
                <a:schemeClr val="dk1"/>
              </a:buClr>
              <a:buSzPts val="4700"/>
              <a:buFont typeface="Arial"/>
              <a:buChar char="•"/>
              <a:defRPr b="0" i="0" sz="4700" u="none" cap="none" strike="noStrike">
                <a:solidFill>
                  <a:schemeClr val="dk1"/>
                </a:solidFill>
                <a:latin typeface="Calibri"/>
                <a:ea typeface="Calibri"/>
                <a:cs typeface="Calibri"/>
                <a:sym typeface="Calibri"/>
              </a:defRPr>
            </a:lvl1pPr>
            <a:lvl2pPr indent="-488950" lvl="1" marL="914400" marR="0" rtl="0" algn="l">
              <a:spcBef>
                <a:spcPts val="82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2pPr>
            <a:lvl3pPr indent="-450850" lvl="2" marL="1371600" marR="0" rtl="0" algn="l">
              <a:spcBef>
                <a:spcPts val="700"/>
              </a:spcBef>
              <a:spcAft>
                <a:spcPts val="0"/>
              </a:spcAft>
              <a:buClr>
                <a:schemeClr val="dk1"/>
              </a:buClr>
              <a:buSzPts val="3500"/>
              <a:buFont typeface="Arial"/>
              <a:buChar char="•"/>
              <a:defRPr b="0" i="0" sz="3500" u="none" cap="none" strike="noStrike">
                <a:solidFill>
                  <a:schemeClr val="dk1"/>
                </a:solidFill>
                <a:latin typeface="Calibri"/>
                <a:ea typeface="Calibri"/>
                <a:cs typeface="Calibri"/>
                <a:sym typeface="Calibri"/>
              </a:defRPr>
            </a:lvl3pPr>
            <a:lvl4pPr indent="-412750" lvl="3" marL="1828800" marR="0" rtl="0" algn="l">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4pPr>
            <a:lvl5pPr indent="-412750" lvl="4" marL="2286000" marR="0" rtl="0" algn="l">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5pPr>
            <a:lvl6pPr indent="-412750" lvl="5" marL="2743200" marR="0" rtl="0" algn="l">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6pPr>
            <a:lvl7pPr indent="-412750" lvl="6" marL="3200400" marR="0" rtl="0" algn="l">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7pPr>
            <a:lvl8pPr indent="-412750" lvl="7" marL="3657600" marR="0" rtl="0" algn="l">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8pPr>
            <a:lvl9pPr indent="-412750" lvl="8" marL="4114800" marR="0" rtl="0" algn="l">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719931" y="8339767"/>
            <a:ext cx="3359679" cy="479058"/>
          </a:xfrm>
          <a:prstGeom prst="rect">
            <a:avLst/>
          </a:prstGeom>
          <a:noFill/>
          <a:ln>
            <a:noFill/>
          </a:ln>
        </p:spPr>
        <p:txBody>
          <a:bodyPr anchorCtr="0" anchor="ctr" bIns="66825" lIns="133675" spcFirstLastPara="1" rIns="133675" wrap="square" tIns="66825">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919530" y="8339767"/>
            <a:ext cx="4559565" cy="479058"/>
          </a:xfrm>
          <a:prstGeom prst="rect">
            <a:avLst/>
          </a:prstGeom>
          <a:noFill/>
          <a:ln>
            <a:noFill/>
          </a:ln>
        </p:spPr>
        <p:txBody>
          <a:bodyPr anchorCtr="0" anchor="ctr" bIns="66825" lIns="133675" spcFirstLastPara="1" rIns="133675" wrap="square" tIns="66825">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10319015" y="8339767"/>
            <a:ext cx="3359679" cy="479058"/>
          </a:xfrm>
          <a:prstGeom prst="rect">
            <a:avLst/>
          </a:prstGeom>
          <a:noFill/>
          <a:ln>
            <a:noFill/>
          </a:ln>
        </p:spPr>
        <p:txBody>
          <a:bodyPr anchorCtr="0" anchor="ctr" bIns="66825" lIns="133675" spcFirstLastPara="1" rIns="133675" wrap="square" tIns="66825">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nmdb.e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1835857" y="4066927"/>
            <a:ext cx="10724400" cy="3391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66"/>
              </a:buClr>
              <a:buSzPts val="3000"/>
              <a:buFont typeface="Calibri"/>
              <a:buNone/>
            </a:pPr>
            <a:r>
              <a:rPr b="1" lang="en-US" sz="2500">
                <a:solidFill>
                  <a:srgbClr val="000066"/>
                </a:solidFill>
                <a:latin typeface="Calibri"/>
                <a:ea typeface="Calibri"/>
                <a:cs typeface="Calibri"/>
                <a:sym typeface="Calibri"/>
              </a:rPr>
              <a:t>Neutron Monitor based Approaches of the Incoming Flux Correction for Cosmic-Ray Neutron Sensing of Soil Moisture</a:t>
            </a:r>
            <a:endParaRPr b="1" i="0" sz="3000" u="none" cap="none" strike="noStrike">
              <a:solidFill>
                <a:srgbClr val="000066"/>
              </a:solidFill>
              <a:latin typeface="Calibri"/>
              <a:ea typeface="Calibri"/>
              <a:cs typeface="Calibri"/>
              <a:sym typeface="Calibri"/>
            </a:endParaRPr>
          </a:p>
          <a:p>
            <a:pPr indent="0" lvl="0" marL="0" rtl="0" algn="ctr">
              <a:lnSpc>
                <a:spcPct val="115000"/>
              </a:lnSpc>
              <a:spcBef>
                <a:spcPts val="787"/>
              </a:spcBef>
              <a:spcAft>
                <a:spcPts val="0"/>
              </a:spcAft>
              <a:buClr>
                <a:schemeClr val="dk1"/>
              </a:buClr>
              <a:buSzPts val="1100"/>
              <a:buFont typeface="Arial"/>
              <a:buNone/>
            </a:pPr>
            <a:r>
              <a:rPr b="1" lang="en-US" sz="2400">
                <a:solidFill>
                  <a:srgbClr val="000066"/>
                </a:solidFill>
                <a:latin typeface="Calibri"/>
                <a:ea typeface="Calibri"/>
                <a:cs typeface="Calibri"/>
                <a:sym typeface="Calibri"/>
              </a:rPr>
              <a:t>Lasse Hertle¹,Steffen Zacharias1, Nicholas Larsen²,</a:t>
            </a:r>
            <a:endParaRPr b="1" sz="2400">
              <a:solidFill>
                <a:srgbClr val="000066"/>
              </a:solidFill>
              <a:latin typeface="Calibri"/>
              <a:ea typeface="Calibri"/>
              <a:cs typeface="Calibri"/>
              <a:sym typeface="Calibri"/>
            </a:endParaRPr>
          </a:p>
          <a:p>
            <a:pPr indent="0" lvl="0" marL="0" marR="0" rtl="0" algn="ctr">
              <a:lnSpc>
                <a:spcPct val="115000"/>
              </a:lnSpc>
              <a:spcBef>
                <a:spcPts val="787"/>
              </a:spcBef>
              <a:spcAft>
                <a:spcPts val="0"/>
              </a:spcAft>
              <a:buNone/>
            </a:pPr>
            <a:r>
              <a:rPr b="1" lang="en-US" sz="2400">
                <a:solidFill>
                  <a:srgbClr val="000066"/>
                </a:solidFill>
                <a:latin typeface="Calibri"/>
                <a:ea typeface="Calibri"/>
                <a:cs typeface="Calibri"/>
                <a:sym typeface="Calibri"/>
              </a:rPr>
              <a:t>Daniel Rasche³, Martin Schrön¹</a:t>
            </a:r>
            <a:endParaRPr b="1" sz="2400">
              <a:solidFill>
                <a:srgbClr val="000066"/>
              </a:solidFill>
              <a:latin typeface="Calibri"/>
              <a:ea typeface="Calibri"/>
              <a:cs typeface="Calibri"/>
              <a:sym typeface="Calibri"/>
            </a:endParaRPr>
          </a:p>
          <a:p>
            <a:pPr indent="0" lvl="0" marL="0" marR="0" rtl="0" algn="ctr">
              <a:lnSpc>
                <a:spcPct val="115000"/>
              </a:lnSpc>
              <a:spcBef>
                <a:spcPts val="787"/>
              </a:spcBef>
              <a:spcAft>
                <a:spcPts val="0"/>
              </a:spcAft>
              <a:buClr>
                <a:schemeClr val="dk1"/>
              </a:buClr>
              <a:buSzPts val="1400"/>
              <a:buFont typeface="Calibri"/>
              <a:buNone/>
            </a:pPr>
            <a:r>
              <a:t/>
            </a:r>
            <a:endParaRPr b="0" i="0" sz="1400" u="none" cap="none" strike="noStrike">
              <a:solidFill>
                <a:srgbClr val="000066"/>
              </a:solidFill>
              <a:latin typeface="Calibri"/>
              <a:ea typeface="Calibri"/>
              <a:cs typeface="Calibri"/>
              <a:sym typeface="Calibri"/>
            </a:endParaRPr>
          </a:p>
          <a:p>
            <a:pPr indent="0" lvl="0" marL="0" marR="0" rtl="0" algn="l">
              <a:lnSpc>
                <a:spcPct val="115000"/>
              </a:lnSpc>
              <a:spcBef>
                <a:spcPts val="787"/>
              </a:spcBef>
              <a:spcAft>
                <a:spcPts val="0"/>
              </a:spcAft>
              <a:buClr>
                <a:srgbClr val="000066"/>
              </a:buClr>
              <a:buSzPts val="1400"/>
              <a:buFont typeface="Calibri"/>
              <a:buNone/>
            </a:pPr>
            <a:r>
              <a:rPr b="1" i="0" lang="en-US" sz="1400" u="none" cap="none" strike="noStrike">
                <a:solidFill>
                  <a:srgbClr val="000066"/>
                </a:solidFill>
                <a:latin typeface="Calibri"/>
                <a:ea typeface="Calibri"/>
                <a:cs typeface="Calibri"/>
                <a:sym typeface="Calibri"/>
              </a:rPr>
              <a:t>¹</a:t>
            </a:r>
            <a:r>
              <a:rPr b="1" lang="en-US">
                <a:solidFill>
                  <a:srgbClr val="000066"/>
                </a:solidFill>
                <a:latin typeface="Calibri"/>
                <a:ea typeface="Calibri"/>
                <a:cs typeface="Calibri"/>
                <a:sym typeface="Calibri"/>
              </a:rPr>
              <a:t>Helmholtz Centre for Environmental Research - UFZ</a:t>
            </a:r>
            <a:endParaRPr/>
          </a:p>
          <a:p>
            <a:pPr indent="0" lvl="0" marL="0" marR="0" rtl="0" algn="l">
              <a:lnSpc>
                <a:spcPct val="115000"/>
              </a:lnSpc>
              <a:spcBef>
                <a:spcPts val="787"/>
              </a:spcBef>
              <a:spcAft>
                <a:spcPts val="0"/>
              </a:spcAft>
              <a:buClr>
                <a:srgbClr val="000066"/>
              </a:buClr>
              <a:buSzPts val="1400"/>
              <a:buFont typeface="Calibri"/>
              <a:buNone/>
            </a:pPr>
            <a:r>
              <a:rPr b="1" i="0" lang="en-US" sz="1400" u="none" cap="none" strike="noStrike">
                <a:solidFill>
                  <a:srgbClr val="000066"/>
                </a:solidFill>
                <a:latin typeface="Calibri"/>
                <a:ea typeface="Calibri"/>
                <a:cs typeface="Calibri"/>
                <a:sym typeface="Calibri"/>
              </a:rPr>
              <a:t>²</a:t>
            </a:r>
            <a:r>
              <a:rPr b="1" lang="en-US">
                <a:solidFill>
                  <a:srgbClr val="000066"/>
                </a:solidFill>
                <a:latin typeface="Calibri"/>
                <a:ea typeface="Calibri"/>
                <a:cs typeface="Calibri"/>
                <a:sym typeface="Calibri"/>
              </a:rPr>
              <a:t>Sodankylä Geophysical Observatory, University of Oulu</a:t>
            </a:r>
            <a:endParaRPr/>
          </a:p>
          <a:p>
            <a:pPr indent="0" lvl="0" marL="0" marR="0" rtl="0" algn="l">
              <a:lnSpc>
                <a:spcPct val="115000"/>
              </a:lnSpc>
              <a:spcBef>
                <a:spcPts val="787"/>
              </a:spcBef>
              <a:spcAft>
                <a:spcPts val="0"/>
              </a:spcAft>
              <a:buClr>
                <a:srgbClr val="000066"/>
              </a:buClr>
              <a:buSzPts val="1400"/>
              <a:buFont typeface="Calibri"/>
              <a:buNone/>
            </a:pPr>
            <a:r>
              <a:rPr b="1" i="0" lang="en-US" sz="1400" u="none" cap="none" strike="noStrike">
                <a:solidFill>
                  <a:srgbClr val="000066"/>
                </a:solidFill>
                <a:latin typeface="Calibri"/>
                <a:ea typeface="Calibri"/>
                <a:cs typeface="Calibri"/>
                <a:sym typeface="Calibri"/>
              </a:rPr>
              <a:t>³</a:t>
            </a:r>
            <a:r>
              <a:rPr b="1" lang="en-US">
                <a:solidFill>
                  <a:srgbClr val="000066"/>
                </a:solidFill>
                <a:latin typeface="Calibri"/>
                <a:ea typeface="Calibri"/>
                <a:cs typeface="Calibri"/>
                <a:sym typeface="Calibri"/>
              </a:rPr>
              <a:t>GFZ Helmholtz Centre for Geosciences</a:t>
            </a:r>
            <a:endParaRPr b="1" i="0" sz="1400" u="none" cap="none" strike="noStrike">
              <a:solidFill>
                <a:srgbClr val="000066"/>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b="0" l="0" r="0" t="0"/>
          <a:stretch/>
        </p:blipFill>
        <p:spPr>
          <a:xfrm>
            <a:off x="404725" y="582346"/>
            <a:ext cx="2664296" cy="854034"/>
          </a:xfrm>
          <a:prstGeom prst="rect">
            <a:avLst/>
          </a:prstGeom>
          <a:noFill/>
          <a:ln>
            <a:noFill/>
          </a:ln>
          <a:effectLst>
            <a:outerShdw rotWithShape="0" algn="ctr" dir="2700000" dist="35921">
              <a:schemeClr val="lt2"/>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p:nvPr/>
        </p:nvSpPr>
        <p:spPr>
          <a:xfrm>
            <a:off x="350520" y="1174046"/>
            <a:ext cx="13655400" cy="7512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1800">
                <a:solidFill>
                  <a:srgbClr val="FFFFFF"/>
                </a:solidFill>
                <a:latin typeface="Calibri"/>
                <a:ea typeface="Calibri"/>
                <a:cs typeface="Calibri"/>
                <a:sym typeface="Calibri"/>
              </a:rPr>
              <a:t>CRNS is a technique to measure water content in soil or</a:t>
            </a:r>
            <a:endParaRPr sz="18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800">
                <a:solidFill>
                  <a:srgbClr val="FFFFFF"/>
                </a:solidFill>
                <a:latin typeface="Calibri"/>
                <a:ea typeface="Calibri"/>
                <a:cs typeface="Calibri"/>
                <a:sym typeface="Calibri"/>
              </a:rPr>
              <a:t>snow (SWC) through the measurement of epithermal</a:t>
            </a:r>
            <a:endParaRPr sz="18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800">
                <a:solidFill>
                  <a:srgbClr val="FFFFFF"/>
                </a:solidFill>
                <a:latin typeface="Calibri"/>
                <a:ea typeface="Calibri"/>
                <a:cs typeface="Calibri"/>
                <a:sym typeface="Calibri"/>
              </a:rPr>
              <a:t>neutrons. These epithermal neutrons stem from cosmic-</a:t>
            </a:r>
            <a:endParaRPr sz="18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rPr lang="en-US" sz="1800">
                <a:solidFill>
                  <a:srgbClr val="FFFFFF"/>
                </a:solidFill>
                <a:latin typeface="Calibri"/>
                <a:ea typeface="Calibri"/>
                <a:cs typeface="Calibri"/>
                <a:sym typeface="Calibri"/>
              </a:rPr>
              <a:t>rays impinging on the atmosphere</a:t>
            </a:r>
            <a:endParaRPr sz="1800">
              <a:solidFill>
                <a:srgbClr val="FFFFFF"/>
              </a:solidFill>
              <a:latin typeface="Calibri"/>
              <a:ea typeface="Calibri"/>
              <a:cs typeface="Calibri"/>
              <a:sym typeface="Calibri"/>
            </a:endParaRPr>
          </a:p>
        </p:txBody>
      </p:sp>
      <p:sp>
        <p:nvSpPr>
          <p:cNvPr id="91" name="Google Shape;91;p2"/>
          <p:cNvSpPr txBox="1"/>
          <p:nvPr/>
        </p:nvSpPr>
        <p:spPr>
          <a:xfrm>
            <a:off x="350520" y="386090"/>
            <a:ext cx="2355000" cy="5232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66"/>
              </a:buClr>
              <a:buSzPts val="2800"/>
              <a:buFont typeface="Calibri"/>
              <a:buAutoNum type="arabicPeriod"/>
            </a:pPr>
            <a:r>
              <a:rPr b="0" i="0" lang="en-US" sz="2800" u="none" cap="none" strike="noStrike">
                <a:solidFill>
                  <a:srgbClr val="000066"/>
                </a:solidFill>
                <a:latin typeface="Calibri"/>
                <a:ea typeface="Calibri"/>
                <a:cs typeface="Calibri"/>
                <a:sym typeface="Calibri"/>
              </a:rPr>
              <a:t>Introduction</a:t>
            </a:r>
            <a:endParaRPr b="0" i="0" sz="2800" u="none" cap="none" strike="noStrike">
              <a:solidFill>
                <a:srgbClr val="000066"/>
              </a:solidFill>
              <a:latin typeface="Calibri"/>
              <a:ea typeface="Calibri"/>
              <a:cs typeface="Calibri"/>
              <a:sym typeface="Calibri"/>
            </a:endParaRPr>
          </a:p>
        </p:txBody>
      </p:sp>
      <p:cxnSp>
        <p:nvCxnSpPr>
          <p:cNvPr id="92" name="Google Shape;92;p2"/>
          <p:cNvCxnSpPr/>
          <p:nvPr/>
        </p:nvCxnSpPr>
        <p:spPr>
          <a:xfrm>
            <a:off x="350520" y="909310"/>
            <a:ext cx="13655419" cy="0"/>
          </a:xfrm>
          <a:prstGeom prst="straightConnector1">
            <a:avLst/>
          </a:prstGeom>
          <a:noFill/>
          <a:ln cap="flat" cmpd="sng" w="12700">
            <a:solidFill>
              <a:srgbClr val="000066"/>
            </a:solidFill>
            <a:prstDash val="solid"/>
            <a:miter lim="800000"/>
            <a:headEnd len="sm" w="sm" type="none"/>
            <a:tailEnd len="sm" w="sm" type="none"/>
          </a:ln>
        </p:spPr>
      </p:cxnSp>
      <p:sp>
        <p:nvSpPr>
          <p:cNvPr id="93" name="Google Shape;93;p2"/>
          <p:cNvSpPr txBox="1"/>
          <p:nvPr/>
        </p:nvSpPr>
        <p:spPr>
          <a:xfrm>
            <a:off x="350525" y="1820425"/>
            <a:ext cx="5733900" cy="50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CRNS is a technique to measure water content in soil or snow (SWC) through the measurement of epithermal neutrons.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These epithermal neutrons stem from cosmic rays impinging on the atmosphere. Thus, the SWC measurement is sensitive to changes in the ﬂux of cosmic rays.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If the solar cycle is not accounted for, then the monitored SWC will increase during solar maxima and decrease during solar minima</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A Forbush decrease can also cause a drastic change in the observed soil </a:t>
            </a:r>
            <a:r>
              <a:rPr lang="en-US" sz="2000">
                <a:solidFill>
                  <a:schemeClr val="dk1"/>
                </a:solidFill>
                <a:latin typeface="Calibri"/>
                <a:ea typeface="Calibri"/>
                <a:cs typeface="Calibri"/>
                <a:sym typeface="Calibri"/>
              </a:rPr>
              <a:t>moisture</a:t>
            </a:r>
            <a:r>
              <a:rPr lang="en-US" sz="2000">
                <a:solidFill>
                  <a:schemeClr val="dk1"/>
                </a:solidFill>
                <a:latin typeface="Calibri"/>
                <a:ea typeface="Calibri"/>
                <a:cs typeface="Calibri"/>
                <a:sym typeface="Calibri"/>
              </a:rPr>
              <a:t> if left uncorrected, as shown on the right.</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pic>
        <p:nvPicPr>
          <p:cNvPr id="94" name="Google Shape;94;p2" title="shortterm.png"/>
          <p:cNvPicPr preferRelativeResize="0"/>
          <p:nvPr/>
        </p:nvPicPr>
        <p:blipFill>
          <a:blip r:embed="rId3">
            <a:alphaModFix/>
          </a:blip>
          <a:stretch>
            <a:fillRect/>
          </a:stretch>
        </p:blipFill>
        <p:spPr>
          <a:xfrm>
            <a:off x="6290050" y="1317675"/>
            <a:ext cx="8108575" cy="57924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p:nvPr/>
        </p:nvSpPr>
        <p:spPr>
          <a:xfrm>
            <a:off x="350520" y="1174046"/>
            <a:ext cx="13655400" cy="7512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 name="Google Shape;100;p3"/>
          <p:cNvSpPr txBox="1"/>
          <p:nvPr/>
        </p:nvSpPr>
        <p:spPr>
          <a:xfrm>
            <a:off x="350523" y="386100"/>
            <a:ext cx="10083900" cy="5232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66"/>
              </a:buClr>
              <a:buSzPts val="2800"/>
              <a:buFont typeface="Calibri"/>
              <a:buAutoNum type="arabicPeriod" startAt="2"/>
            </a:pPr>
            <a:r>
              <a:rPr lang="en-US" sz="2800">
                <a:solidFill>
                  <a:srgbClr val="000066"/>
                </a:solidFill>
                <a:latin typeface="Calibri"/>
                <a:ea typeface="Calibri"/>
                <a:cs typeface="Calibri"/>
                <a:sym typeface="Calibri"/>
              </a:rPr>
              <a:t>Correction Methods </a:t>
            </a:r>
            <a:endParaRPr b="0" i="0" sz="2800" u="none" cap="none" strike="noStrike">
              <a:solidFill>
                <a:srgbClr val="000066"/>
              </a:solidFill>
              <a:latin typeface="Calibri"/>
              <a:ea typeface="Calibri"/>
              <a:cs typeface="Calibri"/>
              <a:sym typeface="Calibri"/>
            </a:endParaRPr>
          </a:p>
        </p:txBody>
      </p:sp>
      <p:cxnSp>
        <p:nvCxnSpPr>
          <p:cNvPr id="101" name="Google Shape;101;p3"/>
          <p:cNvCxnSpPr/>
          <p:nvPr/>
        </p:nvCxnSpPr>
        <p:spPr>
          <a:xfrm>
            <a:off x="350520" y="909310"/>
            <a:ext cx="13655419" cy="0"/>
          </a:xfrm>
          <a:prstGeom prst="straightConnector1">
            <a:avLst/>
          </a:prstGeom>
          <a:noFill/>
          <a:ln cap="flat" cmpd="sng" w="12700">
            <a:solidFill>
              <a:srgbClr val="000066"/>
            </a:solidFill>
            <a:prstDash val="solid"/>
            <a:miter lim="800000"/>
            <a:headEnd len="sm" w="sm" type="none"/>
            <a:tailEnd len="sm" w="sm" type="none"/>
          </a:ln>
        </p:spPr>
      </p:cxnSp>
      <p:sp>
        <p:nvSpPr>
          <p:cNvPr id="102" name="Google Shape;102;p3"/>
          <p:cNvSpPr txBox="1"/>
          <p:nvPr/>
        </p:nvSpPr>
        <p:spPr>
          <a:xfrm>
            <a:off x="576225" y="2548875"/>
            <a:ext cx="13071300" cy="22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3"/>
          <p:cNvSpPr txBox="1"/>
          <p:nvPr/>
        </p:nvSpPr>
        <p:spPr>
          <a:xfrm>
            <a:off x="350525" y="1174050"/>
            <a:ext cx="6523500" cy="75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The correction is most commonly done using neutron monitor data M and a scaling factor τ.</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Three distinct methods for calculating τ have been proposed:</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τ = 1 by  Zreda et. (2012) </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startAt="2"/>
            </a:pPr>
            <a:r>
              <a:rPr lang="en-US" sz="2000">
                <a:solidFill>
                  <a:schemeClr val="dk1"/>
                </a:solidFill>
                <a:latin typeface="Calibri"/>
                <a:ea typeface="Calibri"/>
                <a:cs typeface="Calibri"/>
                <a:sym typeface="Calibri"/>
              </a:rPr>
              <a:t>linear dependence of τ on cut-off rigidities by Hawdon et al. (2014) </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startAt="3"/>
            </a:pPr>
            <a:r>
              <a:rPr lang="en-US" sz="2000">
                <a:solidFill>
                  <a:schemeClr val="dk1"/>
                </a:solidFill>
                <a:latin typeface="Calibri"/>
                <a:ea typeface="Calibri"/>
                <a:cs typeface="Calibri"/>
                <a:sym typeface="Calibri"/>
              </a:rPr>
              <a:t>τ as a Dorman function of rigidities and linear in atmospheric depth by McJannet and Desilets (2023)</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All these methods assume τ to be constant in time yet  the geomagnetic field changes over time.</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An example, taken from Herbst et al. (2013), shows the strong dynamics of cut-off rigidity in different regions.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pic>
        <p:nvPicPr>
          <p:cNvPr id="104" name="Google Shape;104;p3" title="rig_change.png"/>
          <p:cNvPicPr preferRelativeResize="0"/>
          <p:nvPr/>
        </p:nvPicPr>
        <p:blipFill>
          <a:blip r:embed="rId3">
            <a:alphaModFix/>
          </a:blip>
          <a:stretch>
            <a:fillRect/>
          </a:stretch>
        </p:blipFill>
        <p:spPr>
          <a:xfrm>
            <a:off x="6812575" y="2123806"/>
            <a:ext cx="7586049" cy="4384794"/>
          </a:xfrm>
          <a:prstGeom prst="rect">
            <a:avLst/>
          </a:prstGeom>
          <a:noFill/>
          <a:ln>
            <a:noFill/>
          </a:ln>
        </p:spPr>
      </p:pic>
      <p:pic>
        <p:nvPicPr>
          <p:cNvPr id="105" name="Google Shape;105;p3" title="Correction.png"/>
          <p:cNvPicPr preferRelativeResize="0"/>
          <p:nvPr/>
        </p:nvPicPr>
        <p:blipFill>
          <a:blip r:embed="rId4">
            <a:alphaModFix/>
          </a:blip>
          <a:stretch>
            <a:fillRect/>
          </a:stretch>
        </p:blipFill>
        <p:spPr>
          <a:xfrm>
            <a:off x="350525" y="1983605"/>
            <a:ext cx="5733901" cy="12084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409106f426_0_56"/>
          <p:cNvSpPr txBox="1"/>
          <p:nvPr/>
        </p:nvSpPr>
        <p:spPr>
          <a:xfrm>
            <a:off x="350523" y="386100"/>
            <a:ext cx="10083900" cy="5232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66"/>
              </a:buClr>
              <a:buSzPts val="2800"/>
              <a:buFont typeface="Calibri"/>
              <a:buAutoNum type="arabicPeriod" startAt="3"/>
            </a:pPr>
            <a:r>
              <a:rPr lang="en-US" sz="2800">
                <a:solidFill>
                  <a:srgbClr val="000066"/>
                </a:solidFill>
                <a:latin typeface="Calibri"/>
                <a:ea typeface="Calibri"/>
                <a:cs typeface="Calibri"/>
                <a:sym typeface="Calibri"/>
              </a:rPr>
              <a:t>Alternative Correction Methods</a:t>
            </a:r>
            <a:endParaRPr b="0" i="0" sz="2800" u="none" cap="none" strike="noStrike">
              <a:solidFill>
                <a:srgbClr val="000066"/>
              </a:solidFill>
              <a:latin typeface="Calibri"/>
              <a:ea typeface="Calibri"/>
              <a:cs typeface="Calibri"/>
              <a:sym typeface="Calibri"/>
            </a:endParaRPr>
          </a:p>
        </p:txBody>
      </p:sp>
      <p:cxnSp>
        <p:nvCxnSpPr>
          <p:cNvPr id="111" name="Google Shape;111;g3409106f426_0_56"/>
          <p:cNvCxnSpPr/>
          <p:nvPr/>
        </p:nvCxnSpPr>
        <p:spPr>
          <a:xfrm>
            <a:off x="350520" y="909310"/>
            <a:ext cx="13655400" cy="0"/>
          </a:xfrm>
          <a:prstGeom prst="straightConnector1">
            <a:avLst/>
          </a:prstGeom>
          <a:noFill/>
          <a:ln cap="flat" cmpd="sng" w="12700">
            <a:solidFill>
              <a:srgbClr val="000066"/>
            </a:solidFill>
            <a:prstDash val="solid"/>
            <a:miter lim="800000"/>
            <a:headEnd len="sm" w="sm" type="none"/>
            <a:tailEnd len="sm" w="sm" type="none"/>
          </a:ln>
        </p:spPr>
      </p:cxnSp>
      <p:sp>
        <p:nvSpPr>
          <p:cNvPr id="112" name="Google Shape;112;g3409106f426_0_56"/>
          <p:cNvSpPr txBox="1"/>
          <p:nvPr/>
        </p:nvSpPr>
        <p:spPr>
          <a:xfrm>
            <a:off x="350525" y="1174050"/>
            <a:ext cx="6513300" cy="3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Inclusion of Temporal Changes in Rigidity</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To include this dynamic in the scaling factor, data from 25 neutron monitors was used to fit for τ between them in five year intervals. Three such combinations are shown as an example. This data set was then used in conjunction with rigidity and atmospheric depth for each station to derive a novel formula for the scaling factor τ</a:t>
            </a:r>
            <a:r>
              <a:rPr baseline="-25000" lang="en-US" sz="2000">
                <a:solidFill>
                  <a:schemeClr val="dk1"/>
                </a:solidFill>
                <a:latin typeface="Calibri"/>
                <a:ea typeface="Calibri"/>
                <a:cs typeface="Calibri"/>
                <a:sym typeface="Calibri"/>
              </a:rPr>
              <a:t>TMP</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3" name="Google Shape;113;g3409106f426_0_56" title="Tau_time.png"/>
          <p:cNvPicPr preferRelativeResize="0"/>
          <p:nvPr/>
        </p:nvPicPr>
        <p:blipFill>
          <a:blip r:embed="rId3">
            <a:alphaModFix/>
          </a:blip>
          <a:stretch>
            <a:fillRect/>
          </a:stretch>
        </p:blipFill>
        <p:spPr>
          <a:xfrm>
            <a:off x="7199325" y="2487325"/>
            <a:ext cx="6657976" cy="5084501"/>
          </a:xfrm>
          <a:prstGeom prst="rect">
            <a:avLst/>
          </a:prstGeom>
          <a:noFill/>
          <a:ln>
            <a:noFill/>
          </a:ln>
        </p:spPr>
      </p:pic>
      <p:sp>
        <p:nvSpPr>
          <p:cNvPr id="114" name="Google Shape;114;g3409106f426_0_56"/>
          <p:cNvSpPr txBox="1"/>
          <p:nvPr/>
        </p:nvSpPr>
        <p:spPr>
          <a:xfrm>
            <a:off x="350525" y="4745175"/>
            <a:ext cx="6146700" cy="30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Model Based Correction - PARMA</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PHITS-based Analytical Radiation Model in the Atmosphere (PARMA)is an analytical approximation of extensive air shower simulations developed by Sato (2015). Its input is based on a solar modulation proxy referred to as the W -index. As such PARMA is less dependent on local environmental factors. As an example a day of snow fall at JUNG is shown. On the day of recorded snow fall the signal decreases significantly and rebounds as the snow is cleaned, which is not observed in PARMA</a:t>
            </a:r>
            <a:endParaRPr sz="4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nvSpPr>
        <p:spPr>
          <a:xfrm>
            <a:off x="350542" y="386100"/>
            <a:ext cx="7652100" cy="5232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66"/>
              </a:buClr>
              <a:buSzPts val="2800"/>
              <a:buFont typeface="Calibri"/>
              <a:buAutoNum type="arabicPeriod" startAt="4"/>
            </a:pPr>
            <a:r>
              <a:rPr lang="en-US" sz="2800">
                <a:solidFill>
                  <a:srgbClr val="000066"/>
                </a:solidFill>
                <a:latin typeface="Calibri"/>
                <a:ea typeface="Calibri"/>
                <a:cs typeface="Calibri"/>
                <a:sym typeface="Calibri"/>
              </a:rPr>
              <a:t>A Correction Complication - </a:t>
            </a:r>
            <a:r>
              <a:rPr lang="en-US" sz="2800">
                <a:solidFill>
                  <a:srgbClr val="000066"/>
                </a:solidFill>
                <a:latin typeface="Calibri"/>
                <a:ea typeface="Calibri"/>
                <a:cs typeface="Calibri"/>
                <a:sym typeface="Calibri"/>
              </a:rPr>
              <a:t>Diurnal</a:t>
            </a:r>
            <a:r>
              <a:rPr lang="en-US" sz="2800">
                <a:solidFill>
                  <a:srgbClr val="000066"/>
                </a:solidFill>
                <a:latin typeface="Calibri"/>
                <a:ea typeface="Calibri"/>
                <a:cs typeface="Calibri"/>
                <a:sym typeface="Calibri"/>
              </a:rPr>
              <a:t> Variation</a:t>
            </a:r>
            <a:endParaRPr b="0" i="0" sz="2800" u="none" cap="none" strike="noStrike">
              <a:solidFill>
                <a:srgbClr val="000066"/>
              </a:solidFill>
              <a:latin typeface="Calibri"/>
              <a:ea typeface="Calibri"/>
              <a:cs typeface="Calibri"/>
              <a:sym typeface="Calibri"/>
            </a:endParaRPr>
          </a:p>
        </p:txBody>
      </p:sp>
      <p:cxnSp>
        <p:nvCxnSpPr>
          <p:cNvPr id="120" name="Google Shape;120;p4"/>
          <p:cNvCxnSpPr/>
          <p:nvPr/>
        </p:nvCxnSpPr>
        <p:spPr>
          <a:xfrm>
            <a:off x="350520" y="909310"/>
            <a:ext cx="13655419" cy="0"/>
          </a:xfrm>
          <a:prstGeom prst="straightConnector1">
            <a:avLst/>
          </a:prstGeom>
          <a:noFill/>
          <a:ln cap="flat" cmpd="sng" w="12700">
            <a:solidFill>
              <a:srgbClr val="000066"/>
            </a:solidFill>
            <a:prstDash val="solid"/>
            <a:miter lim="800000"/>
            <a:headEnd len="sm" w="sm" type="none"/>
            <a:tailEnd len="sm" w="sm" type="none"/>
          </a:ln>
        </p:spPr>
      </p:cxnSp>
      <p:pic>
        <p:nvPicPr>
          <p:cNvPr id="121" name="Google Shape;121;p4" title="DV.png"/>
          <p:cNvPicPr preferRelativeResize="0"/>
          <p:nvPr/>
        </p:nvPicPr>
        <p:blipFill>
          <a:blip r:embed="rId3">
            <a:alphaModFix/>
          </a:blip>
          <a:stretch>
            <a:fillRect/>
          </a:stretch>
        </p:blipFill>
        <p:spPr>
          <a:xfrm>
            <a:off x="478225" y="4869325"/>
            <a:ext cx="13400003" cy="4128625"/>
          </a:xfrm>
          <a:prstGeom prst="rect">
            <a:avLst/>
          </a:prstGeom>
          <a:noFill/>
          <a:ln>
            <a:noFill/>
          </a:ln>
        </p:spPr>
      </p:pic>
      <p:sp>
        <p:nvSpPr>
          <p:cNvPr id="122" name="Google Shape;122;p4"/>
          <p:cNvSpPr txBox="1"/>
          <p:nvPr/>
        </p:nvSpPr>
        <p:spPr>
          <a:xfrm>
            <a:off x="543775" y="1159375"/>
            <a:ext cx="13462200" cy="3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Diurnal variations in cosmic-ray measurements are a consequence of the asymptotic cone sweeping through the anisotropic cosmic ray flux. </a:t>
            </a:r>
            <a:r>
              <a:rPr lang="en-US" sz="2000">
                <a:solidFill>
                  <a:schemeClr val="dk1"/>
                </a:solidFill>
                <a:latin typeface="Calibri"/>
                <a:ea typeface="Calibri"/>
                <a:cs typeface="Calibri"/>
                <a:sym typeface="Calibri"/>
              </a:rPr>
              <a:t>Diurnal</a:t>
            </a:r>
            <a:r>
              <a:rPr lang="en-US" sz="2000">
                <a:solidFill>
                  <a:schemeClr val="dk1"/>
                </a:solidFill>
                <a:latin typeface="Calibri"/>
                <a:ea typeface="Calibri"/>
                <a:cs typeface="Calibri"/>
                <a:sym typeface="Calibri"/>
              </a:rPr>
              <a:t> variations observed by neutron monitors are shown in a and by three german CRNS sites in b.</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If a CRNS site is corrected using a neutron monitor on a </a:t>
            </a:r>
            <a:r>
              <a:rPr lang="en-US" sz="2000">
                <a:solidFill>
                  <a:schemeClr val="dk1"/>
                </a:solidFill>
                <a:latin typeface="Calibri"/>
                <a:ea typeface="Calibri"/>
                <a:cs typeface="Calibri"/>
                <a:sym typeface="Calibri"/>
              </a:rPr>
              <a:t>different</a:t>
            </a:r>
            <a:r>
              <a:rPr lang="en-US" sz="20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longitude</a:t>
            </a:r>
            <a:r>
              <a:rPr lang="en-US" sz="2000">
                <a:solidFill>
                  <a:schemeClr val="dk1"/>
                </a:solidFill>
                <a:latin typeface="Calibri"/>
                <a:ea typeface="Calibri"/>
                <a:cs typeface="Calibri"/>
                <a:sym typeface="Calibri"/>
              </a:rPr>
              <a:t> then the diurnal variation observed by the neutron monitor could be corrected into the CRNS signal. To avoid this a simple, sinusoid based correction is introduced, that either removes the diurnal variation or shifts it to the longitude of the CRNS</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23" name="Google Shape;123;p4" title="DV.png"/>
          <p:cNvPicPr preferRelativeResize="0"/>
          <p:nvPr/>
        </p:nvPicPr>
        <p:blipFill>
          <a:blip r:embed="rId4">
            <a:alphaModFix/>
          </a:blip>
          <a:stretch>
            <a:fillRect/>
          </a:stretch>
        </p:blipFill>
        <p:spPr>
          <a:xfrm>
            <a:off x="4308050" y="3112847"/>
            <a:ext cx="5740376" cy="1756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nvSpPr>
        <p:spPr>
          <a:xfrm>
            <a:off x="350523" y="386100"/>
            <a:ext cx="9693900" cy="5232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66"/>
              </a:buClr>
              <a:buSzPts val="2800"/>
              <a:buFont typeface="Calibri"/>
              <a:buAutoNum type="arabicPeriod" startAt="5"/>
            </a:pPr>
            <a:r>
              <a:rPr b="0" i="0" lang="en-US" sz="2800" u="none" cap="none" strike="noStrike">
                <a:solidFill>
                  <a:srgbClr val="000066"/>
                </a:solidFill>
                <a:latin typeface="Calibri"/>
                <a:ea typeface="Calibri"/>
                <a:cs typeface="Calibri"/>
                <a:sym typeface="Calibri"/>
              </a:rPr>
              <a:t>Co</a:t>
            </a:r>
            <a:r>
              <a:rPr lang="en-US" sz="2800">
                <a:solidFill>
                  <a:srgbClr val="000066"/>
                </a:solidFill>
                <a:latin typeface="Calibri"/>
                <a:ea typeface="Calibri"/>
                <a:cs typeface="Calibri"/>
                <a:sym typeface="Calibri"/>
              </a:rPr>
              <a:t>mparison of Correction Methods - Neutron Counts</a:t>
            </a:r>
            <a:endParaRPr b="0" i="0" sz="2800" u="none" cap="none" strike="noStrike">
              <a:solidFill>
                <a:srgbClr val="000066"/>
              </a:solidFill>
              <a:latin typeface="Calibri"/>
              <a:ea typeface="Calibri"/>
              <a:cs typeface="Calibri"/>
              <a:sym typeface="Calibri"/>
            </a:endParaRPr>
          </a:p>
        </p:txBody>
      </p:sp>
      <p:cxnSp>
        <p:nvCxnSpPr>
          <p:cNvPr id="129" name="Google Shape;129;p5"/>
          <p:cNvCxnSpPr/>
          <p:nvPr/>
        </p:nvCxnSpPr>
        <p:spPr>
          <a:xfrm>
            <a:off x="350520" y="909310"/>
            <a:ext cx="13655419" cy="0"/>
          </a:xfrm>
          <a:prstGeom prst="straightConnector1">
            <a:avLst/>
          </a:prstGeom>
          <a:noFill/>
          <a:ln cap="flat" cmpd="sng" w="12700">
            <a:solidFill>
              <a:srgbClr val="000066"/>
            </a:solidFill>
            <a:prstDash val="solid"/>
            <a:miter lim="800000"/>
            <a:headEnd len="sm" w="sm" type="none"/>
            <a:tailEnd len="sm" w="sm" type="none"/>
          </a:ln>
        </p:spPr>
      </p:cxnSp>
      <p:sp>
        <p:nvSpPr>
          <p:cNvPr id="130" name="Google Shape;130;p5"/>
          <p:cNvSpPr txBox="1"/>
          <p:nvPr/>
        </p:nvSpPr>
        <p:spPr>
          <a:xfrm>
            <a:off x="502700" y="1077300"/>
            <a:ext cx="13896000" cy="75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The five correction methods are compared in </a:t>
            </a:r>
            <a:r>
              <a:rPr lang="en-US" sz="2000">
                <a:solidFill>
                  <a:schemeClr val="dk1"/>
                </a:solidFill>
                <a:latin typeface="Calibri"/>
                <a:ea typeface="Calibri"/>
                <a:cs typeface="Calibri"/>
                <a:sym typeface="Calibri"/>
              </a:rPr>
              <a:t>their</a:t>
            </a:r>
            <a:r>
              <a:rPr lang="en-US" sz="2000">
                <a:solidFill>
                  <a:schemeClr val="dk1"/>
                </a:solidFill>
                <a:latin typeface="Calibri"/>
                <a:ea typeface="Calibri"/>
                <a:cs typeface="Calibri"/>
                <a:sym typeface="Calibri"/>
              </a:rPr>
              <a:t> ability to predict the normalised count-rate of another neutron monitor. To evaluate the prediction RMSE and a measure of variability, VAR are used: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The figures show the result when predicting a station on the x-axis with a station on the y-axis for each correction method. The stations are ordered by </a:t>
            </a:r>
            <a:r>
              <a:rPr lang="en-US" sz="2000">
                <a:solidFill>
                  <a:schemeClr val="dk1"/>
                </a:solidFill>
                <a:latin typeface="Calibri"/>
                <a:ea typeface="Calibri"/>
                <a:cs typeface="Calibri"/>
                <a:sym typeface="Calibri"/>
              </a:rPr>
              <a:t>increasing</a:t>
            </a:r>
            <a:r>
              <a:rPr lang="en-US" sz="2000">
                <a:solidFill>
                  <a:schemeClr val="dk1"/>
                </a:solidFill>
                <a:latin typeface="Calibri"/>
                <a:ea typeface="Calibri"/>
                <a:cs typeface="Calibri"/>
                <a:sym typeface="Calibri"/>
              </a:rPr>
              <a:t> rigidity.</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id="131" name="Google Shape;131;p5" title="VAR.png"/>
          <p:cNvPicPr preferRelativeResize="0"/>
          <p:nvPr/>
        </p:nvPicPr>
        <p:blipFill>
          <a:blip r:embed="rId3">
            <a:alphaModFix/>
          </a:blip>
          <a:stretch>
            <a:fillRect/>
          </a:stretch>
        </p:blipFill>
        <p:spPr>
          <a:xfrm>
            <a:off x="8228621" y="1478820"/>
            <a:ext cx="1477211" cy="439050"/>
          </a:xfrm>
          <a:prstGeom prst="rect">
            <a:avLst/>
          </a:prstGeom>
          <a:noFill/>
          <a:ln>
            <a:noFill/>
          </a:ln>
        </p:spPr>
      </p:pic>
      <p:pic>
        <p:nvPicPr>
          <p:cNvPr id="132" name="Google Shape;132;p5" title="RMSE_error_matrix.png"/>
          <p:cNvPicPr preferRelativeResize="0"/>
          <p:nvPr/>
        </p:nvPicPr>
        <p:blipFill>
          <a:blip r:embed="rId4">
            <a:alphaModFix/>
          </a:blip>
          <a:stretch>
            <a:fillRect/>
          </a:stretch>
        </p:blipFill>
        <p:spPr>
          <a:xfrm>
            <a:off x="7356375" y="2805425"/>
            <a:ext cx="6366623" cy="6192525"/>
          </a:xfrm>
          <a:prstGeom prst="rect">
            <a:avLst/>
          </a:prstGeom>
          <a:noFill/>
          <a:ln>
            <a:noFill/>
          </a:ln>
        </p:spPr>
      </p:pic>
      <p:pic>
        <p:nvPicPr>
          <p:cNvPr id="133" name="Google Shape;133;p5" title="VAR_error_matrix.png"/>
          <p:cNvPicPr preferRelativeResize="0"/>
          <p:nvPr/>
        </p:nvPicPr>
        <p:blipFill>
          <a:blip r:embed="rId5">
            <a:alphaModFix/>
          </a:blip>
          <a:stretch>
            <a:fillRect/>
          </a:stretch>
        </p:blipFill>
        <p:spPr>
          <a:xfrm>
            <a:off x="502700" y="2692575"/>
            <a:ext cx="6531789" cy="6305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409106f426_0_66"/>
          <p:cNvSpPr txBox="1"/>
          <p:nvPr/>
        </p:nvSpPr>
        <p:spPr>
          <a:xfrm>
            <a:off x="350518" y="386100"/>
            <a:ext cx="12669300" cy="5232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66"/>
              </a:buClr>
              <a:buSzPts val="2800"/>
              <a:buFont typeface="Calibri"/>
              <a:buAutoNum type="arabicPeriod" startAt="6"/>
            </a:pPr>
            <a:r>
              <a:rPr b="0" i="0" lang="en-US" sz="2800" u="none" cap="none" strike="noStrike">
                <a:solidFill>
                  <a:srgbClr val="000066"/>
                </a:solidFill>
                <a:latin typeface="Calibri"/>
                <a:ea typeface="Calibri"/>
                <a:cs typeface="Calibri"/>
                <a:sym typeface="Calibri"/>
              </a:rPr>
              <a:t>C</a:t>
            </a:r>
            <a:r>
              <a:rPr lang="en-US" sz="2800">
                <a:solidFill>
                  <a:srgbClr val="000066"/>
                </a:solidFill>
                <a:latin typeface="Calibri"/>
                <a:ea typeface="Calibri"/>
                <a:cs typeface="Calibri"/>
                <a:sym typeface="Calibri"/>
              </a:rPr>
              <a:t>onclusion</a:t>
            </a:r>
            <a:r>
              <a:rPr lang="en-US" sz="2800">
                <a:solidFill>
                  <a:srgbClr val="000066"/>
                </a:solidFill>
                <a:latin typeface="Calibri"/>
                <a:ea typeface="Calibri"/>
                <a:cs typeface="Calibri"/>
                <a:sym typeface="Calibri"/>
              </a:rPr>
              <a:t> </a:t>
            </a:r>
            <a:endParaRPr b="0" i="0" sz="2800" u="none" cap="none" strike="noStrike">
              <a:solidFill>
                <a:srgbClr val="000066"/>
              </a:solidFill>
              <a:latin typeface="Calibri"/>
              <a:ea typeface="Calibri"/>
              <a:cs typeface="Calibri"/>
              <a:sym typeface="Calibri"/>
            </a:endParaRPr>
          </a:p>
        </p:txBody>
      </p:sp>
      <p:cxnSp>
        <p:nvCxnSpPr>
          <p:cNvPr id="139" name="Google Shape;139;g3409106f426_0_66"/>
          <p:cNvCxnSpPr/>
          <p:nvPr/>
        </p:nvCxnSpPr>
        <p:spPr>
          <a:xfrm>
            <a:off x="350520" y="909310"/>
            <a:ext cx="13655400" cy="0"/>
          </a:xfrm>
          <a:prstGeom prst="straightConnector1">
            <a:avLst/>
          </a:prstGeom>
          <a:noFill/>
          <a:ln cap="flat" cmpd="sng" w="12700">
            <a:solidFill>
              <a:srgbClr val="000066"/>
            </a:solidFill>
            <a:prstDash val="solid"/>
            <a:miter lim="800000"/>
            <a:headEnd len="sm" w="sm" type="none"/>
            <a:tailEnd len="sm" w="sm" type="none"/>
          </a:ln>
        </p:spPr>
      </p:cxnSp>
      <p:pic>
        <p:nvPicPr>
          <p:cNvPr id="140" name="Google Shape;140;g3409106f426_0_66" title="Violin_combined.png"/>
          <p:cNvPicPr preferRelativeResize="0"/>
          <p:nvPr/>
        </p:nvPicPr>
        <p:blipFill>
          <a:blip r:embed="rId3">
            <a:alphaModFix/>
          </a:blip>
          <a:stretch>
            <a:fillRect/>
          </a:stretch>
        </p:blipFill>
        <p:spPr>
          <a:xfrm>
            <a:off x="7542675" y="1692875"/>
            <a:ext cx="6855951" cy="5694323"/>
          </a:xfrm>
          <a:prstGeom prst="rect">
            <a:avLst/>
          </a:prstGeom>
          <a:noFill/>
          <a:ln>
            <a:noFill/>
          </a:ln>
        </p:spPr>
      </p:pic>
      <p:sp>
        <p:nvSpPr>
          <p:cNvPr id="141" name="Google Shape;141;g3409106f426_0_66"/>
          <p:cNvSpPr txBox="1"/>
          <p:nvPr/>
        </p:nvSpPr>
        <p:spPr>
          <a:xfrm>
            <a:off x="707925" y="1692875"/>
            <a:ext cx="6925500" cy="6484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dependence of CRNS on the incoming radiation is complex. Great care has to be taken when applying corrections.</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lowest error is achieved by using a neutron monitor with a lower cut-off rigidity than the corrected site.</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McJannet and Desilets (2023)  and correction method and this work reliably outperform the Zreda et al. (2012) and Hawdon et al. (2014) methods.</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PARMA shows robust performance in most cases but </a:t>
            </a:r>
            <a:r>
              <a:rPr lang="en-US" sz="2400">
                <a:solidFill>
                  <a:schemeClr val="dk1"/>
                </a:solidFill>
                <a:latin typeface="Calibri"/>
                <a:ea typeface="Calibri"/>
                <a:cs typeface="Calibri"/>
                <a:sym typeface="Calibri"/>
              </a:rPr>
              <a:t>performs</a:t>
            </a:r>
            <a:r>
              <a:rPr lang="en-US" sz="2400">
                <a:solidFill>
                  <a:schemeClr val="dk1"/>
                </a:solidFill>
                <a:latin typeface="Calibri"/>
                <a:ea typeface="Calibri"/>
                <a:cs typeface="Calibri"/>
                <a:sym typeface="Calibri"/>
              </a:rPr>
              <a:t> slightly worse in the mean for RMSE</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4218d0abbd_0_10"/>
          <p:cNvSpPr txBox="1"/>
          <p:nvPr/>
        </p:nvSpPr>
        <p:spPr>
          <a:xfrm>
            <a:off x="350518" y="386100"/>
            <a:ext cx="12669300" cy="5232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66"/>
              </a:buClr>
              <a:buSzPts val="2800"/>
              <a:buFont typeface="Calibri"/>
              <a:buAutoNum type="arabicPeriod" startAt="7"/>
            </a:pPr>
            <a:r>
              <a:rPr lang="en-US" sz="2800">
                <a:solidFill>
                  <a:srgbClr val="000066"/>
                </a:solidFill>
                <a:latin typeface="Calibri"/>
                <a:ea typeface="Calibri"/>
                <a:cs typeface="Calibri"/>
                <a:sym typeface="Calibri"/>
              </a:rPr>
              <a:t>Open Questions</a:t>
            </a:r>
            <a:endParaRPr b="0" i="0" sz="2800" u="none" cap="none" strike="noStrike">
              <a:solidFill>
                <a:srgbClr val="000066"/>
              </a:solidFill>
              <a:latin typeface="Calibri"/>
              <a:ea typeface="Calibri"/>
              <a:cs typeface="Calibri"/>
              <a:sym typeface="Calibri"/>
            </a:endParaRPr>
          </a:p>
        </p:txBody>
      </p:sp>
      <p:cxnSp>
        <p:nvCxnSpPr>
          <p:cNvPr id="147" name="Google Shape;147;g34218d0abbd_0_10"/>
          <p:cNvCxnSpPr/>
          <p:nvPr/>
        </p:nvCxnSpPr>
        <p:spPr>
          <a:xfrm>
            <a:off x="350520" y="909310"/>
            <a:ext cx="13655400" cy="0"/>
          </a:xfrm>
          <a:prstGeom prst="straightConnector1">
            <a:avLst/>
          </a:prstGeom>
          <a:noFill/>
          <a:ln cap="flat" cmpd="sng" w="12700">
            <a:solidFill>
              <a:srgbClr val="000066"/>
            </a:solidFill>
            <a:prstDash val="solid"/>
            <a:miter lim="800000"/>
            <a:headEnd len="sm" w="sm" type="none"/>
            <a:tailEnd len="sm" w="sm" type="none"/>
          </a:ln>
        </p:spPr>
      </p:cxnSp>
      <p:sp>
        <p:nvSpPr>
          <p:cNvPr id="148" name="Google Shape;148;g34218d0abbd_0_10"/>
          <p:cNvSpPr txBox="1"/>
          <p:nvPr/>
        </p:nvSpPr>
        <p:spPr>
          <a:xfrm>
            <a:off x="707925" y="1208925"/>
            <a:ext cx="13298100" cy="2806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Do we need to account for the spectral difference of neutron monitors and CRNS?</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How do we determine whether a CRNS station observed a FD? Which neutron monitor do we use to correct?</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149" name="Google Shape;149;g34218d0abbd_0_10" title="polarstern_dash.png"/>
          <p:cNvPicPr preferRelativeResize="0"/>
          <p:nvPr/>
        </p:nvPicPr>
        <p:blipFill>
          <a:blip r:embed="rId3">
            <a:alphaModFix/>
          </a:blip>
          <a:stretch>
            <a:fillRect/>
          </a:stretch>
        </p:blipFill>
        <p:spPr>
          <a:xfrm>
            <a:off x="1547100" y="2787925"/>
            <a:ext cx="10276152" cy="5778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nvSpPr>
        <p:spPr>
          <a:xfrm>
            <a:off x="350517" y="386100"/>
            <a:ext cx="12084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66"/>
              </a:buClr>
              <a:buSzPts val="2800"/>
              <a:buFont typeface="Calibri"/>
              <a:buNone/>
            </a:pPr>
            <a:r>
              <a:rPr lang="en-US" sz="2800">
                <a:solidFill>
                  <a:srgbClr val="000066"/>
                </a:solidFill>
                <a:latin typeface="Calibri"/>
                <a:ea typeface="Calibri"/>
                <a:cs typeface="Calibri"/>
                <a:sym typeface="Calibri"/>
              </a:rPr>
              <a:t>8</a:t>
            </a:r>
            <a:r>
              <a:rPr b="0" i="0" lang="en-US" sz="2800" u="none" cap="none" strike="noStrike">
                <a:solidFill>
                  <a:srgbClr val="000066"/>
                </a:solidFill>
                <a:latin typeface="Calibri"/>
                <a:ea typeface="Calibri"/>
                <a:cs typeface="Calibri"/>
                <a:sym typeface="Calibri"/>
              </a:rPr>
              <a:t>.	 References and Acknowledgement</a:t>
            </a:r>
            <a:endParaRPr b="0" i="0" sz="2800" u="none" cap="none" strike="noStrike">
              <a:solidFill>
                <a:srgbClr val="000066"/>
              </a:solidFill>
              <a:latin typeface="Calibri"/>
              <a:ea typeface="Calibri"/>
              <a:cs typeface="Calibri"/>
              <a:sym typeface="Calibri"/>
            </a:endParaRPr>
          </a:p>
        </p:txBody>
      </p:sp>
      <p:cxnSp>
        <p:nvCxnSpPr>
          <p:cNvPr id="155" name="Google Shape;155;p6"/>
          <p:cNvCxnSpPr/>
          <p:nvPr/>
        </p:nvCxnSpPr>
        <p:spPr>
          <a:xfrm>
            <a:off x="350520" y="909310"/>
            <a:ext cx="13655419" cy="0"/>
          </a:xfrm>
          <a:prstGeom prst="straightConnector1">
            <a:avLst/>
          </a:prstGeom>
          <a:noFill/>
          <a:ln cap="flat" cmpd="sng" w="12700">
            <a:solidFill>
              <a:srgbClr val="000066"/>
            </a:solidFill>
            <a:prstDash val="solid"/>
            <a:miter lim="800000"/>
            <a:headEnd len="sm" w="sm" type="none"/>
            <a:tailEnd len="sm" w="sm" type="none"/>
          </a:ln>
        </p:spPr>
      </p:cxnSp>
      <p:sp>
        <p:nvSpPr>
          <p:cNvPr id="156" name="Google Shape;156;p6"/>
          <p:cNvSpPr txBox="1"/>
          <p:nvPr/>
        </p:nvSpPr>
        <p:spPr>
          <a:xfrm>
            <a:off x="350550" y="1194575"/>
            <a:ext cx="13655400" cy="21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Calibri"/>
                <a:ea typeface="Calibri"/>
                <a:cs typeface="Calibri"/>
                <a:sym typeface="Calibri"/>
              </a:rPr>
              <a:t>Hawdon, A., McJannet, D., &amp; Wallace, J. (2014). Calibration and correction procedures for cosmic-ray neutron soil moisture probes located across australia. Water Resources Research, 50 (6), 5029–5043.</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Herbst, K., Kopp, A., &amp; Heber, B. (2013). Influence of the terrestrial magnetic field geometry on the cutoff rigidity of cosmic ray particles. , 31 (10), 1637–1643</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McJannet, D., &amp; Desilets, D. (2023). Incoming neutron flux corrections for cosmic-ray soil and snow sensors using the global neutron monitor network. Water Resources Research, 59 (4)</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Sato, T. (2015). Analytical model for estimating terrestrial cosmic ray fluxes nearly anytime and anywhere in the world: Extension of parma/expacs. PloS one, 10 (12)</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Zreda, M., Shuttleworth, W., Zeng, X., Zweck, C., Desilets, D., Franz, T., &amp; Rosolem, R. (2012). Cosmos: The cosmic-ray soil moisture observing system. Hydrology and Earth System Sciences, 16 (11), 4079–4099</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sp>
        <p:nvSpPr>
          <p:cNvPr id="157" name="Google Shape;157;p6"/>
          <p:cNvSpPr txBox="1"/>
          <p:nvPr/>
        </p:nvSpPr>
        <p:spPr>
          <a:xfrm>
            <a:off x="406188" y="3560200"/>
            <a:ext cx="13544100" cy="55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All neutron monitor data has been accessed through the NMDB database (</a:t>
            </a:r>
            <a:r>
              <a:rPr lang="en-US" u="sng">
                <a:solidFill>
                  <a:schemeClr val="hlink"/>
                </a:solidFill>
                <a:latin typeface="Calibri"/>
                <a:ea typeface="Calibri"/>
                <a:cs typeface="Calibri"/>
                <a:sym typeface="Calibri"/>
                <a:hlinkClick r:id="rId3"/>
              </a:rPr>
              <a:t>www.nmdb.eu</a:t>
            </a:r>
            <a:r>
              <a:rPr lang="en-US">
                <a:solidFill>
                  <a:schemeClr val="dk1"/>
                </a:solidFill>
                <a:latin typeface="Calibri"/>
                <a:ea typeface="Calibri"/>
                <a:cs typeface="Calibri"/>
                <a:sym typeface="Calibri"/>
              </a:rPr>
              <a:t>) and (cr0.izmiran.ru) kindly provided by:</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ALMA: Al Farabi KazNU, Kazakhstan</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APTY: Polar Geophysical Institute, Apatity, Russia</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ATHN: Physics Department of the National and Kapodistrian University of Athens, Greece</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CLMX and MTWA: University of New Hampshire, USA</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DOMC and OULU: Sodankyla Geophysical Observatory, Finland and French-ItalianConcordia Station</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ESOI: Tel Aviv University, Israel</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DRBS: Royal Meteorological Institute of Belgium</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HRMS: Centre for Space Research, North-West University,Potchefstroom, South Africa</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INVK, MCMU, NEWK and THUL; University of Delaware, Department of Physics and Astronomy and the Bartol Research Institute, USA</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IRKT: Institute of Solar-Terrestrial Physics, Irkutsk, Russia</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UNG; Physikalisches Institut, University of Bern, Switzerland</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KIEL: Institut f¨ur Experimentelle und Angewandte Physik,Christian-Albrechts-Universität zu Kiel, Germany</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LMKS: Department of Space Physics, Institute of Experimental Physics, Koˇsice,Slovakia</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MGDN: Institute of Cosmophysical Research, Magadan, Russia</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MOSC: Pushkov Institute of Terrestrial Magnetism, Ionosphere and radio wave propagation, Moscow, Russia</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MXCO: Cosmic Ray Group, Geophysical Institute, National Autonomous University of Mexico (UNAM), Mexico</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PSNM: Princess Sirindhorn Neutron Monitor Program, Thailand</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ROME: IAPS/INAF, Rome, Italy</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SOPO: University of Wisconsin, River Falls, USA</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TBSL: Laboratory of Cosmic Ray, Tiblisi, Georgia</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TERA: Observatoire de Paris and the French polar institute (IPEV), France</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YKTK: Institute of Cosmophysical Research and Aeronimy, Yakutsk, Russia</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sz="47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2025-01-19T16:11:37Z</dcterms:created>
  <dc:creator>User</dc:creator>
</cp:coreProperties>
</file>