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sldIdLst>
    <p:sldId id="547" r:id="rId5"/>
    <p:sldId id="548" r:id="rId6"/>
    <p:sldId id="549" r:id="rId7"/>
    <p:sldId id="550" r:id="rId8"/>
    <p:sldId id="551" r:id="rId9"/>
    <p:sldId id="552" r:id="rId10"/>
    <p:sldId id="553" r:id="rId11"/>
    <p:sldId id="554" r:id="rId12"/>
    <p:sldId id="555" r:id="rId13"/>
    <p:sldId id="556" r:id="rId14"/>
    <p:sldId id="560" r:id="rId15"/>
    <p:sldId id="557" r:id="rId16"/>
    <p:sldId id="561" r:id="rId17"/>
    <p:sldId id="562" r:id="rId18"/>
    <p:sldId id="558" r:id="rId19"/>
    <p:sldId id="54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822EE"/>
    <a:srgbClr val="F01688"/>
    <a:srgbClr val="2F21F3"/>
    <a:srgbClr val="FEB52B"/>
    <a:srgbClr val="F01689"/>
    <a:srgbClr val="6F22E3"/>
    <a:srgbClr val="E218A3"/>
    <a:srgbClr val="BA20DB"/>
    <a:srgbClr val="6A23F1"/>
    <a:srgbClr val="2F22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6" autoAdjust="0"/>
    <p:restoredTop sz="94422"/>
  </p:normalViewPr>
  <p:slideViewPr>
    <p:cSldViewPr snapToGrid="0">
      <p:cViewPr>
        <p:scale>
          <a:sx n="100" d="100"/>
          <a:sy n="100" d="100"/>
        </p:scale>
        <p:origin x="-7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DDD90-EDED-414F-BFC4-837C4981B15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DDBDE1-98DB-4DA8-B62E-0D7B4662255F}">
      <dgm:prSet phldrT="[Текст]"/>
      <dgm:spPr/>
      <dgm:t>
        <a:bodyPr/>
        <a:lstStyle/>
        <a:p>
          <a:r>
            <a:rPr lang="en-US" b="1" i="1" dirty="0" smtClean="0"/>
            <a:t>Local</a:t>
          </a:r>
          <a:endParaRPr lang="ru-RU" b="1" i="1" dirty="0"/>
        </a:p>
      </dgm:t>
    </dgm:pt>
    <dgm:pt modelId="{6DB4A738-31F2-4360-8722-7B0B1A33AE75}" type="parTrans" cxnId="{CE69EF6A-8532-43BA-AF58-EB39493E2E36}">
      <dgm:prSet/>
      <dgm:spPr/>
      <dgm:t>
        <a:bodyPr/>
        <a:lstStyle/>
        <a:p>
          <a:endParaRPr lang="ru-RU"/>
        </a:p>
      </dgm:t>
    </dgm:pt>
    <dgm:pt modelId="{F8AD2832-48F1-4946-BECC-3E83E98242B5}" type="sibTrans" cxnId="{CE69EF6A-8532-43BA-AF58-EB39493E2E36}">
      <dgm:prSet/>
      <dgm:spPr/>
      <dgm:t>
        <a:bodyPr/>
        <a:lstStyle/>
        <a:p>
          <a:endParaRPr lang="ru-RU"/>
        </a:p>
      </dgm:t>
    </dgm:pt>
    <dgm:pt modelId="{4425751D-E82B-4ED7-862A-FD7F2A65423B}">
      <dgm:prSet phldrT="[Текст]" custT="1"/>
      <dgm:spPr/>
      <dgm:t>
        <a:bodyPr/>
        <a:lstStyle/>
        <a:p>
          <a:r>
            <a:rPr lang="en-US" sz="2800" dirty="0" smtClean="0"/>
            <a:t>Harmonic/Fourier analysis of the data from one or several detectors</a:t>
          </a:r>
          <a:endParaRPr lang="ru-RU" sz="2800" dirty="0"/>
        </a:p>
      </dgm:t>
    </dgm:pt>
    <dgm:pt modelId="{7CEF5E95-8BBF-4B41-8977-9A4C993B7E8C}" type="parTrans" cxnId="{26DAD74B-89CB-4B3C-98EA-93CF1B144A59}">
      <dgm:prSet/>
      <dgm:spPr/>
      <dgm:t>
        <a:bodyPr/>
        <a:lstStyle/>
        <a:p>
          <a:endParaRPr lang="ru-RU"/>
        </a:p>
      </dgm:t>
    </dgm:pt>
    <dgm:pt modelId="{9D3D7B04-9C35-4CF2-89B2-27EA61DBF8E0}" type="sibTrans" cxnId="{26DAD74B-89CB-4B3C-98EA-93CF1B144A59}">
      <dgm:prSet/>
      <dgm:spPr/>
      <dgm:t>
        <a:bodyPr/>
        <a:lstStyle/>
        <a:p>
          <a:endParaRPr lang="ru-RU"/>
        </a:p>
      </dgm:t>
    </dgm:pt>
    <dgm:pt modelId="{3975C006-FCF4-4804-90FD-0EB2E285BC76}">
      <dgm:prSet phldrT="[Текст]"/>
      <dgm:spPr/>
      <dgm:t>
        <a:bodyPr/>
        <a:lstStyle/>
        <a:p>
          <a:r>
            <a:rPr lang="en-US" b="1" i="1" dirty="0" smtClean="0"/>
            <a:t>Global</a:t>
          </a:r>
          <a:endParaRPr lang="ru-RU" b="1" i="1" dirty="0"/>
        </a:p>
      </dgm:t>
    </dgm:pt>
    <dgm:pt modelId="{1D5DE85A-268B-4BA8-AD68-C480CAB4337F}" type="parTrans" cxnId="{D61AD815-F937-4047-B934-D3323AD25030}">
      <dgm:prSet/>
      <dgm:spPr/>
      <dgm:t>
        <a:bodyPr/>
        <a:lstStyle/>
        <a:p>
          <a:endParaRPr lang="ru-RU"/>
        </a:p>
      </dgm:t>
    </dgm:pt>
    <dgm:pt modelId="{DAFA1C0B-04BD-4A04-BEAB-92E1EB06F1F0}" type="sibTrans" cxnId="{D61AD815-F937-4047-B934-D3323AD25030}">
      <dgm:prSet/>
      <dgm:spPr/>
      <dgm:t>
        <a:bodyPr/>
        <a:lstStyle/>
        <a:p>
          <a:endParaRPr lang="ru-RU"/>
        </a:p>
      </dgm:t>
    </dgm:pt>
    <dgm:pt modelId="{078B59BA-2D85-4779-ADC0-88BC89718FA6}">
      <dgm:prSet phldrT="[Текст]" custT="1"/>
      <dgm:spPr/>
      <dgm:t>
        <a:bodyPr/>
        <a:lstStyle/>
        <a:p>
          <a:r>
            <a:rPr lang="en-US" sz="2900" dirty="0" smtClean="0"/>
            <a:t>Modeling on the basis of data from the entire network of NMs</a:t>
          </a:r>
          <a:endParaRPr lang="ru-RU" sz="2000" dirty="0"/>
        </a:p>
      </dgm:t>
    </dgm:pt>
    <dgm:pt modelId="{43E20D5F-BB34-4AB9-8F8B-737E9537EF16}" type="parTrans" cxnId="{F6391911-1C3B-4658-860F-8989072BC0F1}">
      <dgm:prSet/>
      <dgm:spPr/>
      <dgm:t>
        <a:bodyPr/>
        <a:lstStyle/>
        <a:p>
          <a:endParaRPr lang="ru-RU"/>
        </a:p>
      </dgm:t>
    </dgm:pt>
    <dgm:pt modelId="{4A446EBB-F96C-4072-A77F-2CDB998EA1DF}" type="sibTrans" cxnId="{F6391911-1C3B-4658-860F-8989072BC0F1}">
      <dgm:prSet/>
      <dgm:spPr/>
      <dgm:t>
        <a:bodyPr/>
        <a:lstStyle/>
        <a:p>
          <a:endParaRPr lang="ru-RU"/>
        </a:p>
      </dgm:t>
    </dgm:pt>
    <dgm:pt modelId="{BB8795D8-9F05-47A1-BCCA-DEFCB69C59BB}">
      <dgm:prSet phldrT="[Текст]" custT="1"/>
      <dgm:spPr/>
      <dgm:t>
        <a:bodyPr/>
        <a:lstStyle/>
        <a:p>
          <a:r>
            <a:rPr lang="en-US" sz="1800" dirty="0" err="1" smtClean="0"/>
            <a:t>Krymsky</a:t>
          </a:r>
          <a:r>
            <a:rPr lang="en-US" sz="1800" dirty="0" smtClean="0"/>
            <a:t> et al., 1966; </a:t>
          </a:r>
          <a:r>
            <a:rPr lang="en-US" sz="1800" dirty="0" err="1" smtClean="0"/>
            <a:t>Nagashima</a:t>
          </a:r>
          <a:r>
            <a:rPr lang="en-US" sz="1800" dirty="0" smtClean="0"/>
            <a:t>, 1971; </a:t>
          </a:r>
          <a:r>
            <a:rPr lang="en-US" sz="1800" dirty="0" err="1" smtClean="0"/>
            <a:t>Belov</a:t>
          </a:r>
          <a:r>
            <a:rPr lang="en-US" sz="1800" dirty="0" smtClean="0"/>
            <a:t> et al., </a:t>
          </a:r>
          <a:r>
            <a:rPr lang="ru-RU" sz="1800" dirty="0" smtClean="0"/>
            <a:t>1973</a:t>
          </a:r>
          <a:endParaRPr lang="ru-RU" sz="1800" dirty="0"/>
        </a:p>
      </dgm:t>
    </dgm:pt>
    <dgm:pt modelId="{6F9D8E0A-261F-462F-A405-130801D92A14}" type="parTrans" cxnId="{1C00290A-B73B-4EB3-A740-698E094AA4AA}">
      <dgm:prSet/>
      <dgm:spPr/>
      <dgm:t>
        <a:bodyPr/>
        <a:lstStyle/>
        <a:p>
          <a:endParaRPr lang="ru-RU"/>
        </a:p>
      </dgm:t>
    </dgm:pt>
    <dgm:pt modelId="{3730E2A1-9FDC-4E0E-A52F-3F1D3ED84189}" type="sibTrans" cxnId="{1C00290A-B73B-4EB3-A740-698E094AA4AA}">
      <dgm:prSet/>
      <dgm:spPr/>
      <dgm:t>
        <a:bodyPr/>
        <a:lstStyle/>
        <a:p>
          <a:endParaRPr lang="ru-RU"/>
        </a:p>
      </dgm:t>
    </dgm:pt>
    <dgm:pt modelId="{58E3F3D6-AE86-485A-AA68-6C2CE08CDBC6}">
      <dgm:prSet phldrT="[Текст]" custT="1"/>
      <dgm:spPr/>
      <dgm:t>
        <a:bodyPr/>
        <a:lstStyle/>
        <a:p>
          <a:r>
            <a:rPr lang="da-DK" sz="1800" dirty="0" smtClean="0"/>
            <a:t>Patel et al., 1968; Forbush, 1973; </a:t>
          </a:r>
          <a:r>
            <a:rPr lang="en-US" sz="1800" dirty="0" smtClean="0"/>
            <a:t>Mathews et al., 1969 …</a:t>
          </a:r>
          <a:endParaRPr lang="ru-RU" sz="2800" dirty="0"/>
        </a:p>
      </dgm:t>
    </dgm:pt>
    <dgm:pt modelId="{0371CD86-CD7D-4FA0-B04F-EAA4B22E1CE9}" type="parTrans" cxnId="{B8F64574-1DF5-41BA-A104-FC8F9A6A0637}">
      <dgm:prSet/>
      <dgm:spPr/>
      <dgm:t>
        <a:bodyPr/>
        <a:lstStyle/>
        <a:p>
          <a:endParaRPr lang="ru-RU"/>
        </a:p>
      </dgm:t>
    </dgm:pt>
    <dgm:pt modelId="{E10FB123-C8B3-4B14-BF97-9525AE5FE159}" type="sibTrans" cxnId="{B8F64574-1DF5-41BA-A104-FC8F9A6A0637}">
      <dgm:prSet/>
      <dgm:spPr/>
      <dgm:t>
        <a:bodyPr/>
        <a:lstStyle/>
        <a:p>
          <a:endParaRPr lang="ru-RU"/>
        </a:p>
      </dgm:t>
    </dgm:pt>
    <dgm:pt modelId="{D66468A8-8DAD-4F97-BE75-C7804E299724}" type="pres">
      <dgm:prSet presAssocID="{690DDD90-EDED-414F-BFC4-837C4981B15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E4E6C6-FC44-4EEC-90B4-2A2D5F2BEA14}" type="pres">
      <dgm:prSet presAssocID="{B2DDBDE1-98DB-4DA8-B62E-0D7B4662255F}" presName="linNode" presStyleCnt="0"/>
      <dgm:spPr/>
    </dgm:pt>
    <dgm:pt modelId="{952D4736-C1C3-4A63-B544-44D633288825}" type="pres">
      <dgm:prSet presAssocID="{B2DDBDE1-98DB-4DA8-B62E-0D7B4662255F}" presName="parentShp" presStyleLbl="node1" presStyleIdx="0" presStyleCnt="2" custScaleX="49332" custScaleY="48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0FF5A-6562-4DE2-A0A7-37C78F998381}" type="pres">
      <dgm:prSet presAssocID="{B2DDBDE1-98DB-4DA8-B62E-0D7B4662255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7E9E2-D573-4CF9-9B8E-3A79C975B5F3}" type="pres">
      <dgm:prSet presAssocID="{F8AD2832-48F1-4946-BECC-3E83E98242B5}" presName="spacing" presStyleCnt="0"/>
      <dgm:spPr/>
    </dgm:pt>
    <dgm:pt modelId="{ADD25349-A6B1-410F-9869-403EBA918DA7}" type="pres">
      <dgm:prSet presAssocID="{3975C006-FCF4-4804-90FD-0EB2E285BC76}" presName="linNode" presStyleCnt="0"/>
      <dgm:spPr/>
    </dgm:pt>
    <dgm:pt modelId="{2C38069D-E1F5-4422-870D-D12CB074C252}" type="pres">
      <dgm:prSet presAssocID="{3975C006-FCF4-4804-90FD-0EB2E285BC76}" presName="parentShp" presStyleLbl="node1" presStyleIdx="1" presStyleCnt="2" custScaleX="49332" custScaleY="48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8C1EB-4AFA-4344-8AC0-5CC8158A4C88}" type="pres">
      <dgm:prSet presAssocID="{3975C006-FCF4-4804-90FD-0EB2E285BC7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5EFE17-4BD9-4A36-83D7-4B04932BC4AC}" type="presOf" srcId="{078B59BA-2D85-4779-ADC0-88BC89718FA6}" destId="{5AD8C1EB-4AFA-4344-8AC0-5CC8158A4C88}" srcOrd="0" destOrd="0" presId="urn:microsoft.com/office/officeart/2005/8/layout/vList6"/>
    <dgm:cxn modelId="{F6391911-1C3B-4658-860F-8989072BC0F1}" srcId="{3975C006-FCF4-4804-90FD-0EB2E285BC76}" destId="{078B59BA-2D85-4779-ADC0-88BC89718FA6}" srcOrd="0" destOrd="0" parTransId="{43E20D5F-BB34-4AB9-8F8B-737E9537EF16}" sibTransId="{4A446EBB-F96C-4072-A77F-2CDB998EA1DF}"/>
    <dgm:cxn modelId="{26DAD74B-89CB-4B3C-98EA-93CF1B144A59}" srcId="{B2DDBDE1-98DB-4DA8-B62E-0D7B4662255F}" destId="{4425751D-E82B-4ED7-862A-FD7F2A65423B}" srcOrd="0" destOrd="0" parTransId="{7CEF5E95-8BBF-4B41-8977-9A4C993B7E8C}" sibTransId="{9D3D7B04-9C35-4CF2-89B2-27EA61DBF8E0}"/>
    <dgm:cxn modelId="{53B6F95F-B7C8-4206-BAEF-64E3B7F05223}" type="presOf" srcId="{BB8795D8-9F05-47A1-BCCA-DEFCB69C59BB}" destId="{5AD8C1EB-4AFA-4344-8AC0-5CC8158A4C88}" srcOrd="0" destOrd="1" presId="urn:microsoft.com/office/officeart/2005/8/layout/vList6"/>
    <dgm:cxn modelId="{B8F64574-1DF5-41BA-A104-FC8F9A6A0637}" srcId="{B2DDBDE1-98DB-4DA8-B62E-0D7B4662255F}" destId="{58E3F3D6-AE86-485A-AA68-6C2CE08CDBC6}" srcOrd="1" destOrd="0" parTransId="{0371CD86-CD7D-4FA0-B04F-EAA4B22E1CE9}" sibTransId="{E10FB123-C8B3-4B14-BF97-9525AE5FE159}"/>
    <dgm:cxn modelId="{340CACD4-5472-4AB4-A09C-3CDC3D31E9BE}" type="presOf" srcId="{4425751D-E82B-4ED7-862A-FD7F2A65423B}" destId="{5140FF5A-6562-4DE2-A0A7-37C78F998381}" srcOrd="0" destOrd="0" presId="urn:microsoft.com/office/officeart/2005/8/layout/vList6"/>
    <dgm:cxn modelId="{C773B185-7964-40BA-AF7B-91CAB36CC317}" type="presOf" srcId="{690DDD90-EDED-414F-BFC4-837C4981B159}" destId="{D66468A8-8DAD-4F97-BE75-C7804E299724}" srcOrd="0" destOrd="0" presId="urn:microsoft.com/office/officeart/2005/8/layout/vList6"/>
    <dgm:cxn modelId="{D61AD815-F937-4047-B934-D3323AD25030}" srcId="{690DDD90-EDED-414F-BFC4-837C4981B159}" destId="{3975C006-FCF4-4804-90FD-0EB2E285BC76}" srcOrd="1" destOrd="0" parTransId="{1D5DE85A-268B-4BA8-AD68-C480CAB4337F}" sibTransId="{DAFA1C0B-04BD-4A04-BEAB-92E1EB06F1F0}"/>
    <dgm:cxn modelId="{0CA1B752-7EF0-4C37-B6A1-5DAE233B9E5E}" type="presOf" srcId="{3975C006-FCF4-4804-90FD-0EB2E285BC76}" destId="{2C38069D-E1F5-4422-870D-D12CB074C252}" srcOrd="0" destOrd="0" presId="urn:microsoft.com/office/officeart/2005/8/layout/vList6"/>
    <dgm:cxn modelId="{1C00290A-B73B-4EB3-A740-698E094AA4AA}" srcId="{3975C006-FCF4-4804-90FD-0EB2E285BC76}" destId="{BB8795D8-9F05-47A1-BCCA-DEFCB69C59BB}" srcOrd="1" destOrd="0" parTransId="{6F9D8E0A-261F-462F-A405-130801D92A14}" sibTransId="{3730E2A1-9FDC-4E0E-A52F-3F1D3ED84189}"/>
    <dgm:cxn modelId="{CE69EF6A-8532-43BA-AF58-EB39493E2E36}" srcId="{690DDD90-EDED-414F-BFC4-837C4981B159}" destId="{B2DDBDE1-98DB-4DA8-B62E-0D7B4662255F}" srcOrd="0" destOrd="0" parTransId="{6DB4A738-31F2-4360-8722-7B0B1A33AE75}" sibTransId="{F8AD2832-48F1-4946-BECC-3E83E98242B5}"/>
    <dgm:cxn modelId="{939FCEFE-960F-4636-ACAE-2FDE63B1D0D2}" type="presOf" srcId="{B2DDBDE1-98DB-4DA8-B62E-0D7B4662255F}" destId="{952D4736-C1C3-4A63-B544-44D633288825}" srcOrd="0" destOrd="0" presId="urn:microsoft.com/office/officeart/2005/8/layout/vList6"/>
    <dgm:cxn modelId="{21302D97-AFBD-4476-910E-945D11A3A604}" type="presOf" srcId="{58E3F3D6-AE86-485A-AA68-6C2CE08CDBC6}" destId="{5140FF5A-6562-4DE2-A0A7-37C78F998381}" srcOrd="0" destOrd="1" presId="urn:microsoft.com/office/officeart/2005/8/layout/vList6"/>
    <dgm:cxn modelId="{B1B80764-35D8-4FBF-9BA5-B0C36B5837DD}" type="presParOf" srcId="{D66468A8-8DAD-4F97-BE75-C7804E299724}" destId="{F7E4E6C6-FC44-4EEC-90B4-2A2D5F2BEA14}" srcOrd="0" destOrd="0" presId="urn:microsoft.com/office/officeart/2005/8/layout/vList6"/>
    <dgm:cxn modelId="{778C00FA-9A52-4E3F-86ED-F5A09888CA55}" type="presParOf" srcId="{F7E4E6C6-FC44-4EEC-90B4-2A2D5F2BEA14}" destId="{952D4736-C1C3-4A63-B544-44D633288825}" srcOrd="0" destOrd="0" presId="urn:microsoft.com/office/officeart/2005/8/layout/vList6"/>
    <dgm:cxn modelId="{DBC1449B-448C-4CD7-8C32-68BDFE6C8BE1}" type="presParOf" srcId="{F7E4E6C6-FC44-4EEC-90B4-2A2D5F2BEA14}" destId="{5140FF5A-6562-4DE2-A0A7-37C78F998381}" srcOrd="1" destOrd="0" presId="urn:microsoft.com/office/officeart/2005/8/layout/vList6"/>
    <dgm:cxn modelId="{E93B3C58-F71F-48D2-92C0-644B479CCB8F}" type="presParOf" srcId="{D66468A8-8DAD-4F97-BE75-C7804E299724}" destId="{2F67E9E2-D573-4CF9-9B8E-3A79C975B5F3}" srcOrd="1" destOrd="0" presId="urn:microsoft.com/office/officeart/2005/8/layout/vList6"/>
    <dgm:cxn modelId="{1F698BF2-125A-4857-B6DF-D0FC6049D2F2}" type="presParOf" srcId="{D66468A8-8DAD-4F97-BE75-C7804E299724}" destId="{ADD25349-A6B1-410F-9869-403EBA918DA7}" srcOrd="2" destOrd="0" presId="urn:microsoft.com/office/officeart/2005/8/layout/vList6"/>
    <dgm:cxn modelId="{7FF902A5-4E32-4582-AEDD-73A535A2CF65}" type="presParOf" srcId="{ADD25349-A6B1-410F-9869-403EBA918DA7}" destId="{2C38069D-E1F5-4422-870D-D12CB074C252}" srcOrd="0" destOrd="0" presId="urn:microsoft.com/office/officeart/2005/8/layout/vList6"/>
    <dgm:cxn modelId="{BCD21415-0FCB-4333-98AE-F74D7947338A}" type="presParOf" srcId="{ADD25349-A6B1-410F-9869-403EBA918DA7}" destId="{5AD8C1EB-4AFA-4344-8AC0-5CC8158A4C8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0932A-CB85-453B-9148-E44D9388A73E}" type="doc">
      <dgm:prSet loTypeId="urn:microsoft.com/office/officeart/2005/8/layout/chevron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6008A28-7CE0-43CB-86C1-98029EC45718}">
      <dgm:prSet phldrT="[Текст]" custT="1"/>
      <dgm:spPr/>
      <dgm:t>
        <a:bodyPr/>
        <a:lstStyle/>
        <a:p>
          <a:r>
            <a:rPr lang="en-US" sz="2400" b="1" dirty="0" smtClean="0"/>
            <a:t>1</a:t>
          </a:r>
          <a:endParaRPr lang="ru-RU" sz="2400" b="1" dirty="0"/>
        </a:p>
      </dgm:t>
    </dgm:pt>
    <dgm:pt modelId="{52EA4BDD-7962-4B0B-B4A0-E42FE3B8B091}" type="parTrans" cxnId="{6D468B28-A869-42FD-B79B-7BAD7A703741}">
      <dgm:prSet/>
      <dgm:spPr/>
      <dgm:t>
        <a:bodyPr/>
        <a:lstStyle/>
        <a:p>
          <a:endParaRPr lang="ru-RU" sz="2400" b="1"/>
        </a:p>
      </dgm:t>
    </dgm:pt>
    <dgm:pt modelId="{C8CF100A-7ABC-4524-B7D6-EC9B14FB942D}" type="sibTrans" cxnId="{6D468B28-A869-42FD-B79B-7BAD7A703741}">
      <dgm:prSet/>
      <dgm:spPr/>
      <dgm:t>
        <a:bodyPr/>
        <a:lstStyle/>
        <a:p>
          <a:endParaRPr lang="ru-RU" sz="2400" b="1"/>
        </a:p>
      </dgm:t>
    </dgm:pt>
    <dgm:pt modelId="{06365BA9-8C93-48C1-9CF7-72041478983E}">
      <dgm:prSet phldrT="[Текст]" custT="1"/>
      <dgm:spPr/>
      <dgm:t>
        <a:bodyPr/>
        <a:lstStyle/>
        <a:p>
          <a:r>
            <a:rPr lang="en-US" sz="2400" b="1" dirty="0" smtClean="0"/>
            <a:t>The characteristics of the solar-diurnal variation of CRs observed at the NMs Moscow and Climax were obtained on quiet days for the 1953–2023.</a:t>
          </a:r>
          <a:endParaRPr lang="ru-RU" sz="2400" b="1" dirty="0"/>
        </a:p>
      </dgm:t>
    </dgm:pt>
    <dgm:pt modelId="{3D014777-07B2-45EB-95D9-B3547C4ADE29}" type="parTrans" cxnId="{1AA3C420-45B3-476E-8FC8-2624B0B17416}">
      <dgm:prSet/>
      <dgm:spPr/>
      <dgm:t>
        <a:bodyPr/>
        <a:lstStyle/>
        <a:p>
          <a:endParaRPr lang="ru-RU" sz="2400" b="1"/>
        </a:p>
      </dgm:t>
    </dgm:pt>
    <dgm:pt modelId="{E25A3715-1D3F-4A13-AD2A-3B8541B96E4A}" type="sibTrans" cxnId="{1AA3C420-45B3-476E-8FC8-2624B0B17416}">
      <dgm:prSet/>
      <dgm:spPr/>
      <dgm:t>
        <a:bodyPr/>
        <a:lstStyle/>
        <a:p>
          <a:endParaRPr lang="ru-RU" sz="2400" b="1"/>
        </a:p>
      </dgm:t>
    </dgm:pt>
    <dgm:pt modelId="{D3E57EF0-FFC5-43FA-8DA4-BE674B6696CC}">
      <dgm:prSet phldrT="[Текст]" custT="1"/>
      <dgm:spPr/>
      <dgm:t>
        <a:bodyPr/>
        <a:lstStyle/>
        <a:p>
          <a:r>
            <a:rPr lang="en-US" sz="2400" b="1" dirty="0" smtClean="0"/>
            <a:t>3</a:t>
          </a:r>
          <a:endParaRPr lang="ru-RU" sz="2400" b="1" dirty="0"/>
        </a:p>
      </dgm:t>
    </dgm:pt>
    <dgm:pt modelId="{32C97E6E-5AD0-4190-AE97-B8DBB705001B}" type="parTrans" cxnId="{5B902D1F-6F3C-40E7-AFCD-80D7B12B28BA}">
      <dgm:prSet/>
      <dgm:spPr/>
      <dgm:t>
        <a:bodyPr/>
        <a:lstStyle/>
        <a:p>
          <a:endParaRPr lang="ru-RU" sz="2400" b="1"/>
        </a:p>
      </dgm:t>
    </dgm:pt>
    <dgm:pt modelId="{CAA0DA83-45E6-4B7C-A096-2340E3C18E50}" type="sibTrans" cxnId="{5B902D1F-6F3C-40E7-AFCD-80D7B12B28BA}">
      <dgm:prSet/>
      <dgm:spPr/>
      <dgm:t>
        <a:bodyPr/>
        <a:lstStyle/>
        <a:p>
          <a:endParaRPr lang="ru-RU" sz="2400" b="1"/>
        </a:p>
      </dgm:t>
    </dgm:pt>
    <dgm:pt modelId="{D04908A1-B045-4F07-918D-6A3618CE172F}">
      <dgm:prSet phldrT="[Текст]" custT="1"/>
      <dgm:spPr/>
      <dgm:t>
        <a:bodyPr/>
        <a:lstStyle/>
        <a:p>
          <a:r>
            <a:rPr lang="en-US" sz="2400" b="1" dirty="0" smtClean="0"/>
            <a:t>6</a:t>
          </a:r>
          <a:endParaRPr lang="ru-RU" sz="2400" b="1" dirty="0"/>
        </a:p>
      </dgm:t>
    </dgm:pt>
    <dgm:pt modelId="{5395303A-55A8-460F-A8FF-7B6B92DA1603}" type="parTrans" cxnId="{DC88D7C2-F55F-4295-8225-38F2CD699622}">
      <dgm:prSet/>
      <dgm:spPr/>
      <dgm:t>
        <a:bodyPr/>
        <a:lstStyle/>
        <a:p>
          <a:endParaRPr lang="ru-RU" sz="2400" b="1"/>
        </a:p>
      </dgm:t>
    </dgm:pt>
    <dgm:pt modelId="{4D9A2A4B-E906-4DEA-8423-FFFAE5434512}" type="sibTrans" cxnId="{DC88D7C2-F55F-4295-8225-38F2CD699622}">
      <dgm:prSet/>
      <dgm:spPr/>
      <dgm:t>
        <a:bodyPr/>
        <a:lstStyle/>
        <a:p>
          <a:endParaRPr lang="ru-RU" sz="2400" b="1"/>
        </a:p>
      </dgm:t>
    </dgm:pt>
    <dgm:pt modelId="{6D536C5E-0162-40D6-A8FE-09FA5A26CAE6}">
      <dgm:prSet phldrT="[Текст]" custT="1"/>
      <dgm:spPr/>
      <dgm:t>
        <a:bodyPr/>
        <a:lstStyle/>
        <a:p>
          <a:r>
            <a:rPr lang="en-US" sz="2400" b="1" dirty="0" smtClean="0"/>
            <a:t>4</a:t>
          </a:r>
          <a:endParaRPr lang="ru-RU" sz="2400" b="1" dirty="0"/>
        </a:p>
      </dgm:t>
    </dgm:pt>
    <dgm:pt modelId="{1394859F-4641-4ACD-9B16-D901313DB15C}" type="parTrans" cxnId="{3B94C8CC-28BF-4605-BE53-A1A15EC21AD8}">
      <dgm:prSet/>
      <dgm:spPr/>
      <dgm:t>
        <a:bodyPr/>
        <a:lstStyle/>
        <a:p>
          <a:endParaRPr lang="ru-RU" sz="2400" b="1"/>
        </a:p>
      </dgm:t>
    </dgm:pt>
    <dgm:pt modelId="{94362423-7F08-4EB0-AD79-1B69F3D05AC9}" type="sibTrans" cxnId="{3B94C8CC-28BF-4605-BE53-A1A15EC21AD8}">
      <dgm:prSet/>
      <dgm:spPr/>
      <dgm:t>
        <a:bodyPr/>
        <a:lstStyle/>
        <a:p>
          <a:endParaRPr lang="ru-RU" sz="2400" b="1"/>
        </a:p>
      </dgm:t>
    </dgm:pt>
    <dgm:pt modelId="{D80CD12E-A7F4-4EC5-A63E-26E2E4AE8A3D}">
      <dgm:prSet phldrT="[Текст]" custT="1"/>
      <dgm:spPr/>
      <dgm:t>
        <a:bodyPr/>
        <a:lstStyle/>
        <a:p>
          <a:r>
            <a:rPr lang="en-US" sz="2400" b="1" dirty="0" smtClean="0"/>
            <a:t>5</a:t>
          </a:r>
          <a:endParaRPr lang="ru-RU" sz="2400" b="1" dirty="0"/>
        </a:p>
      </dgm:t>
    </dgm:pt>
    <dgm:pt modelId="{BD773134-B308-44BA-8C3F-AFEACC2098C8}" type="parTrans" cxnId="{AF275826-808F-4117-8334-7A77021C134E}">
      <dgm:prSet/>
      <dgm:spPr/>
      <dgm:t>
        <a:bodyPr/>
        <a:lstStyle/>
        <a:p>
          <a:endParaRPr lang="ru-RU" sz="2400" b="1"/>
        </a:p>
      </dgm:t>
    </dgm:pt>
    <dgm:pt modelId="{0457C600-845E-48E2-9824-B29D65CA4D9F}" type="sibTrans" cxnId="{AF275826-808F-4117-8334-7A77021C134E}">
      <dgm:prSet/>
      <dgm:spPr/>
      <dgm:t>
        <a:bodyPr/>
        <a:lstStyle/>
        <a:p>
          <a:endParaRPr lang="ru-RU" sz="2400" b="1"/>
        </a:p>
      </dgm:t>
    </dgm:pt>
    <dgm:pt modelId="{01026D08-C6E0-4FA2-B07B-49AF1B332981}">
      <dgm:prSet phldrT="[Текст]" custT="1"/>
      <dgm:spPr/>
      <dgm:t>
        <a:bodyPr/>
        <a:lstStyle/>
        <a:p>
          <a:r>
            <a:rPr lang="en-US" sz="2400" b="1" dirty="0" smtClean="0"/>
            <a:t>2</a:t>
          </a:r>
          <a:endParaRPr lang="ru-RU" sz="2400" b="1" dirty="0"/>
        </a:p>
      </dgm:t>
    </dgm:pt>
    <dgm:pt modelId="{D21B31CC-2DFB-47CB-A69F-CBE41A7A4999}" type="parTrans" cxnId="{A4C8F53C-229E-4AC9-B198-DB58ED373AA6}">
      <dgm:prSet/>
      <dgm:spPr/>
      <dgm:t>
        <a:bodyPr/>
        <a:lstStyle/>
        <a:p>
          <a:endParaRPr lang="ru-RU" sz="2400" b="1"/>
        </a:p>
      </dgm:t>
    </dgm:pt>
    <dgm:pt modelId="{E5663DEF-3114-49A0-80C4-416EAC524E02}" type="sibTrans" cxnId="{A4C8F53C-229E-4AC9-B198-DB58ED373AA6}">
      <dgm:prSet/>
      <dgm:spPr/>
      <dgm:t>
        <a:bodyPr/>
        <a:lstStyle/>
        <a:p>
          <a:endParaRPr lang="ru-RU" sz="2400" b="1"/>
        </a:p>
      </dgm:t>
    </dgm:pt>
    <dgm:pt modelId="{6331EE9D-9F2D-4D03-BF57-A711236EAF08}">
      <dgm:prSet custT="1"/>
      <dgm:spPr/>
      <dgm:t>
        <a:bodyPr/>
        <a:lstStyle/>
        <a:p>
          <a:r>
            <a:rPr lang="en-US" sz="2400" b="1" dirty="0" smtClean="0"/>
            <a:t>A comparison with the GSM results showed a good agreement.</a:t>
          </a:r>
          <a:endParaRPr lang="ru-RU" sz="2400" b="1" dirty="0"/>
        </a:p>
      </dgm:t>
    </dgm:pt>
    <dgm:pt modelId="{AE42CF76-5E64-45FC-B770-C5A813E1E116}" type="parTrans" cxnId="{25B55BB2-AB73-4B0C-A980-7D1069E7CDFB}">
      <dgm:prSet/>
      <dgm:spPr/>
      <dgm:t>
        <a:bodyPr/>
        <a:lstStyle/>
        <a:p>
          <a:endParaRPr lang="ru-RU" sz="2400" b="1"/>
        </a:p>
      </dgm:t>
    </dgm:pt>
    <dgm:pt modelId="{97BF1C65-A8FB-43EC-8468-B90AA6DC72AA}" type="sibTrans" cxnId="{25B55BB2-AB73-4B0C-A980-7D1069E7CDFB}">
      <dgm:prSet/>
      <dgm:spPr/>
      <dgm:t>
        <a:bodyPr/>
        <a:lstStyle/>
        <a:p>
          <a:endParaRPr lang="ru-RU" sz="2400" b="1"/>
        </a:p>
      </dgm:t>
    </dgm:pt>
    <dgm:pt modelId="{580D771E-4BFC-49BB-955F-72826BBD5FFC}">
      <dgm:prSet custT="1"/>
      <dgm:spPr/>
      <dgm:t>
        <a:bodyPr/>
        <a:lstStyle/>
        <a:p>
          <a:r>
            <a:rPr lang="en-US" sz="2400" b="1" dirty="0" smtClean="0"/>
            <a:t>The average </a:t>
          </a:r>
          <a:r>
            <a:rPr lang="en-US" sz="2400" b="1" u="none" dirty="0" smtClean="0"/>
            <a:t>daily and yearly </a:t>
          </a:r>
          <a:r>
            <a:rPr lang="en-US" sz="2400" b="1" dirty="0" smtClean="0"/>
            <a:t>CR variations at the NMs Moscow and Climax are almost completely described by two harmonics of the solar-diurnal anisotropy.</a:t>
          </a:r>
          <a:endParaRPr lang="ru-RU" sz="2400" b="1" dirty="0"/>
        </a:p>
      </dgm:t>
    </dgm:pt>
    <dgm:pt modelId="{1E6DADB0-FB5D-4ABA-8593-EEDEDFC21E8D}" type="parTrans" cxnId="{1B6A1CAE-0401-41A1-BA65-513CDF7B3B6D}">
      <dgm:prSet/>
      <dgm:spPr/>
      <dgm:t>
        <a:bodyPr/>
        <a:lstStyle/>
        <a:p>
          <a:endParaRPr lang="ru-RU" sz="2400" b="1"/>
        </a:p>
      </dgm:t>
    </dgm:pt>
    <dgm:pt modelId="{7B9A2921-BB11-4A2C-94F7-AB2CC3FC4C49}" type="sibTrans" cxnId="{1B6A1CAE-0401-41A1-BA65-513CDF7B3B6D}">
      <dgm:prSet/>
      <dgm:spPr/>
      <dgm:t>
        <a:bodyPr/>
        <a:lstStyle/>
        <a:p>
          <a:endParaRPr lang="ru-RU" sz="2400" b="1"/>
        </a:p>
      </dgm:t>
    </dgm:pt>
    <dgm:pt modelId="{4A571C2D-BE1B-45CC-B8FF-79B3B8E51A1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A new experimental method for calculating the coupling coefficients of the first harmonic of anisotropy for individual detectors is proposed.</a:t>
          </a:r>
          <a:endParaRPr lang="ru-RU" sz="2400" b="1" dirty="0" smtClean="0"/>
        </a:p>
      </dgm:t>
    </dgm:pt>
    <dgm:pt modelId="{14B31623-B409-4680-9B4A-70BAF48A20AD}" type="parTrans" cxnId="{E1D2F4D0-DF0D-4FEB-9A10-4CCF1328A1DA}">
      <dgm:prSet/>
      <dgm:spPr/>
      <dgm:t>
        <a:bodyPr/>
        <a:lstStyle/>
        <a:p>
          <a:endParaRPr lang="ru-RU" sz="2400" b="1"/>
        </a:p>
      </dgm:t>
    </dgm:pt>
    <dgm:pt modelId="{5C0CE5B3-C130-4248-9CA8-C822B19547A0}" type="sibTrans" cxnId="{E1D2F4D0-DF0D-4FEB-9A10-4CCF1328A1DA}">
      <dgm:prSet/>
      <dgm:spPr/>
      <dgm:t>
        <a:bodyPr/>
        <a:lstStyle/>
        <a:p>
          <a:endParaRPr lang="ru-RU" sz="2400" b="1"/>
        </a:p>
      </dgm:t>
    </dgm:pt>
    <dgm:pt modelId="{D28012D9-7C28-436E-A601-2F04C0686DD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The global and local methods for selecting CR vector anisotropy are reliable and complement each other.</a:t>
          </a:r>
          <a:endParaRPr lang="ru-RU" sz="2400" b="1" dirty="0"/>
        </a:p>
      </dgm:t>
    </dgm:pt>
    <dgm:pt modelId="{20201353-A53F-49A1-8470-7BB7E5D4C70F}" type="parTrans" cxnId="{35691BCB-D181-4998-8B24-D1CC45DC49C3}">
      <dgm:prSet/>
      <dgm:spPr/>
      <dgm:t>
        <a:bodyPr/>
        <a:lstStyle/>
        <a:p>
          <a:endParaRPr lang="ru-RU" sz="2400" b="1"/>
        </a:p>
      </dgm:t>
    </dgm:pt>
    <dgm:pt modelId="{49E3620E-847C-43E9-8A81-7550D419E456}" type="sibTrans" cxnId="{35691BCB-D181-4998-8B24-D1CC45DC49C3}">
      <dgm:prSet/>
      <dgm:spPr/>
      <dgm:t>
        <a:bodyPr/>
        <a:lstStyle/>
        <a:p>
          <a:endParaRPr lang="ru-RU" sz="2400" b="1"/>
        </a:p>
      </dgm:t>
    </dgm:pt>
    <dgm:pt modelId="{EE24001C-121E-4FE8-83EA-D452C75C2CFE}">
      <dgm:prSet custT="1"/>
      <dgm:spPr/>
      <dgm:t>
        <a:bodyPr/>
        <a:lstStyle/>
        <a:p>
          <a:r>
            <a:rPr lang="en-US" sz="2400" b="1" dirty="0" smtClean="0"/>
            <a:t>The main limitation of the local method: during Forbush effects, it does not give reliable results.</a:t>
          </a:r>
          <a:endParaRPr lang="ru-RU" sz="2400" b="1" dirty="0"/>
        </a:p>
      </dgm:t>
    </dgm:pt>
    <dgm:pt modelId="{4CC9201A-E59D-4EFD-A189-1FEDC19C5F0B}" type="parTrans" cxnId="{194AABB0-1C7C-40AF-AB27-6404F081D3DA}">
      <dgm:prSet/>
      <dgm:spPr/>
      <dgm:t>
        <a:bodyPr/>
        <a:lstStyle/>
        <a:p>
          <a:endParaRPr lang="ru-RU" sz="2400" b="1"/>
        </a:p>
      </dgm:t>
    </dgm:pt>
    <dgm:pt modelId="{EAFD7FD6-693A-497B-BC3D-90BC98CEF7B9}" type="sibTrans" cxnId="{194AABB0-1C7C-40AF-AB27-6404F081D3DA}">
      <dgm:prSet/>
      <dgm:spPr/>
      <dgm:t>
        <a:bodyPr/>
        <a:lstStyle/>
        <a:p>
          <a:endParaRPr lang="ru-RU" sz="2400" b="1"/>
        </a:p>
      </dgm:t>
    </dgm:pt>
    <dgm:pt modelId="{419420A2-88C5-4AAA-A9F5-7DD144F87428}" type="pres">
      <dgm:prSet presAssocID="{1C70932A-CB85-453B-9148-E44D9388A7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ACC8AB-EED5-4B3D-9554-A6D81637C5E4}" type="pres">
      <dgm:prSet presAssocID="{16008A28-7CE0-43CB-86C1-98029EC45718}" presName="composite" presStyleCnt="0"/>
      <dgm:spPr/>
      <dgm:t>
        <a:bodyPr/>
        <a:lstStyle/>
        <a:p>
          <a:endParaRPr lang="ru-RU"/>
        </a:p>
      </dgm:t>
    </dgm:pt>
    <dgm:pt modelId="{00DDF510-A840-4BDC-978D-82FB902740FD}" type="pres">
      <dgm:prSet presAssocID="{16008A28-7CE0-43CB-86C1-98029EC45718}" presName="parentText" presStyleLbl="alignNode1" presStyleIdx="0" presStyleCnt="6" custLinFactNeighborY="-14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97F2B-8F81-45EA-A9D8-1594CD223A11}" type="pres">
      <dgm:prSet presAssocID="{16008A28-7CE0-43CB-86C1-98029EC45718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C920C-34F5-45DE-8A92-B78A1F066985}" type="pres">
      <dgm:prSet presAssocID="{C8CF100A-7ABC-4524-B7D6-EC9B14FB942D}" presName="sp" presStyleCnt="0"/>
      <dgm:spPr/>
      <dgm:t>
        <a:bodyPr/>
        <a:lstStyle/>
        <a:p>
          <a:endParaRPr lang="ru-RU"/>
        </a:p>
      </dgm:t>
    </dgm:pt>
    <dgm:pt modelId="{EC7C117C-5783-42CF-A558-75B3EE6626C6}" type="pres">
      <dgm:prSet presAssocID="{01026D08-C6E0-4FA2-B07B-49AF1B332981}" presName="composite" presStyleCnt="0"/>
      <dgm:spPr/>
      <dgm:t>
        <a:bodyPr/>
        <a:lstStyle/>
        <a:p>
          <a:endParaRPr lang="ru-RU"/>
        </a:p>
      </dgm:t>
    </dgm:pt>
    <dgm:pt modelId="{A221E298-342A-4BF6-BFA1-94FD8359FD7A}" type="pres">
      <dgm:prSet presAssocID="{01026D08-C6E0-4FA2-B07B-49AF1B33298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9FAC8-6AB0-4D64-8C9D-E473D4FD498A}" type="pres">
      <dgm:prSet presAssocID="{01026D08-C6E0-4FA2-B07B-49AF1B33298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A773-3901-4CAD-AE33-CBD55FAEA695}" type="pres">
      <dgm:prSet presAssocID="{E5663DEF-3114-49A0-80C4-416EAC524E02}" presName="sp" presStyleCnt="0"/>
      <dgm:spPr/>
      <dgm:t>
        <a:bodyPr/>
        <a:lstStyle/>
        <a:p>
          <a:endParaRPr lang="ru-RU"/>
        </a:p>
      </dgm:t>
    </dgm:pt>
    <dgm:pt modelId="{BBD52B0D-26F7-4A8D-8B10-D01807CD74AF}" type="pres">
      <dgm:prSet presAssocID="{D3E57EF0-FFC5-43FA-8DA4-BE674B6696CC}" presName="composite" presStyleCnt="0"/>
      <dgm:spPr/>
      <dgm:t>
        <a:bodyPr/>
        <a:lstStyle/>
        <a:p>
          <a:endParaRPr lang="ru-RU"/>
        </a:p>
      </dgm:t>
    </dgm:pt>
    <dgm:pt modelId="{62FB007A-B46D-4D7C-8A5E-94D7DC6CE2A6}" type="pres">
      <dgm:prSet presAssocID="{D3E57EF0-FFC5-43FA-8DA4-BE674B6696CC}" presName="parentText" presStyleLbl="alignNode1" presStyleIdx="2" presStyleCnt="6" custLinFactNeighborY="-159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AAF41-B9C9-4BE2-9849-257281518823}" type="pres">
      <dgm:prSet presAssocID="{D3E57EF0-FFC5-43FA-8DA4-BE674B6696CC}" presName="descendantText" presStyleLbl="alignAcc1" presStyleIdx="2" presStyleCnt="6" custScaleY="169422" custLinFactNeighborY="-18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F03A2-67C7-4A47-8D40-C01730DF384E}" type="pres">
      <dgm:prSet presAssocID="{CAA0DA83-45E6-4B7C-A096-2340E3C18E50}" presName="sp" presStyleCnt="0"/>
      <dgm:spPr/>
      <dgm:t>
        <a:bodyPr/>
        <a:lstStyle/>
        <a:p>
          <a:endParaRPr lang="ru-RU"/>
        </a:p>
      </dgm:t>
    </dgm:pt>
    <dgm:pt modelId="{67A62315-467D-4A28-98B5-A3D8570D803E}" type="pres">
      <dgm:prSet presAssocID="{6D536C5E-0162-40D6-A8FE-09FA5A26CAE6}" presName="composite" presStyleCnt="0"/>
      <dgm:spPr/>
      <dgm:t>
        <a:bodyPr/>
        <a:lstStyle/>
        <a:p>
          <a:endParaRPr lang="ru-RU"/>
        </a:p>
      </dgm:t>
    </dgm:pt>
    <dgm:pt modelId="{4B3779AC-AA9A-4AED-A811-B16697C6842A}" type="pres">
      <dgm:prSet presAssocID="{6D536C5E-0162-40D6-A8FE-09FA5A26CAE6}" presName="parentText" presStyleLbl="alignNode1" presStyleIdx="3" presStyleCnt="6" custLinFactNeighborY="-95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29876-11DE-4BB4-B358-B789369354F2}" type="pres">
      <dgm:prSet presAssocID="{6D536C5E-0162-40D6-A8FE-09FA5A26CAE6}" presName="descendantText" presStyleLbl="alignAcc1" presStyleIdx="3" presStyleCnt="6" custScaleY="127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FF580-49EE-4A64-8F10-E920B8A0684E}" type="pres">
      <dgm:prSet presAssocID="{94362423-7F08-4EB0-AD79-1B69F3D05AC9}" presName="sp" presStyleCnt="0"/>
      <dgm:spPr/>
      <dgm:t>
        <a:bodyPr/>
        <a:lstStyle/>
        <a:p>
          <a:endParaRPr lang="ru-RU"/>
        </a:p>
      </dgm:t>
    </dgm:pt>
    <dgm:pt modelId="{8B04398B-DFF3-4256-9C36-22CDCF646E1C}" type="pres">
      <dgm:prSet presAssocID="{D80CD12E-A7F4-4EC5-A63E-26E2E4AE8A3D}" presName="composite" presStyleCnt="0"/>
      <dgm:spPr/>
      <dgm:t>
        <a:bodyPr/>
        <a:lstStyle/>
        <a:p>
          <a:endParaRPr lang="ru-RU"/>
        </a:p>
      </dgm:t>
    </dgm:pt>
    <dgm:pt modelId="{12F4C4EE-CC51-4D4B-836D-B04176A973B8}" type="pres">
      <dgm:prSet presAssocID="{D80CD12E-A7F4-4EC5-A63E-26E2E4AE8A3D}" presName="parentText" presStyleLbl="alignNode1" presStyleIdx="4" presStyleCnt="6" custLinFactNeighborY="-63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6EB7D-F586-4C5F-A4A7-61ABEFB0C525}" type="pres">
      <dgm:prSet presAssocID="{D80CD12E-A7F4-4EC5-A63E-26E2E4AE8A3D}" presName="descendantText" presStyleLbl="alignAcc1" presStyleIdx="4" presStyleCnt="6" custScaleY="130908" custLinFactNeighborY="-1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9D4B5-4B92-4019-B77D-7E1ABB84A9FA}" type="pres">
      <dgm:prSet presAssocID="{0457C600-845E-48E2-9824-B29D65CA4D9F}" presName="sp" presStyleCnt="0"/>
      <dgm:spPr/>
      <dgm:t>
        <a:bodyPr/>
        <a:lstStyle/>
        <a:p>
          <a:endParaRPr lang="ru-RU"/>
        </a:p>
      </dgm:t>
    </dgm:pt>
    <dgm:pt modelId="{C81E3EE5-7C4C-4E8D-B18C-754C06D31D35}" type="pres">
      <dgm:prSet presAssocID="{D04908A1-B045-4F07-918D-6A3618CE172F}" presName="composite" presStyleCnt="0"/>
      <dgm:spPr/>
      <dgm:t>
        <a:bodyPr/>
        <a:lstStyle/>
        <a:p>
          <a:endParaRPr lang="ru-RU"/>
        </a:p>
      </dgm:t>
    </dgm:pt>
    <dgm:pt modelId="{95EFFC45-EE7E-46B5-942C-932F81D3B42B}" type="pres">
      <dgm:prSet presAssocID="{D04908A1-B045-4F07-918D-6A3618CE172F}" presName="parentText" presStyleLbl="alignNode1" presStyleIdx="5" presStyleCnt="6" custLinFactNeighborY="-84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89B52-39BA-445D-A5F4-D6CAD3DBEFE8}" type="pres">
      <dgm:prSet presAssocID="{D04908A1-B045-4F07-918D-6A3618CE172F}" presName="descendantText" presStyleLbl="alignAcc1" presStyleIdx="5" presStyleCnt="6" custScaleY="133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193DB5-CF54-4B32-AACF-78F631AC71C0}" type="presOf" srcId="{01026D08-C6E0-4FA2-B07B-49AF1B332981}" destId="{A221E298-342A-4BF6-BFA1-94FD8359FD7A}" srcOrd="0" destOrd="0" presId="urn:microsoft.com/office/officeart/2005/8/layout/chevron2"/>
    <dgm:cxn modelId="{5B902D1F-6F3C-40E7-AFCD-80D7B12B28BA}" srcId="{1C70932A-CB85-453B-9148-E44D9388A73E}" destId="{D3E57EF0-FFC5-43FA-8DA4-BE674B6696CC}" srcOrd="2" destOrd="0" parTransId="{32C97E6E-5AD0-4190-AE97-B8DBB705001B}" sibTransId="{CAA0DA83-45E6-4B7C-A096-2340E3C18E50}"/>
    <dgm:cxn modelId="{6D468B28-A869-42FD-B79B-7BAD7A703741}" srcId="{1C70932A-CB85-453B-9148-E44D9388A73E}" destId="{16008A28-7CE0-43CB-86C1-98029EC45718}" srcOrd="0" destOrd="0" parTransId="{52EA4BDD-7962-4B0B-B4A0-E42FE3B8B091}" sibTransId="{C8CF100A-7ABC-4524-B7D6-EC9B14FB942D}"/>
    <dgm:cxn modelId="{F772AB64-C727-4E69-AEB0-4EF98F662602}" type="presOf" srcId="{EE24001C-121E-4FE8-83EA-D452C75C2CFE}" destId="{3B189B52-39BA-445D-A5F4-D6CAD3DBEFE8}" srcOrd="0" destOrd="0" presId="urn:microsoft.com/office/officeart/2005/8/layout/chevron2"/>
    <dgm:cxn modelId="{1B6A1CAE-0401-41A1-BA65-513CDF7B3B6D}" srcId="{D3E57EF0-FFC5-43FA-8DA4-BE674B6696CC}" destId="{580D771E-4BFC-49BB-955F-72826BBD5FFC}" srcOrd="0" destOrd="0" parTransId="{1E6DADB0-FB5D-4ABA-8593-EEDEDFC21E8D}" sibTransId="{7B9A2921-BB11-4A2C-94F7-AB2CC3FC4C49}"/>
    <dgm:cxn modelId="{4D0E6C75-2358-47A5-8211-5F690A107394}" type="presOf" srcId="{6D536C5E-0162-40D6-A8FE-09FA5A26CAE6}" destId="{4B3779AC-AA9A-4AED-A811-B16697C6842A}" srcOrd="0" destOrd="0" presId="urn:microsoft.com/office/officeart/2005/8/layout/chevron2"/>
    <dgm:cxn modelId="{8D4FF14D-9E2D-44AC-B5C5-45CA7C834169}" type="presOf" srcId="{D04908A1-B045-4F07-918D-6A3618CE172F}" destId="{95EFFC45-EE7E-46B5-942C-932F81D3B42B}" srcOrd="0" destOrd="0" presId="urn:microsoft.com/office/officeart/2005/8/layout/chevron2"/>
    <dgm:cxn modelId="{A4C8F53C-229E-4AC9-B198-DB58ED373AA6}" srcId="{1C70932A-CB85-453B-9148-E44D9388A73E}" destId="{01026D08-C6E0-4FA2-B07B-49AF1B332981}" srcOrd="1" destOrd="0" parTransId="{D21B31CC-2DFB-47CB-A69F-CBE41A7A4999}" sibTransId="{E5663DEF-3114-49A0-80C4-416EAC524E02}"/>
    <dgm:cxn modelId="{E1D2F4D0-DF0D-4FEB-9A10-4CCF1328A1DA}" srcId="{6D536C5E-0162-40D6-A8FE-09FA5A26CAE6}" destId="{4A571C2D-BE1B-45CC-B8FF-79B3B8E51A16}" srcOrd="0" destOrd="0" parTransId="{14B31623-B409-4680-9B4A-70BAF48A20AD}" sibTransId="{5C0CE5B3-C130-4248-9CA8-C822B19547A0}"/>
    <dgm:cxn modelId="{5B3FC0FD-392B-4811-A7F8-E02452805EA9}" type="presOf" srcId="{16008A28-7CE0-43CB-86C1-98029EC45718}" destId="{00DDF510-A840-4BDC-978D-82FB902740FD}" srcOrd="0" destOrd="0" presId="urn:microsoft.com/office/officeart/2005/8/layout/chevron2"/>
    <dgm:cxn modelId="{194AABB0-1C7C-40AF-AB27-6404F081D3DA}" srcId="{D04908A1-B045-4F07-918D-6A3618CE172F}" destId="{EE24001C-121E-4FE8-83EA-D452C75C2CFE}" srcOrd="0" destOrd="0" parTransId="{4CC9201A-E59D-4EFD-A189-1FEDC19C5F0B}" sibTransId="{EAFD7FD6-693A-497B-BC3D-90BC98CEF7B9}"/>
    <dgm:cxn modelId="{1AA3C420-45B3-476E-8FC8-2624B0B17416}" srcId="{16008A28-7CE0-43CB-86C1-98029EC45718}" destId="{06365BA9-8C93-48C1-9CF7-72041478983E}" srcOrd="0" destOrd="0" parTransId="{3D014777-07B2-45EB-95D9-B3547C4ADE29}" sibTransId="{E25A3715-1D3F-4A13-AD2A-3B8541B96E4A}"/>
    <dgm:cxn modelId="{43ED7000-FF30-4F63-B3D4-CCF29CBCBC66}" type="presOf" srcId="{D80CD12E-A7F4-4EC5-A63E-26E2E4AE8A3D}" destId="{12F4C4EE-CC51-4D4B-836D-B04176A973B8}" srcOrd="0" destOrd="0" presId="urn:microsoft.com/office/officeart/2005/8/layout/chevron2"/>
    <dgm:cxn modelId="{F39D2B19-F5CD-4234-AE6C-F4FB796997FB}" type="presOf" srcId="{6331EE9D-9F2D-4D03-BF57-A711236EAF08}" destId="{4619FAC8-6AB0-4D64-8C9D-E473D4FD498A}" srcOrd="0" destOrd="0" presId="urn:microsoft.com/office/officeart/2005/8/layout/chevron2"/>
    <dgm:cxn modelId="{A52FA5B9-FF40-45D2-968A-1043EBDC492C}" type="presOf" srcId="{580D771E-4BFC-49BB-955F-72826BBD5FFC}" destId="{6D4AAF41-B9C9-4BE2-9849-257281518823}" srcOrd="0" destOrd="0" presId="urn:microsoft.com/office/officeart/2005/8/layout/chevron2"/>
    <dgm:cxn modelId="{69BFADA3-8846-422C-AC58-794B0280DAF6}" type="presOf" srcId="{D28012D9-7C28-436E-A601-2F04C0686DDE}" destId="{9F76EB7D-F586-4C5F-A4A7-61ABEFB0C525}" srcOrd="0" destOrd="0" presId="urn:microsoft.com/office/officeart/2005/8/layout/chevron2"/>
    <dgm:cxn modelId="{3B94C8CC-28BF-4605-BE53-A1A15EC21AD8}" srcId="{1C70932A-CB85-453B-9148-E44D9388A73E}" destId="{6D536C5E-0162-40D6-A8FE-09FA5A26CAE6}" srcOrd="3" destOrd="0" parTransId="{1394859F-4641-4ACD-9B16-D901313DB15C}" sibTransId="{94362423-7F08-4EB0-AD79-1B69F3D05AC9}"/>
    <dgm:cxn modelId="{AF275826-808F-4117-8334-7A77021C134E}" srcId="{1C70932A-CB85-453B-9148-E44D9388A73E}" destId="{D80CD12E-A7F4-4EC5-A63E-26E2E4AE8A3D}" srcOrd="4" destOrd="0" parTransId="{BD773134-B308-44BA-8C3F-AFEACC2098C8}" sibTransId="{0457C600-845E-48E2-9824-B29D65CA4D9F}"/>
    <dgm:cxn modelId="{DC88D7C2-F55F-4295-8225-38F2CD699622}" srcId="{1C70932A-CB85-453B-9148-E44D9388A73E}" destId="{D04908A1-B045-4F07-918D-6A3618CE172F}" srcOrd="5" destOrd="0" parTransId="{5395303A-55A8-460F-A8FF-7B6B92DA1603}" sibTransId="{4D9A2A4B-E906-4DEA-8423-FFFAE5434512}"/>
    <dgm:cxn modelId="{371B9A38-C0C8-4A01-A89E-AFDB44605CFA}" type="presOf" srcId="{06365BA9-8C93-48C1-9CF7-72041478983E}" destId="{CBF97F2B-8F81-45EA-A9D8-1594CD223A11}" srcOrd="0" destOrd="0" presId="urn:microsoft.com/office/officeart/2005/8/layout/chevron2"/>
    <dgm:cxn modelId="{6D0B1CB8-5D26-4993-8F12-025D4ED3319B}" type="presOf" srcId="{D3E57EF0-FFC5-43FA-8DA4-BE674B6696CC}" destId="{62FB007A-B46D-4D7C-8A5E-94D7DC6CE2A6}" srcOrd="0" destOrd="0" presId="urn:microsoft.com/office/officeart/2005/8/layout/chevron2"/>
    <dgm:cxn modelId="{35691BCB-D181-4998-8B24-D1CC45DC49C3}" srcId="{D80CD12E-A7F4-4EC5-A63E-26E2E4AE8A3D}" destId="{D28012D9-7C28-436E-A601-2F04C0686DDE}" srcOrd="0" destOrd="0" parTransId="{20201353-A53F-49A1-8470-7BB7E5D4C70F}" sibTransId="{49E3620E-847C-43E9-8A81-7550D419E456}"/>
    <dgm:cxn modelId="{25B55BB2-AB73-4B0C-A980-7D1069E7CDFB}" srcId="{01026D08-C6E0-4FA2-B07B-49AF1B332981}" destId="{6331EE9D-9F2D-4D03-BF57-A711236EAF08}" srcOrd="0" destOrd="0" parTransId="{AE42CF76-5E64-45FC-B770-C5A813E1E116}" sibTransId="{97BF1C65-A8FB-43EC-8468-B90AA6DC72AA}"/>
    <dgm:cxn modelId="{B4BF5FF0-747F-478F-8526-72F37AE3AF8A}" type="presOf" srcId="{4A571C2D-BE1B-45CC-B8FF-79B3B8E51A16}" destId="{7DA29876-11DE-4BB4-B358-B789369354F2}" srcOrd="0" destOrd="0" presId="urn:microsoft.com/office/officeart/2005/8/layout/chevron2"/>
    <dgm:cxn modelId="{469A97F7-EA0A-4B95-8258-80E94D231F64}" type="presOf" srcId="{1C70932A-CB85-453B-9148-E44D9388A73E}" destId="{419420A2-88C5-4AAA-A9F5-7DD144F87428}" srcOrd="0" destOrd="0" presId="urn:microsoft.com/office/officeart/2005/8/layout/chevron2"/>
    <dgm:cxn modelId="{7F64863D-09CC-441D-BBCE-2BCFA046CC2A}" type="presParOf" srcId="{419420A2-88C5-4AAA-A9F5-7DD144F87428}" destId="{1CACC8AB-EED5-4B3D-9554-A6D81637C5E4}" srcOrd="0" destOrd="0" presId="urn:microsoft.com/office/officeart/2005/8/layout/chevron2"/>
    <dgm:cxn modelId="{6B01D839-EC2B-4EC6-AE67-CB12A8A4C9D1}" type="presParOf" srcId="{1CACC8AB-EED5-4B3D-9554-A6D81637C5E4}" destId="{00DDF510-A840-4BDC-978D-82FB902740FD}" srcOrd="0" destOrd="0" presId="urn:microsoft.com/office/officeart/2005/8/layout/chevron2"/>
    <dgm:cxn modelId="{5AB9CCBF-AEA4-4501-A88E-AB1FEE8AE3EE}" type="presParOf" srcId="{1CACC8AB-EED5-4B3D-9554-A6D81637C5E4}" destId="{CBF97F2B-8F81-45EA-A9D8-1594CD223A11}" srcOrd="1" destOrd="0" presId="urn:microsoft.com/office/officeart/2005/8/layout/chevron2"/>
    <dgm:cxn modelId="{B3D14265-37C7-4AE6-AF84-25467D6611E8}" type="presParOf" srcId="{419420A2-88C5-4AAA-A9F5-7DD144F87428}" destId="{14CC920C-34F5-45DE-8A92-B78A1F066985}" srcOrd="1" destOrd="0" presId="urn:microsoft.com/office/officeart/2005/8/layout/chevron2"/>
    <dgm:cxn modelId="{FC442336-030D-4267-B088-95B606363559}" type="presParOf" srcId="{419420A2-88C5-4AAA-A9F5-7DD144F87428}" destId="{EC7C117C-5783-42CF-A558-75B3EE6626C6}" srcOrd="2" destOrd="0" presId="urn:microsoft.com/office/officeart/2005/8/layout/chevron2"/>
    <dgm:cxn modelId="{E610E617-1785-4F14-9004-6ED58D0D4E25}" type="presParOf" srcId="{EC7C117C-5783-42CF-A558-75B3EE6626C6}" destId="{A221E298-342A-4BF6-BFA1-94FD8359FD7A}" srcOrd="0" destOrd="0" presId="urn:microsoft.com/office/officeart/2005/8/layout/chevron2"/>
    <dgm:cxn modelId="{3DDC0E1D-D8D5-4FF2-AC01-90062590087B}" type="presParOf" srcId="{EC7C117C-5783-42CF-A558-75B3EE6626C6}" destId="{4619FAC8-6AB0-4D64-8C9D-E473D4FD498A}" srcOrd="1" destOrd="0" presId="urn:microsoft.com/office/officeart/2005/8/layout/chevron2"/>
    <dgm:cxn modelId="{2BFC0E94-E8B9-4941-86A1-47CD3B67CD78}" type="presParOf" srcId="{419420A2-88C5-4AAA-A9F5-7DD144F87428}" destId="{93BBA773-3901-4CAD-AE33-CBD55FAEA695}" srcOrd="3" destOrd="0" presId="urn:microsoft.com/office/officeart/2005/8/layout/chevron2"/>
    <dgm:cxn modelId="{0718A8F8-884B-451C-98D8-7120F500EEEC}" type="presParOf" srcId="{419420A2-88C5-4AAA-A9F5-7DD144F87428}" destId="{BBD52B0D-26F7-4A8D-8B10-D01807CD74AF}" srcOrd="4" destOrd="0" presId="urn:microsoft.com/office/officeart/2005/8/layout/chevron2"/>
    <dgm:cxn modelId="{2849CBF9-F721-4044-BA4D-80A54836B18D}" type="presParOf" srcId="{BBD52B0D-26F7-4A8D-8B10-D01807CD74AF}" destId="{62FB007A-B46D-4D7C-8A5E-94D7DC6CE2A6}" srcOrd="0" destOrd="0" presId="urn:microsoft.com/office/officeart/2005/8/layout/chevron2"/>
    <dgm:cxn modelId="{A41E65EC-4E72-4320-AD86-3C2C11BE5DF4}" type="presParOf" srcId="{BBD52B0D-26F7-4A8D-8B10-D01807CD74AF}" destId="{6D4AAF41-B9C9-4BE2-9849-257281518823}" srcOrd="1" destOrd="0" presId="urn:microsoft.com/office/officeart/2005/8/layout/chevron2"/>
    <dgm:cxn modelId="{AD234B6A-03C3-403D-B757-6A3032DE782A}" type="presParOf" srcId="{419420A2-88C5-4AAA-A9F5-7DD144F87428}" destId="{961F03A2-67C7-4A47-8D40-C01730DF384E}" srcOrd="5" destOrd="0" presId="urn:microsoft.com/office/officeart/2005/8/layout/chevron2"/>
    <dgm:cxn modelId="{8EB4BA99-6CBA-42F3-AE59-CBDB04D561E1}" type="presParOf" srcId="{419420A2-88C5-4AAA-A9F5-7DD144F87428}" destId="{67A62315-467D-4A28-98B5-A3D8570D803E}" srcOrd="6" destOrd="0" presId="urn:microsoft.com/office/officeart/2005/8/layout/chevron2"/>
    <dgm:cxn modelId="{F4B2710B-E407-4EBC-9D1C-0A5118908823}" type="presParOf" srcId="{67A62315-467D-4A28-98B5-A3D8570D803E}" destId="{4B3779AC-AA9A-4AED-A811-B16697C6842A}" srcOrd="0" destOrd="0" presId="urn:microsoft.com/office/officeart/2005/8/layout/chevron2"/>
    <dgm:cxn modelId="{E87A210E-716D-4F57-A067-F4F84E9C0FC4}" type="presParOf" srcId="{67A62315-467D-4A28-98B5-A3D8570D803E}" destId="{7DA29876-11DE-4BB4-B358-B789369354F2}" srcOrd="1" destOrd="0" presId="urn:microsoft.com/office/officeart/2005/8/layout/chevron2"/>
    <dgm:cxn modelId="{419AC0BD-F246-4C4A-9E60-DB0D531CD84B}" type="presParOf" srcId="{419420A2-88C5-4AAA-A9F5-7DD144F87428}" destId="{A72FF580-49EE-4A64-8F10-E920B8A0684E}" srcOrd="7" destOrd="0" presId="urn:microsoft.com/office/officeart/2005/8/layout/chevron2"/>
    <dgm:cxn modelId="{3E132E48-E0BA-4F36-BABE-0DC544865648}" type="presParOf" srcId="{419420A2-88C5-4AAA-A9F5-7DD144F87428}" destId="{8B04398B-DFF3-4256-9C36-22CDCF646E1C}" srcOrd="8" destOrd="0" presId="urn:microsoft.com/office/officeart/2005/8/layout/chevron2"/>
    <dgm:cxn modelId="{53AF7BAD-0375-410C-BB89-F19B7AFE6195}" type="presParOf" srcId="{8B04398B-DFF3-4256-9C36-22CDCF646E1C}" destId="{12F4C4EE-CC51-4D4B-836D-B04176A973B8}" srcOrd="0" destOrd="0" presId="urn:microsoft.com/office/officeart/2005/8/layout/chevron2"/>
    <dgm:cxn modelId="{82E775DB-78AA-48F6-BDA3-E4E3A9CC7EE1}" type="presParOf" srcId="{8B04398B-DFF3-4256-9C36-22CDCF646E1C}" destId="{9F76EB7D-F586-4C5F-A4A7-61ABEFB0C525}" srcOrd="1" destOrd="0" presId="urn:microsoft.com/office/officeart/2005/8/layout/chevron2"/>
    <dgm:cxn modelId="{68B8940F-594A-4362-840D-50FBCCFCF3FC}" type="presParOf" srcId="{419420A2-88C5-4AAA-A9F5-7DD144F87428}" destId="{62C9D4B5-4B92-4019-B77D-7E1ABB84A9FA}" srcOrd="9" destOrd="0" presId="urn:microsoft.com/office/officeart/2005/8/layout/chevron2"/>
    <dgm:cxn modelId="{401106E7-A8EF-45A8-8D14-E4465DB607C3}" type="presParOf" srcId="{419420A2-88C5-4AAA-A9F5-7DD144F87428}" destId="{C81E3EE5-7C4C-4E8D-B18C-754C06D31D35}" srcOrd="10" destOrd="0" presId="urn:microsoft.com/office/officeart/2005/8/layout/chevron2"/>
    <dgm:cxn modelId="{53EF6F02-BE4D-4F03-BAD9-94521C447B32}" type="presParOf" srcId="{C81E3EE5-7C4C-4E8D-B18C-754C06D31D35}" destId="{95EFFC45-EE7E-46B5-942C-932F81D3B42B}" srcOrd="0" destOrd="0" presId="urn:microsoft.com/office/officeart/2005/8/layout/chevron2"/>
    <dgm:cxn modelId="{9BC14DA2-5CA2-405B-8C3E-F9BCDC862F67}" type="presParOf" srcId="{C81E3EE5-7C4C-4E8D-B18C-754C06D31D35}" destId="{3B189B52-39BA-445D-A5F4-D6CAD3DBEF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40FF5A-6562-4DE2-A0A7-37C78F998381}">
      <dsp:nvSpPr>
        <dsp:cNvPr id="0" name=""/>
        <dsp:cNvSpPr/>
      </dsp:nvSpPr>
      <dsp:spPr>
        <a:xfrm>
          <a:off x="3145129" y="521"/>
          <a:ext cx="6318396" cy="20319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Harmonic/Fourier analysis of the data from one or several detectors</a:t>
          </a:r>
          <a:endParaRPr lang="ru-RU" sz="2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800" kern="1200" dirty="0" smtClean="0"/>
            <a:t>Patel et al., 1968; Forbush, 1973; </a:t>
          </a:r>
          <a:r>
            <a:rPr lang="en-US" sz="1800" kern="1200" dirty="0" smtClean="0"/>
            <a:t>Mathews et al., 1969 …</a:t>
          </a:r>
          <a:endParaRPr lang="ru-RU" sz="2800" kern="1200" dirty="0"/>
        </a:p>
      </dsp:txBody>
      <dsp:txXfrm>
        <a:off x="3145129" y="521"/>
        <a:ext cx="6318396" cy="2031947"/>
      </dsp:txXfrm>
    </dsp:sp>
    <dsp:sp modelId="{952D4736-C1C3-4A63-B544-44D633288825}">
      <dsp:nvSpPr>
        <dsp:cNvPr id="0" name=""/>
        <dsp:cNvSpPr/>
      </dsp:nvSpPr>
      <dsp:spPr>
        <a:xfrm>
          <a:off x="1067135" y="522507"/>
          <a:ext cx="2077994" cy="987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i="1" kern="1200" dirty="0" smtClean="0"/>
            <a:t>Local</a:t>
          </a:r>
          <a:endParaRPr lang="ru-RU" sz="4500" b="1" i="1" kern="1200" dirty="0"/>
        </a:p>
      </dsp:txBody>
      <dsp:txXfrm>
        <a:off x="1067135" y="522507"/>
        <a:ext cx="2077994" cy="987973"/>
      </dsp:txXfrm>
    </dsp:sp>
    <dsp:sp modelId="{5AD8C1EB-4AFA-4344-8AC0-5CC8158A4C88}">
      <dsp:nvSpPr>
        <dsp:cNvPr id="0" name=""/>
        <dsp:cNvSpPr/>
      </dsp:nvSpPr>
      <dsp:spPr>
        <a:xfrm>
          <a:off x="3145129" y="2235662"/>
          <a:ext cx="6318396" cy="20319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Modeling on the basis of data from the entire network of NMs</a:t>
          </a:r>
          <a:endParaRPr lang="ru-RU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Krymsky</a:t>
          </a:r>
          <a:r>
            <a:rPr lang="en-US" sz="1800" kern="1200" dirty="0" smtClean="0"/>
            <a:t> et al., 1966; </a:t>
          </a:r>
          <a:r>
            <a:rPr lang="en-US" sz="1800" kern="1200" dirty="0" err="1" smtClean="0"/>
            <a:t>Nagashima</a:t>
          </a:r>
          <a:r>
            <a:rPr lang="en-US" sz="1800" kern="1200" dirty="0" smtClean="0"/>
            <a:t>, 1971; </a:t>
          </a:r>
          <a:r>
            <a:rPr lang="en-US" sz="1800" kern="1200" dirty="0" err="1" smtClean="0"/>
            <a:t>Belov</a:t>
          </a:r>
          <a:r>
            <a:rPr lang="en-US" sz="1800" kern="1200" dirty="0" smtClean="0"/>
            <a:t> et al., </a:t>
          </a:r>
          <a:r>
            <a:rPr lang="ru-RU" sz="1800" kern="1200" dirty="0" smtClean="0"/>
            <a:t>1973</a:t>
          </a:r>
          <a:endParaRPr lang="ru-RU" sz="1800" kern="1200" dirty="0"/>
        </a:p>
      </dsp:txBody>
      <dsp:txXfrm>
        <a:off x="3145129" y="2235662"/>
        <a:ext cx="6318396" cy="2031947"/>
      </dsp:txXfrm>
    </dsp:sp>
    <dsp:sp modelId="{2C38069D-E1F5-4422-870D-D12CB074C252}">
      <dsp:nvSpPr>
        <dsp:cNvPr id="0" name=""/>
        <dsp:cNvSpPr/>
      </dsp:nvSpPr>
      <dsp:spPr>
        <a:xfrm>
          <a:off x="1067135" y="2757649"/>
          <a:ext cx="2077994" cy="987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i="1" kern="1200" dirty="0" smtClean="0"/>
            <a:t>Global</a:t>
          </a:r>
          <a:endParaRPr lang="ru-RU" sz="4500" b="1" i="1" kern="1200" dirty="0"/>
        </a:p>
      </dsp:txBody>
      <dsp:txXfrm>
        <a:off x="1067135" y="2757649"/>
        <a:ext cx="2077994" cy="9879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DDF510-A840-4BDC-978D-82FB902740FD}">
      <dsp:nvSpPr>
        <dsp:cNvPr id="0" name=""/>
        <dsp:cNvSpPr/>
      </dsp:nvSpPr>
      <dsp:spPr>
        <a:xfrm rot="5400000">
          <a:off x="-134607" y="134607"/>
          <a:ext cx="897383" cy="62816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</a:t>
          </a:r>
          <a:endParaRPr lang="ru-RU" sz="2400" b="1" kern="1200" dirty="0"/>
        </a:p>
      </dsp:txBody>
      <dsp:txXfrm rot="5400000">
        <a:off x="-134607" y="134607"/>
        <a:ext cx="897383" cy="628168"/>
      </dsp:txXfrm>
    </dsp:sp>
    <dsp:sp modelId="{CBF97F2B-8F81-45EA-A9D8-1594CD223A11}">
      <dsp:nvSpPr>
        <dsp:cNvPr id="0" name=""/>
        <dsp:cNvSpPr/>
      </dsp:nvSpPr>
      <dsp:spPr>
        <a:xfrm rot="5400000">
          <a:off x="5452297" y="-4820429"/>
          <a:ext cx="583605" cy="1023186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The characteristics of the solar-diurnal variation of CRs observed at the NMs Moscow and Climax were obtained on quiet days for the 1953–2023.</a:t>
          </a:r>
          <a:endParaRPr lang="ru-RU" sz="2400" b="1" kern="1200" dirty="0"/>
        </a:p>
      </dsp:txBody>
      <dsp:txXfrm rot="5400000">
        <a:off x="5452297" y="-4820429"/>
        <a:ext cx="583605" cy="10231864"/>
      </dsp:txXfrm>
    </dsp:sp>
    <dsp:sp modelId="{A221E298-342A-4BF6-BFA1-94FD8359FD7A}">
      <dsp:nvSpPr>
        <dsp:cNvPr id="0" name=""/>
        <dsp:cNvSpPr/>
      </dsp:nvSpPr>
      <dsp:spPr>
        <a:xfrm rot="5400000">
          <a:off x="-134607" y="946977"/>
          <a:ext cx="897383" cy="62816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</a:t>
          </a:r>
          <a:endParaRPr lang="ru-RU" sz="2400" b="1" kern="1200" dirty="0"/>
        </a:p>
      </dsp:txBody>
      <dsp:txXfrm rot="5400000">
        <a:off x="-134607" y="946977"/>
        <a:ext cx="897383" cy="628168"/>
      </dsp:txXfrm>
    </dsp:sp>
    <dsp:sp modelId="{4619FAC8-6AB0-4D64-8C9D-E473D4FD498A}">
      <dsp:nvSpPr>
        <dsp:cNvPr id="0" name=""/>
        <dsp:cNvSpPr/>
      </dsp:nvSpPr>
      <dsp:spPr>
        <a:xfrm rot="5400000">
          <a:off x="5452451" y="-4011913"/>
          <a:ext cx="583299" cy="1023186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A comparison with the GSM results showed a good agreement.</a:t>
          </a:r>
          <a:endParaRPr lang="ru-RU" sz="2400" b="1" kern="1200" dirty="0"/>
        </a:p>
      </dsp:txBody>
      <dsp:txXfrm rot="5400000">
        <a:off x="5452451" y="-4011913"/>
        <a:ext cx="583299" cy="10231864"/>
      </dsp:txXfrm>
    </dsp:sp>
    <dsp:sp modelId="{62FB007A-B46D-4D7C-8A5E-94D7DC6CE2A6}">
      <dsp:nvSpPr>
        <dsp:cNvPr id="0" name=""/>
        <dsp:cNvSpPr/>
      </dsp:nvSpPr>
      <dsp:spPr>
        <a:xfrm rot="5400000">
          <a:off x="-134607" y="1815297"/>
          <a:ext cx="897383" cy="62816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</a:t>
          </a:r>
          <a:endParaRPr lang="ru-RU" sz="2400" b="1" kern="1200" dirty="0"/>
        </a:p>
      </dsp:txBody>
      <dsp:txXfrm rot="5400000">
        <a:off x="-134607" y="1815297"/>
        <a:ext cx="897383" cy="628168"/>
      </dsp:txXfrm>
    </dsp:sp>
    <dsp:sp modelId="{6D4AAF41-B9C9-4BE2-9849-257281518823}">
      <dsp:nvSpPr>
        <dsp:cNvPr id="0" name=""/>
        <dsp:cNvSpPr/>
      </dsp:nvSpPr>
      <dsp:spPr>
        <a:xfrm rot="5400000">
          <a:off x="5249982" y="-3109478"/>
          <a:ext cx="988237" cy="1023186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The average </a:t>
          </a:r>
          <a:r>
            <a:rPr lang="en-US" sz="2400" b="1" u="none" kern="1200" dirty="0" smtClean="0"/>
            <a:t>daily and yearly </a:t>
          </a:r>
          <a:r>
            <a:rPr lang="en-US" sz="2400" b="1" kern="1200" dirty="0" smtClean="0"/>
            <a:t>CR variations at the NMs Moscow and Climax are almost completely described by two harmonics of the solar-diurnal anisotropy.</a:t>
          </a:r>
          <a:endParaRPr lang="ru-RU" sz="2400" b="1" kern="1200" dirty="0"/>
        </a:p>
      </dsp:txBody>
      <dsp:txXfrm rot="5400000">
        <a:off x="5249982" y="-3109478"/>
        <a:ext cx="988237" cy="10231864"/>
      </dsp:txXfrm>
    </dsp:sp>
    <dsp:sp modelId="{4B3779AC-AA9A-4AED-A811-B16697C6842A}">
      <dsp:nvSpPr>
        <dsp:cNvPr id="0" name=""/>
        <dsp:cNvSpPr/>
      </dsp:nvSpPr>
      <dsp:spPr>
        <a:xfrm rot="5400000">
          <a:off x="-134607" y="2762047"/>
          <a:ext cx="897383" cy="62816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4</a:t>
          </a:r>
          <a:endParaRPr lang="ru-RU" sz="2400" b="1" kern="1200" dirty="0"/>
        </a:p>
      </dsp:txBody>
      <dsp:txXfrm rot="5400000">
        <a:off x="-134607" y="2762047"/>
        <a:ext cx="897383" cy="628168"/>
      </dsp:txXfrm>
    </dsp:sp>
    <dsp:sp modelId="{7DA29876-11DE-4BB4-B358-B789369354F2}">
      <dsp:nvSpPr>
        <dsp:cNvPr id="0" name=""/>
        <dsp:cNvSpPr/>
      </dsp:nvSpPr>
      <dsp:spPr>
        <a:xfrm rot="5400000">
          <a:off x="5371497" y="-2111151"/>
          <a:ext cx="745205" cy="1023186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b="1" kern="1200" dirty="0" smtClean="0"/>
            <a:t>A new experimental method for calculating the coupling coefficients of the first harmonic of anisotropy for individual detectors is proposed.</a:t>
          </a:r>
          <a:endParaRPr lang="ru-RU" sz="2400" b="1" kern="1200" dirty="0" smtClean="0"/>
        </a:p>
      </dsp:txBody>
      <dsp:txXfrm rot="5400000">
        <a:off x="5371497" y="-2111151"/>
        <a:ext cx="745205" cy="10231864"/>
      </dsp:txXfrm>
    </dsp:sp>
    <dsp:sp modelId="{12F4C4EE-CC51-4D4B-836D-B04176A973B8}">
      <dsp:nvSpPr>
        <dsp:cNvPr id="0" name=""/>
        <dsp:cNvSpPr/>
      </dsp:nvSpPr>
      <dsp:spPr>
        <a:xfrm rot="5400000">
          <a:off x="-134607" y="3689423"/>
          <a:ext cx="897383" cy="62816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5</a:t>
          </a:r>
          <a:endParaRPr lang="ru-RU" sz="2400" b="1" kern="1200" dirty="0"/>
        </a:p>
      </dsp:txBody>
      <dsp:txXfrm rot="5400000">
        <a:off x="-134607" y="3689423"/>
        <a:ext cx="897383" cy="628168"/>
      </dsp:txXfrm>
    </dsp:sp>
    <dsp:sp modelId="{9F76EB7D-F586-4C5F-A4A7-61ABEFB0C525}">
      <dsp:nvSpPr>
        <dsp:cNvPr id="0" name=""/>
        <dsp:cNvSpPr/>
      </dsp:nvSpPr>
      <dsp:spPr>
        <a:xfrm rot="5400000">
          <a:off x="5362308" y="-1221520"/>
          <a:ext cx="763585" cy="1023186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b="1" kern="1200" dirty="0" smtClean="0"/>
            <a:t>The global and local methods for selecting CR vector anisotropy are reliable and complement each other.</a:t>
          </a:r>
          <a:endParaRPr lang="ru-RU" sz="2400" b="1" kern="1200" dirty="0"/>
        </a:p>
      </dsp:txBody>
      <dsp:txXfrm rot="5400000">
        <a:off x="5362308" y="-1221520"/>
        <a:ext cx="763585" cy="10231864"/>
      </dsp:txXfrm>
    </dsp:sp>
    <dsp:sp modelId="{95EFFC45-EE7E-46B5-942C-932F81D3B42B}">
      <dsp:nvSpPr>
        <dsp:cNvPr id="0" name=""/>
        <dsp:cNvSpPr/>
      </dsp:nvSpPr>
      <dsp:spPr>
        <a:xfrm rot="5400000">
          <a:off x="-134607" y="4576021"/>
          <a:ext cx="897383" cy="62816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6</a:t>
          </a:r>
          <a:endParaRPr lang="ru-RU" sz="2400" b="1" kern="1200" dirty="0"/>
        </a:p>
      </dsp:txBody>
      <dsp:txXfrm rot="5400000">
        <a:off x="-134607" y="4576021"/>
        <a:ext cx="897383" cy="628168"/>
      </dsp:txXfrm>
    </dsp:sp>
    <dsp:sp modelId="{3B189B52-39BA-445D-A5F4-D6CAD3DBEFE8}">
      <dsp:nvSpPr>
        <dsp:cNvPr id="0" name=""/>
        <dsp:cNvSpPr/>
      </dsp:nvSpPr>
      <dsp:spPr>
        <a:xfrm rot="5400000">
          <a:off x="5355480" y="-306699"/>
          <a:ext cx="777240" cy="1023186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The main limitation of the local method: during Forbush effects, it does not give reliable results.</a:t>
          </a:r>
          <a:endParaRPr lang="ru-RU" sz="2400" b="1" kern="1200" dirty="0"/>
        </a:p>
      </dsp:txBody>
      <dsp:txXfrm rot="5400000">
        <a:off x="5355480" y="-306699"/>
        <a:ext cx="777240" cy="10231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0BCFC-AFFD-334C-A183-6116BAFDF92B}" type="datetimeFigureOut">
              <a:rPr lang="en-US" smtClean="0"/>
              <a:pPr/>
              <a:t>3/14/2025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058E0-0852-DB43-83D6-BD76659FF1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930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93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9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12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57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1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59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44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44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44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9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="" xmlns:a16="http://schemas.microsoft.com/office/drawing/2014/main" id="{F51FEA09-E4BD-0741-D624-EED4A231C599}"/>
              </a:ext>
            </a:extLst>
          </p:cNvPr>
          <p:cNvSpPr/>
          <p:nvPr userDrawn="1"/>
        </p:nvSpPr>
        <p:spPr>
          <a:xfrm rot="10800000">
            <a:off x="853427" y="5650992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99000">
                <a:schemeClr val="accent3">
                  <a:alpha val="71647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9">
            <a:extLst>
              <a:ext uri="{FF2B5EF4-FFF2-40B4-BE49-F238E27FC236}">
                <a16:creationId xmlns="" xmlns:a16="http://schemas.microsoft.com/office/drawing/2014/main" id="{B707B5BA-AB15-D1EF-EBC5-F38FCE20FC52}"/>
              </a:ext>
            </a:extLst>
          </p:cNvPr>
          <p:cNvSpPr/>
          <p:nvPr userDrawn="1"/>
        </p:nvSpPr>
        <p:spPr>
          <a:xfrm rot="710202" flipV="1">
            <a:off x="-145573" y="4175628"/>
            <a:ext cx="6040006" cy="3240870"/>
          </a:xfrm>
          <a:custGeom>
            <a:avLst/>
            <a:gdLst>
              <a:gd name="connsiteX0" fmla="*/ 480125 w 6747252"/>
              <a:gd name="connsiteY0" fmla="*/ 0 h 3620355"/>
              <a:gd name="connsiteX1" fmla="*/ 6747252 w 6747252"/>
              <a:gd name="connsiteY1" fmla="*/ 1313462 h 3620355"/>
              <a:gd name="connsiteX2" fmla="*/ 6355443 w 6747252"/>
              <a:gd name="connsiteY2" fmla="*/ 1443581 h 3620355"/>
              <a:gd name="connsiteX3" fmla="*/ 4058536 w 6747252"/>
              <a:gd name="connsiteY3" fmla="*/ 2678500 h 3620355"/>
              <a:gd name="connsiteX4" fmla="*/ 33178 w 6747252"/>
              <a:gd name="connsiteY4" fmla="*/ 2369641 h 3620355"/>
              <a:gd name="connsiteX5" fmla="*/ 0 w 6747252"/>
              <a:gd name="connsiteY5" fmla="*/ 2290898 h 3620355"/>
              <a:gd name="connsiteX6" fmla="*/ 480125 w 6747252"/>
              <a:gd name="connsiteY6" fmla="*/ 0 h 36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252" h="3620355">
                <a:moveTo>
                  <a:pt x="480125" y="0"/>
                </a:moveTo>
                <a:lnTo>
                  <a:pt x="6747252" y="1313462"/>
                </a:lnTo>
                <a:lnTo>
                  <a:pt x="6355443" y="1443581"/>
                </a:lnTo>
                <a:cubicBezTo>
                  <a:pt x="5476828" y="1758684"/>
                  <a:pt x="4659690" y="2192443"/>
                  <a:pt x="4058536" y="2678500"/>
                </a:cubicBezTo>
                <a:cubicBezTo>
                  <a:pt x="2102261" y="4268418"/>
                  <a:pt x="625747" y="3626023"/>
                  <a:pt x="33178" y="2369641"/>
                </a:cubicBezTo>
                <a:lnTo>
                  <a:pt x="0" y="2290898"/>
                </a:lnTo>
                <a:lnTo>
                  <a:pt x="480125" y="0"/>
                </a:lnTo>
                <a:close/>
              </a:path>
            </a:pathLst>
          </a:custGeom>
          <a:gradFill flip="none" rotWithShape="1">
            <a:gsLst>
              <a:gs pos="97000">
                <a:schemeClr val="accent3">
                  <a:lumMod val="50000"/>
                  <a:alpha val="21210"/>
                </a:schemeClr>
              </a:gs>
              <a:gs pos="72000">
                <a:schemeClr val="accent4">
                  <a:lumMod val="50000"/>
                </a:schemeClr>
              </a:gs>
              <a:gs pos="3000">
                <a:schemeClr val="accent6">
                  <a:alpha val="53787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1AF73CC-B23B-6DCD-7E3E-8213485DF9B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095999" y="3104925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">
            <a:extLst>
              <a:ext uri="{FF2B5EF4-FFF2-40B4-BE49-F238E27FC236}">
                <a16:creationId xmlns="" xmlns:a16="http://schemas.microsoft.com/office/drawing/2014/main" id="{0319ECD0-7050-C18F-AC35-7F8DFA288A58}"/>
              </a:ext>
            </a:extLst>
          </p:cNvPr>
          <p:cNvSpPr/>
          <p:nvPr userDrawn="1"/>
        </p:nvSpPr>
        <p:spPr>
          <a:xfrm>
            <a:off x="-24334" y="1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5011629 w 12218982"/>
              <a:gd name="connsiteY10" fmla="*/ 121918 h 6860673"/>
              <a:gd name="connsiteX11" fmla="*/ 4783396 w 12218982"/>
              <a:gd name="connsiteY11" fmla="*/ 139697 h 6860673"/>
              <a:gd name="connsiteX12" fmla="*/ 4570293 w 12218982"/>
              <a:gd name="connsiteY12" fmla="*/ 145085 h 6860673"/>
              <a:gd name="connsiteX13" fmla="*/ 692864 w 12218982"/>
              <a:gd name="connsiteY13" fmla="*/ 2723368 h 6860673"/>
              <a:gd name="connsiteX14" fmla="*/ 653810 w 12218982"/>
              <a:gd name="connsiteY14" fmla="*/ 2809752 h 6860673"/>
              <a:gd name="connsiteX15" fmla="*/ 633474 w 12218982"/>
              <a:gd name="connsiteY15" fmla="*/ 2851993 h 6860673"/>
              <a:gd name="connsiteX16" fmla="*/ 551923 w 12218982"/>
              <a:gd name="connsiteY16" fmla="*/ 3041708 h 6860673"/>
              <a:gd name="connsiteX17" fmla="*/ 532245 w 12218982"/>
              <a:gd name="connsiteY17" fmla="*/ 3101107 h 6860673"/>
              <a:gd name="connsiteX18" fmla="*/ 519820 w 12218982"/>
              <a:gd name="connsiteY18" fmla="*/ 3132620 h 6860673"/>
              <a:gd name="connsiteX19" fmla="*/ 242995 w 12218982"/>
              <a:gd name="connsiteY19" fmla="*/ 4701210 h 6860673"/>
              <a:gd name="connsiteX20" fmla="*/ 692864 w 12218982"/>
              <a:gd name="connsiteY20" fmla="*/ 6679052 h 6860673"/>
              <a:gd name="connsiteX21" fmla="*/ 784515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5278815" y="113616"/>
                  <a:pt x="5143479" y="115764"/>
                  <a:pt x="5011629" y="121918"/>
                </a:cubicBezTo>
                <a:lnTo>
                  <a:pt x="4783396" y="139697"/>
                </a:lnTo>
                <a:lnTo>
                  <a:pt x="4570293" y="145085"/>
                </a:lnTo>
                <a:cubicBezTo>
                  <a:pt x="2859647" y="231798"/>
                  <a:pt x="1397605" y="1260791"/>
                  <a:pt x="692864" y="2723368"/>
                </a:cubicBezTo>
                <a:lnTo>
                  <a:pt x="653810" y="2809752"/>
                </a:lnTo>
                <a:lnTo>
                  <a:pt x="633474" y="2851993"/>
                </a:lnTo>
                <a:cubicBezTo>
                  <a:pt x="600933" y="2920155"/>
                  <a:pt x="575052" y="2977311"/>
                  <a:pt x="551923" y="3041708"/>
                </a:cubicBezTo>
                <a:lnTo>
                  <a:pt x="532245" y="3101107"/>
                </a:lnTo>
                <a:lnTo>
                  <a:pt x="519820" y="3132620"/>
                </a:lnTo>
                <a:cubicBezTo>
                  <a:pt x="340732" y="3621732"/>
                  <a:pt x="242995" y="4150057"/>
                  <a:pt x="242995" y="4701210"/>
                </a:cubicBezTo>
                <a:cubicBezTo>
                  <a:pt x="242995" y="5409836"/>
                  <a:pt x="404560" y="6080725"/>
                  <a:pt x="692864" y="6679052"/>
                </a:cubicBezTo>
                <a:lnTo>
                  <a:pt x="784515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31889"/>
                </a:schemeClr>
              </a:gs>
              <a:gs pos="77000">
                <a:schemeClr val="accent3">
                  <a:lumMod val="25000"/>
                  <a:alpha val="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="" xmlns:a16="http://schemas.microsoft.com/office/drawing/2014/main" id="{332954FC-1C1B-B277-413F-3CBA66FD1EAD}"/>
              </a:ext>
            </a:extLst>
          </p:cNvPr>
          <p:cNvSpPr/>
          <p:nvPr userDrawn="1"/>
        </p:nvSpPr>
        <p:spPr>
          <a:xfrm flipH="1" flipV="1">
            <a:off x="-26982" y="9939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5011629 w 12218982"/>
              <a:gd name="connsiteY10" fmla="*/ 121918 h 6860673"/>
              <a:gd name="connsiteX11" fmla="*/ 4783396 w 12218982"/>
              <a:gd name="connsiteY11" fmla="*/ 139697 h 6860673"/>
              <a:gd name="connsiteX12" fmla="*/ 4570293 w 12218982"/>
              <a:gd name="connsiteY12" fmla="*/ 145085 h 6860673"/>
              <a:gd name="connsiteX13" fmla="*/ 692864 w 12218982"/>
              <a:gd name="connsiteY13" fmla="*/ 2723368 h 6860673"/>
              <a:gd name="connsiteX14" fmla="*/ 653810 w 12218982"/>
              <a:gd name="connsiteY14" fmla="*/ 2809752 h 6860673"/>
              <a:gd name="connsiteX15" fmla="*/ 633474 w 12218982"/>
              <a:gd name="connsiteY15" fmla="*/ 2851993 h 6860673"/>
              <a:gd name="connsiteX16" fmla="*/ 551923 w 12218982"/>
              <a:gd name="connsiteY16" fmla="*/ 3041708 h 6860673"/>
              <a:gd name="connsiteX17" fmla="*/ 532245 w 12218982"/>
              <a:gd name="connsiteY17" fmla="*/ 3101107 h 6860673"/>
              <a:gd name="connsiteX18" fmla="*/ 519820 w 12218982"/>
              <a:gd name="connsiteY18" fmla="*/ 3132620 h 6860673"/>
              <a:gd name="connsiteX19" fmla="*/ 242995 w 12218982"/>
              <a:gd name="connsiteY19" fmla="*/ 4701210 h 6860673"/>
              <a:gd name="connsiteX20" fmla="*/ 692864 w 12218982"/>
              <a:gd name="connsiteY20" fmla="*/ 6679052 h 6860673"/>
              <a:gd name="connsiteX21" fmla="*/ 784515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5278815" y="113616"/>
                  <a:pt x="5143479" y="115764"/>
                  <a:pt x="5011629" y="121918"/>
                </a:cubicBezTo>
                <a:lnTo>
                  <a:pt x="4783396" y="139697"/>
                </a:lnTo>
                <a:lnTo>
                  <a:pt x="4570293" y="145085"/>
                </a:lnTo>
                <a:cubicBezTo>
                  <a:pt x="2859647" y="231798"/>
                  <a:pt x="1397605" y="1260791"/>
                  <a:pt x="692864" y="2723368"/>
                </a:cubicBezTo>
                <a:lnTo>
                  <a:pt x="653810" y="2809752"/>
                </a:lnTo>
                <a:lnTo>
                  <a:pt x="633474" y="2851993"/>
                </a:lnTo>
                <a:cubicBezTo>
                  <a:pt x="600933" y="2920155"/>
                  <a:pt x="575052" y="2977311"/>
                  <a:pt x="551923" y="3041708"/>
                </a:cubicBezTo>
                <a:lnTo>
                  <a:pt x="532245" y="3101107"/>
                </a:lnTo>
                <a:lnTo>
                  <a:pt x="519820" y="3132620"/>
                </a:lnTo>
                <a:cubicBezTo>
                  <a:pt x="340732" y="3621732"/>
                  <a:pt x="242995" y="4150057"/>
                  <a:pt x="242995" y="4701210"/>
                </a:cubicBezTo>
                <a:cubicBezTo>
                  <a:pt x="242995" y="5409836"/>
                  <a:pt x="404560" y="6080725"/>
                  <a:pt x="692864" y="6679052"/>
                </a:cubicBezTo>
                <a:lnTo>
                  <a:pt x="784515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77000">
                <a:schemeClr val="accent3">
                  <a:lumMod val="25000"/>
                  <a:alpha val="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="" xmlns:a16="http://schemas.microsoft.com/office/drawing/2014/main" id="{9AD65933-4DAE-2A46-C7F9-2A20CB244088}"/>
              </a:ext>
            </a:extLst>
          </p:cNvPr>
          <p:cNvSpPr/>
          <p:nvPr userDrawn="1"/>
        </p:nvSpPr>
        <p:spPr>
          <a:xfrm>
            <a:off x="4603793" y="0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41000">
                <a:schemeClr val="accent5">
                  <a:alpha val="21000"/>
                </a:schemeClr>
              </a:gs>
              <a:gs pos="98000">
                <a:schemeClr val="accent5">
                  <a:lumMod val="50000"/>
                </a:schemeClr>
              </a:gs>
            </a:gsLst>
            <a:lin ang="13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5">
            <a:extLst>
              <a:ext uri="{FF2B5EF4-FFF2-40B4-BE49-F238E27FC236}">
                <a16:creationId xmlns="" xmlns:a16="http://schemas.microsoft.com/office/drawing/2014/main" id="{078C0FDD-401B-0E80-5823-215C99BAE6B2}"/>
              </a:ext>
            </a:extLst>
          </p:cNvPr>
          <p:cNvSpPr/>
          <p:nvPr userDrawn="1"/>
        </p:nvSpPr>
        <p:spPr>
          <a:xfrm rot="710202" flipH="1">
            <a:off x="6511239" y="-551340"/>
            <a:ext cx="5838132" cy="3132551"/>
          </a:xfrm>
          <a:custGeom>
            <a:avLst/>
            <a:gdLst>
              <a:gd name="connsiteX0" fmla="*/ 480125 w 6747252"/>
              <a:gd name="connsiteY0" fmla="*/ 0 h 3620355"/>
              <a:gd name="connsiteX1" fmla="*/ 6747252 w 6747252"/>
              <a:gd name="connsiteY1" fmla="*/ 1313462 h 3620355"/>
              <a:gd name="connsiteX2" fmla="*/ 6355443 w 6747252"/>
              <a:gd name="connsiteY2" fmla="*/ 1443581 h 3620355"/>
              <a:gd name="connsiteX3" fmla="*/ 4058536 w 6747252"/>
              <a:gd name="connsiteY3" fmla="*/ 2678500 h 3620355"/>
              <a:gd name="connsiteX4" fmla="*/ 33178 w 6747252"/>
              <a:gd name="connsiteY4" fmla="*/ 2369641 h 3620355"/>
              <a:gd name="connsiteX5" fmla="*/ 0 w 6747252"/>
              <a:gd name="connsiteY5" fmla="*/ 2290898 h 3620355"/>
              <a:gd name="connsiteX6" fmla="*/ 480125 w 6747252"/>
              <a:gd name="connsiteY6" fmla="*/ 0 h 36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252" h="3620355">
                <a:moveTo>
                  <a:pt x="480125" y="0"/>
                </a:moveTo>
                <a:lnTo>
                  <a:pt x="6747252" y="1313462"/>
                </a:lnTo>
                <a:lnTo>
                  <a:pt x="6355443" y="1443581"/>
                </a:lnTo>
                <a:cubicBezTo>
                  <a:pt x="5476828" y="1758684"/>
                  <a:pt x="4659690" y="2192443"/>
                  <a:pt x="4058536" y="2678500"/>
                </a:cubicBezTo>
                <a:cubicBezTo>
                  <a:pt x="2102261" y="4268418"/>
                  <a:pt x="625747" y="3626023"/>
                  <a:pt x="33178" y="2369641"/>
                </a:cubicBezTo>
                <a:lnTo>
                  <a:pt x="0" y="2290898"/>
                </a:lnTo>
                <a:lnTo>
                  <a:pt x="48012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>
                  <a:lumMod val="75000"/>
                  <a:alpha val="19000"/>
                </a:schemeClr>
              </a:gs>
              <a:gs pos="0">
                <a:schemeClr val="accent6">
                  <a:alpha val="61994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584" y="2176272"/>
            <a:ext cx="9921240" cy="1481328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4261104"/>
            <a:ext cx="7068312" cy="75895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56934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C4226C42-B02E-1D4B-77B4-BF0257C6041E}"/>
              </a:ext>
            </a:extLst>
          </p:cNvPr>
          <p:cNvSpPr/>
          <p:nvPr userDrawn="1"/>
        </p:nvSpPr>
        <p:spPr>
          <a:xfrm>
            <a:off x="19485" y="0"/>
            <a:ext cx="6721146" cy="6858000"/>
          </a:xfrm>
          <a:custGeom>
            <a:avLst/>
            <a:gdLst>
              <a:gd name="connsiteX0" fmla="*/ 0 w 6721146"/>
              <a:gd name="connsiteY0" fmla="*/ 0 h 6858000"/>
              <a:gd name="connsiteX1" fmla="*/ 399503 w 6721146"/>
              <a:gd name="connsiteY1" fmla="*/ 0 h 6858000"/>
              <a:gd name="connsiteX2" fmla="*/ 395119 w 6721146"/>
              <a:gd name="connsiteY2" fmla="*/ 19864 h 6858000"/>
              <a:gd name="connsiteX3" fmla="*/ 244176 w 6721146"/>
              <a:gd name="connsiteY3" fmla="*/ 529296 h 6858000"/>
              <a:gd name="connsiteX4" fmla="*/ 993095 w 6721146"/>
              <a:gd name="connsiteY4" fmla="*/ 5197987 h 6858000"/>
              <a:gd name="connsiteX5" fmla="*/ 4989455 w 6721146"/>
              <a:gd name="connsiteY5" fmla="*/ 6468602 h 6858000"/>
              <a:gd name="connsiteX6" fmla="*/ 6648701 w 6721146"/>
              <a:gd name="connsiteY6" fmla="*/ 6787937 h 6858000"/>
              <a:gd name="connsiteX7" fmla="*/ 6721146 w 6721146"/>
              <a:gd name="connsiteY7" fmla="*/ 6858000 h 6858000"/>
              <a:gd name="connsiteX8" fmla="*/ 0 w 6721146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1146" h="6858000">
                <a:moveTo>
                  <a:pt x="0" y="0"/>
                </a:moveTo>
                <a:lnTo>
                  <a:pt x="399503" y="0"/>
                </a:lnTo>
                <a:lnTo>
                  <a:pt x="395119" y="19864"/>
                </a:lnTo>
                <a:cubicBezTo>
                  <a:pt x="355531" y="180505"/>
                  <a:pt x="305509" y="350292"/>
                  <a:pt x="244176" y="529296"/>
                </a:cubicBezTo>
                <a:cubicBezTo>
                  <a:pt x="-223599" y="2697668"/>
                  <a:pt x="276778" y="4254046"/>
                  <a:pt x="993095" y="5197987"/>
                </a:cubicBezTo>
                <a:cubicBezTo>
                  <a:pt x="1709415" y="6141924"/>
                  <a:pt x="3704883" y="6653220"/>
                  <a:pt x="4989455" y="6468602"/>
                </a:cubicBezTo>
                <a:cubicBezTo>
                  <a:pt x="5774573" y="6353740"/>
                  <a:pt x="6315041" y="6502080"/>
                  <a:pt x="6648701" y="6787937"/>
                </a:cubicBezTo>
                <a:lnTo>
                  <a:pt x="672114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73000">
                <a:schemeClr val="accent3">
                  <a:lumMod val="25000"/>
                </a:schemeClr>
              </a:gs>
              <a:gs pos="0">
                <a:schemeClr val="accent1">
                  <a:alpha val="2964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260C6EA0-9137-97A8-7C78-0FCD8675F1B0}"/>
              </a:ext>
            </a:extLst>
          </p:cNvPr>
          <p:cNvSpPr/>
          <p:nvPr userDrawn="1"/>
        </p:nvSpPr>
        <p:spPr>
          <a:xfrm>
            <a:off x="8497" y="7662"/>
            <a:ext cx="4591137" cy="3588767"/>
          </a:xfrm>
          <a:custGeom>
            <a:avLst/>
            <a:gdLst>
              <a:gd name="connsiteX0" fmla="*/ 0 w 4591137"/>
              <a:gd name="connsiteY0" fmla="*/ 0 h 3588767"/>
              <a:gd name="connsiteX1" fmla="*/ 4591137 w 4591137"/>
              <a:gd name="connsiteY1" fmla="*/ 0 h 3588767"/>
              <a:gd name="connsiteX2" fmla="*/ 4458037 w 4591137"/>
              <a:gd name="connsiteY2" fmla="*/ 139038 h 3588767"/>
              <a:gd name="connsiteX3" fmla="*/ 3406398 w 4591137"/>
              <a:gd name="connsiteY3" fmla="*/ 1512312 h 3588767"/>
              <a:gd name="connsiteX4" fmla="*/ 202105 w 4591137"/>
              <a:gd name="connsiteY4" fmla="*/ 3554432 h 3588767"/>
              <a:gd name="connsiteX5" fmla="*/ 0 w 4591137"/>
              <a:gd name="connsiteY5" fmla="*/ 3506319 h 358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137" h="3588767">
                <a:moveTo>
                  <a:pt x="0" y="0"/>
                </a:moveTo>
                <a:lnTo>
                  <a:pt x="4591137" y="0"/>
                </a:lnTo>
                <a:lnTo>
                  <a:pt x="4458037" y="139038"/>
                </a:lnTo>
                <a:cubicBezTo>
                  <a:pt x="4038035" y="589101"/>
                  <a:pt x="3677988" y="1055885"/>
                  <a:pt x="3406398" y="1512312"/>
                </a:cubicBezTo>
                <a:cubicBezTo>
                  <a:pt x="2398561" y="3215836"/>
                  <a:pt x="1221089" y="3736280"/>
                  <a:pt x="202105" y="3554432"/>
                </a:cubicBezTo>
                <a:lnTo>
                  <a:pt x="0" y="350631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5000"/>
                  <a:alpha val="55687"/>
                </a:schemeClr>
              </a:gs>
              <a:gs pos="99000">
                <a:schemeClr val="accent1">
                  <a:lumMod val="60000"/>
                  <a:lumOff val="40000"/>
                  <a:alpha val="20003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24">
            <a:extLst>
              <a:ext uri="{FF2B5EF4-FFF2-40B4-BE49-F238E27FC236}">
                <a16:creationId xmlns="" xmlns:a16="http://schemas.microsoft.com/office/drawing/2014/main" id="{2698A246-2716-9361-4EDE-2498058A4C3A}"/>
              </a:ext>
            </a:extLst>
          </p:cNvPr>
          <p:cNvSpPr/>
          <p:nvPr userDrawn="1"/>
        </p:nvSpPr>
        <p:spPr>
          <a:xfrm>
            <a:off x="0" y="0"/>
            <a:ext cx="1893320" cy="2085274"/>
          </a:xfrm>
          <a:custGeom>
            <a:avLst/>
            <a:gdLst>
              <a:gd name="connsiteX0" fmla="*/ 0 w 1893320"/>
              <a:gd name="connsiteY0" fmla="*/ 0 h 2085274"/>
              <a:gd name="connsiteX1" fmla="*/ 1893320 w 1893320"/>
              <a:gd name="connsiteY1" fmla="*/ 0 h 2085274"/>
              <a:gd name="connsiteX2" fmla="*/ 1836420 w 1893320"/>
              <a:gd name="connsiteY2" fmla="*/ 89992 h 2085274"/>
              <a:gd name="connsiteX3" fmla="*/ 1471130 w 1893320"/>
              <a:gd name="connsiteY3" fmla="*/ 883842 h 2085274"/>
              <a:gd name="connsiteX4" fmla="*/ 90049 w 1893320"/>
              <a:gd name="connsiteY4" fmla="*/ 2071651 h 2085274"/>
              <a:gd name="connsiteX5" fmla="*/ 0 w 1893320"/>
              <a:gd name="connsiteY5" fmla="*/ 2052168 h 2085274"/>
              <a:gd name="connsiteX6" fmla="*/ 0 w 1893320"/>
              <a:gd name="connsiteY6" fmla="*/ 0 h 208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3320" h="2085274">
                <a:moveTo>
                  <a:pt x="0" y="0"/>
                </a:moveTo>
                <a:lnTo>
                  <a:pt x="1893320" y="0"/>
                </a:lnTo>
                <a:lnTo>
                  <a:pt x="1836420" y="89992"/>
                </a:lnTo>
                <a:cubicBezTo>
                  <a:pt x="1676137" y="357859"/>
                  <a:pt x="1549717" y="629674"/>
                  <a:pt x="1471130" y="883842"/>
                </a:cubicBezTo>
                <a:cubicBezTo>
                  <a:pt x="1174602" y="1851540"/>
                  <a:pt x="614067" y="2156914"/>
                  <a:pt x="90049" y="2071651"/>
                </a:cubicBezTo>
                <a:lnTo>
                  <a:pt x="0" y="20521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  <a:alpha val="1074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F9A7DD52-C2B0-2B91-92C0-905899BB578D}"/>
              </a:ext>
            </a:extLst>
          </p:cNvPr>
          <p:cNvSpPr/>
          <p:nvPr userDrawn="1"/>
        </p:nvSpPr>
        <p:spPr>
          <a:xfrm>
            <a:off x="2" y="5262792"/>
            <a:ext cx="2809260" cy="1595208"/>
          </a:xfrm>
          <a:custGeom>
            <a:avLst/>
            <a:gdLst>
              <a:gd name="connsiteX0" fmla="*/ 0 w 2809260"/>
              <a:gd name="connsiteY0" fmla="*/ 0 h 1595208"/>
              <a:gd name="connsiteX1" fmla="*/ 101140 w 2809260"/>
              <a:gd name="connsiteY1" fmla="*/ 117015 h 1595208"/>
              <a:gd name="connsiteX2" fmla="*/ 2208849 w 2809260"/>
              <a:gd name="connsiteY2" fmla="*/ 1381471 h 1595208"/>
              <a:gd name="connsiteX3" fmla="*/ 2746965 w 2809260"/>
              <a:gd name="connsiteY3" fmla="*/ 1562268 h 1595208"/>
              <a:gd name="connsiteX4" fmla="*/ 2809260 w 2809260"/>
              <a:gd name="connsiteY4" fmla="*/ 1595208 h 1595208"/>
              <a:gd name="connsiteX5" fmla="*/ 0 w 2809260"/>
              <a:gd name="connsiteY5" fmla="*/ 1595207 h 159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260" h="1595208">
                <a:moveTo>
                  <a:pt x="0" y="0"/>
                </a:moveTo>
                <a:lnTo>
                  <a:pt x="101140" y="117015"/>
                </a:lnTo>
                <a:cubicBezTo>
                  <a:pt x="653434" y="714877"/>
                  <a:pt x="1509442" y="1220329"/>
                  <a:pt x="2208849" y="1381471"/>
                </a:cubicBezTo>
                <a:cubicBezTo>
                  <a:pt x="2416303" y="1428716"/>
                  <a:pt x="2594874" y="1490011"/>
                  <a:pt x="2746965" y="1562268"/>
                </a:cubicBezTo>
                <a:lnTo>
                  <a:pt x="2809260" y="1595208"/>
                </a:lnTo>
                <a:lnTo>
                  <a:pt x="0" y="1595207"/>
                </a:lnTo>
                <a:close/>
              </a:path>
            </a:pathLst>
          </a:custGeom>
          <a:gradFill flip="none" rotWithShape="1">
            <a:gsLst>
              <a:gs pos="98000">
                <a:schemeClr val="accent5">
                  <a:lumMod val="50000"/>
                  <a:alpha val="67000"/>
                </a:schemeClr>
              </a:gs>
              <a:gs pos="0">
                <a:schemeClr val="accent6">
                  <a:alpha val="4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29">
            <a:extLst>
              <a:ext uri="{FF2B5EF4-FFF2-40B4-BE49-F238E27FC236}">
                <a16:creationId xmlns="" xmlns:a16="http://schemas.microsoft.com/office/drawing/2014/main" id="{73541AB3-4000-4259-4112-06DA0F0728A5}"/>
              </a:ext>
            </a:extLst>
          </p:cNvPr>
          <p:cNvSpPr/>
          <p:nvPr userDrawn="1"/>
        </p:nvSpPr>
        <p:spPr>
          <a:xfrm>
            <a:off x="10193397" y="2730129"/>
            <a:ext cx="1979119" cy="4127871"/>
          </a:xfrm>
          <a:custGeom>
            <a:avLst/>
            <a:gdLst>
              <a:gd name="connsiteX0" fmla="*/ 1979119 w 1979119"/>
              <a:gd name="connsiteY0" fmla="*/ 0 h 4127871"/>
              <a:gd name="connsiteX1" fmla="*/ 1979119 w 1979119"/>
              <a:gd name="connsiteY1" fmla="*/ 4127871 h 4127871"/>
              <a:gd name="connsiteX2" fmla="*/ 0 w 1979119"/>
              <a:gd name="connsiteY2" fmla="*/ 4127871 h 4127871"/>
              <a:gd name="connsiteX3" fmla="*/ 113381 w 1979119"/>
              <a:gd name="connsiteY3" fmla="*/ 3939685 h 4127871"/>
              <a:gd name="connsiteX4" fmla="*/ 893390 w 1979119"/>
              <a:gd name="connsiteY4" fmla="*/ 1926136 h 4127871"/>
              <a:gd name="connsiteX5" fmla="*/ 1827429 w 1979119"/>
              <a:gd name="connsiteY5" fmla="*/ 103152 h 4127871"/>
              <a:gd name="connsiteX6" fmla="*/ 1979119 w 1979119"/>
              <a:gd name="connsiteY6" fmla="*/ 0 h 412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119" h="4127871">
                <a:moveTo>
                  <a:pt x="1979119" y="0"/>
                </a:moveTo>
                <a:lnTo>
                  <a:pt x="1979119" y="4127871"/>
                </a:lnTo>
                <a:lnTo>
                  <a:pt x="0" y="4127871"/>
                </a:lnTo>
                <a:lnTo>
                  <a:pt x="113381" y="3939685"/>
                </a:lnTo>
                <a:cubicBezTo>
                  <a:pt x="496433" y="3268400"/>
                  <a:pt x="776925" y="2555572"/>
                  <a:pt x="893390" y="1926136"/>
                </a:cubicBezTo>
                <a:cubicBezTo>
                  <a:pt x="1059875" y="1013485"/>
                  <a:pt x="1404160" y="429246"/>
                  <a:pt x="1827429" y="103152"/>
                </a:cubicBezTo>
                <a:lnTo>
                  <a:pt x="1979119" y="0"/>
                </a:lnTo>
                <a:close/>
              </a:path>
            </a:pathLst>
          </a:custGeom>
          <a:gradFill>
            <a:gsLst>
              <a:gs pos="83000">
                <a:schemeClr val="accent5">
                  <a:lumMod val="58000"/>
                  <a:alpha val="35019"/>
                </a:schemeClr>
              </a:gs>
              <a:gs pos="0">
                <a:schemeClr val="accent6">
                  <a:lumMod val="89923"/>
                  <a:lumOff val="10077"/>
                  <a:alpha val="3555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822960"/>
            <a:ext cx="8878824" cy="106984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C963910-7C6F-7474-84FF-C53D235027B8}"/>
              </a:ext>
            </a:extLst>
          </p:cNvPr>
          <p:cNvCxnSpPr>
            <a:cxnSpLocks/>
          </p:cNvCxnSpPr>
          <p:nvPr userDrawn="1"/>
        </p:nvCxnSpPr>
        <p:spPr>
          <a:xfrm>
            <a:off x="594170" y="846661"/>
            <a:ext cx="0" cy="51110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="" xmlns:a16="http://schemas.microsoft.com/office/drawing/2014/main" id="{43CEC7BC-C46D-D3AD-22D8-8737322B7E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568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="" xmlns:a16="http://schemas.microsoft.com/office/drawing/2014/main" id="{658FA801-D400-D7FB-6241-4A41BBAA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73568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0339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515CD9-7B09-FB25-0368-96365B9D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8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DC6BE5A-F1AC-214F-638D-C6C21E51B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AB127D4-BE09-1C43-0562-195F20C8A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31740CAD-6CDA-9014-8875-BCECEECE0522}"/>
              </a:ext>
            </a:extLst>
          </p:cNvPr>
          <p:cNvSpPr/>
          <p:nvPr userDrawn="1"/>
        </p:nvSpPr>
        <p:spPr>
          <a:xfrm flipH="1">
            <a:off x="3791017" y="2349814"/>
            <a:ext cx="2058045" cy="205804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16E536D1-EF07-9062-CA32-986876ED933F}"/>
              </a:ext>
            </a:extLst>
          </p:cNvPr>
          <p:cNvSpPr/>
          <p:nvPr userDrawn="1"/>
        </p:nvSpPr>
        <p:spPr>
          <a:xfrm flipH="1">
            <a:off x="8929767" y="2349814"/>
            <a:ext cx="2058045" cy="205804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5D09D35C-DD66-8B6A-98FE-003262BBE72D}"/>
              </a:ext>
            </a:extLst>
          </p:cNvPr>
          <p:cNvSpPr/>
          <p:nvPr userDrawn="1"/>
        </p:nvSpPr>
        <p:spPr>
          <a:xfrm flipH="1">
            <a:off x="6342947" y="2349814"/>
            <a:ext cx="2058045" cy="20580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0E263D2-96A8-9EB3-2175-1DB2FD5CB609}"/>
              </a:ext>
            </a:extLst>
          </p:cNvPr>
          <p:cNvSpPr/>
          <p:nvPr userDrawn="1"/>
        </p:nvSpPr>
        <p:spPr>
          <a:xfrm flipH="1">
            <a:off x="1247942" y="2349814"/>
            <a:ext cx="2058045" cy="2058045"/>
          </a:xfrm>
          <a:prstGeom prst="ellipse">
            <a:avLst/>
          </a:prstGeom>
          <a:gradFill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8B3517CD-F786-4206-2455-E4C3BD987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2524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="" xmlns:a16="http://schemas.microsoft.com/office/drawing/2014/main" id="{9978C389-1D90-6CEB-1D34-D69BF7898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2524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="" xmlns:a16="http://schemas.microsoft.com/office/drawing/2014/main" id="{12B5D758-2B43-B448-79C9-1F09317F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27120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="" xmlns:a16="http://schemas.microsoft.com/office/drawing/2014/main" id="{65404FC1-F068-1D2B-A3D6-59F44099D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27120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5F0B1C4A-F0AC-3974-6F79-9CCF79997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="" xmlns:a16="http://schemas.microsoft.com/office/drawing/2014/main" id="{5C12C91B-3BBC-019A-22DF-DF71A287D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="" xmlns:a16="http://schemas.microsoft.com/office/drawing/2014/main" id="{BB3FD4C7-50B9-E37D-A077-B15D8C6DB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24349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16="http://schemas.microsoft.com/office/drawing/2014/main" id="{486092F0-1D91-8C7F-EEFE-A7D79FF89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24349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8D38BBA9-DB40-81D9-4D13-4351576F9F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99285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="" xmlns:a16="http://schemas.microsoft.com/office/drawing/2014/main" id="{D4E44748-5631-A2C7-ADA1-FB2707923E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4678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="" xmlns:a16="http://schemas.microsoft.com/office/drawing/2014/main" id="{8A56F66F-909F-8F64-B021-9820EB3F6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9871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="" xmlns:a16="http://schemas.microsoft.com/office/drawing/2014/main" id="{EB90D275-5951-BAE0-8859-71B60C946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553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420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="" xmlns:a16="http://schemas.microsoft.com/office/drawing/2014/main" id="{3CF1AC86-4E83-EED8-9FB5-635710111D45}"/>
              </a:ext>
            </a:extLst>
          </p:cNvPr>
          <p:cNvSpPr/>
          <p:nvPr userDrawn="1"/>
        </p:nvSpPr>
        <p:spPr>
          <a:xfrm flipH="1">
            <a:off x="1704107" y="4055522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3E890B-5D84-F4A6-E963-051A1C52577D}"/>
              </a:ext>
            </a:extLst>
          </p:cNvPr>
          <p:cNvSpPr/>
          <p:nvPr userDrawn="1"/>
        </p:nvSpPr>
        <p:spPr>
          <a:xfrm flipH="1">
            <a:off x="4228381" y="1853643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CA321B0B-6EF1-E460-8E13-3BBE774FA148}"/>
              </a:ext>
            </a:extLst>
          </p:cNvPr>
          <p:cNvSpPr/>
          <p:nvPr userDrawn="1"/>
        </p:nvSpPr>
        <p:spPr>
          <a:xfrm flipH="1">
            <a:off x="6752655" y="4055275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898AB146-30D1-CD59-5D88-5097CF8561D1}"/>
              </a:ext>
            </a:extLst>
          </p:cNvPr>
          <p:cNvSpPr/>
          <p:nvPr userDrawn="1"/>
        </p:nvSpPr>
        <p:spPr>
          <a:xfrm flipH="1">
            <a:off x="9280950" y="4066155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4FE52614-CC2D-3550-FDBA-9D7D76ED0F72}"/>
              </a:ext>
            </a:extLst>
          </p:cNvPr>
          <p:cNvSpPr/>
          <p:nvPr userDrawn="1"/>
        </p:nvSpPr>
        <p:spPr>
          <a:xfrm flipH="1">
            <a:off x="4228381" y="4056366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19BEA3C-B965-CC70-315C-7C531CD7AA4A}"/>
              </a:ext>
            </a:extLst>
          </p:cNvPr>
          <p:cNvSpPr/>
          <p:nvPr userDrawn="1"/>
        </p:nvSpPr>
        <p:spPr>
          <a:xfrm flipH="1">
            <a:off x="9276929" y="1861862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DBCCE6E9-C40E-A684-457C-F08C974BD59F}"/>
              </a:ext>
            </a:extLst>
          </p:cNvPr>
          <p:cNvSpPr/>
          <p:nvPr userDrawn="1"/>
        </p:nvSpPr>
        <p:spPr>
          <a:xfrm flipH="1">
            <a:off x="6752655" y="1855810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E9B5F0D0-ABA3-5B0F-77C9-C5B64A613F84}"/>
              </a:ext>
            </a:extLst>
          </p:cNvPr>
          <p:cNvSpPr/>
          <p:nvPr userDrawn="1"/>
        </p:nvSpPr>
        <p:spPr>
          <a:xfrm flipH="1">
            <a:off x="1692043" y="1846020"/>
            <a:ext cx="1231495" cy="1231495"/>
          </a:xfrm>
          <a:prstGeom prst="ellipse">
            <a:avLst/>
          </a:prstGeom>
          <a:gradFill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515CD9-7B09-FB25-0368-96365B9D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8" y="338328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DC6BE5A-F1AC-214F-638D-C6C21E51B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AB127D4-BE09-1C43-0562-195F20C8A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8B3517CD-F786-4206-2455-E4C3BD987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54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="" xmlns:a16="http://schemas.microsoft.com/office/drawing/2014/main" id="{9978C389-1D90-6CEB-1D34-D69BF7898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6854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="" xmlns:a16="http://schemas.microsoft.com/office/drawing/2014/main" id="{12B5D758-2B43-B448-79C9-1F09317F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128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="" xmlns:a16="http://schemas.microsoft.com/office/drawing/2014/main" id="{65404FC1-F068-1D2B-A3D6-59F44099D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1128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16="http://schemas.microsoft.com/office/drawing/2014/main" id="{5F0B1C4A-F0AC-3974-6F79-9CCF79997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402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="" xmlns:a16="http://schemas.microsoft.com/office/drawing/2014/main" id="{5C12C91B-3BBC-019A-22DF-DF71A287D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02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="" xmlns:a16="http://schemas.microsoft.com/office/drawing/2014/main" id="{BB3FD4C7-50B9-E37D-A077-B15D8C6DB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49676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16="http://schemas.microsoft.com/office/drawing/2014/main" id="{486092F0-1D91-8C7F-EEFE-A7D79FF89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49676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8D38BBA9-DB40-81D9-4D13-4351576F9F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82010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="" xmlns:a16="http://schemas.microsoft.com/office/drawing/2014/main" id="{D4E44748-5631-A2C7-ADA1-FB2707923E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348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="" xmlns:a16="http://schemas.microsoft.com/office/drawing/2014/main" id="{8A56F66F-909F-8F64-B021-9820EB3F6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42622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="" xmlns:a16="http://schemas.microsoft.com/office/drawing/2014/main" id="{EB90D275-5951-BAE0-8859-71B60C946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66896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9" name="Picture Placeholder 20">
            <a:extLst>
              <a:ext uri="{FF2B5EF4-FFF2-40B4-BE49-F238E27FC236}">
                <a16:creationId xmlns="" xmlns:a16="http://schemas.microsoft.com/office/drawing/2014/main" id="{BA9EB14D-8336-06B5-51E3-FBCAF00F1F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94074" y="4145489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Picture Placeholder 20">
            <a:extLst>
              <a:ext uri="{FF2B5EF4-FFF2-40B4-BE49-F238E27FC236}">
                <a16:creationId xmlns="" xmlns:a16="http://schemas.microsoft.com/office/drawing/2014/main" id="{A1E65D12-1094-78B5-B37A-A03576991D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18348" y="4146333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1" name="Picture Placeholder 20">
            <a:extLst>
              <a:ext uri="{FF2B5EF4-FFF2-40B4-BE49-F238E27FC236}">
                <a16:creationId xmlns="" xmlns:a16="http://schemas.microsoft.com/office/drawing/2014/main" id="{6ABE5CEC-34A4-CD5D-FA0D-D675A87984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2622" y="4145242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Picture Placeholder 20">
            <a:extLst>
              <a:ext uri="{FF2B5EF4-FFF2-40B4-BE49-F238E27FC236}">
                <a16:creationId xmlns="" xmlns:a16="http://schemas.microsoft.com/office/drawing/2014/main" id="{5DA945B5-3444-7CAC-AA4A-55B04D03982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70917" y="4156122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3" name="Text Placeholder 11">
            <a:extLst>
              <a:ext uri="{FF2B5EF4-FFF2-40B4-BE49-F238E27FC236}">
                <a16:creationId xmlns="" xmlns:a16="http://schemas.microsoft.com/office/drawing/2014/main" id="{CB0DA5B5-9C84-7B23-EE8E-CEA555CD808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76854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="" xmlns:a16="http://schemas.microsoft.com/office/drawing/2014/main" id="{99C62621-0080-5CDD-E5DD-2FCF2D548CE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76854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="" xmlns:a16="http://schemas.microsoft.com/office/drawing/2014/main" id="{B69DDE47-632B-987E-545E-BAB200D374E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01128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="" xmlns:a16="http://schemas.microsoft.com/office/drawing/2014/main" id="{A165DCBF-4EFD-7181-68BA-1625AC1C0D5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01128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="" xmlns:a16="http://schemas.microsoft.com/office/drawing/2014/main" id="{3C7ECA2F-9EC3-26BD-B424-ECE80473DF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25402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="" xmlns:a16="http://schemas.microsoft.com/office/drawing/2014/main" id="{C9535F99-6134-8D03-FFEE-D1B3E007F2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25402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="" xmlns:a16="http://schemas.microsoft.com/office/drawing/2014/main" id="{163BD863-99E7-C7C4-4762-8C168574E9A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49676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="" xmlns:a16="http://schemas.microsoft.com/office/drawing/2014/main" id="{63678AE5-B810-D5BE-40B5-888AF447315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49676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34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FF4F2FF2-B2D0-EAB9-0059-1E59CFF27936}"/>
              </a:ext>
            </a:extLst>
          </p:cNvPr>
          <p:cNvSpPr/>
          <p:nvPr userDrawn="1"/>
        </p:nvSpPr>
        <p:spPr>
          <a:xfrm>
            <a:off x="0" y="3079989"/>
            <a:ext cx="4744043" cy="3778013"/>
          </a:xfrm>
          <a:custGeom>
            <a:avLst/>
            <a:gdLst>
              <a:gd name="connsiteX0" fmla="*/ 552680 w 4744043"/>
              <a:gd name="connsiteY0" fmla="*/ 2 h 3778013"/>
              <a:gd name="connsiteX1" fmla="*/ 3368067 w 4744043"/>
              <a:gd name="connsiteY1" fmla="*/ 2076456 h 3778013"/>
              <a:gd name="connsiteX2" fmla="*/ 4603294 w 4744043"/>
              <a:gd name="connsiteY2" fmla="*/ 3641510 h 3778013"/>
              <a:gd name="connsiteX3" fmla="*/ 4744043 w 4744043"/>
              <a:gd name="connsiteY3" fmla="*/ 3778013 h 3778013"/>
              <a:gd name="connsiteX4" fmla="*/ 0 w 4744043"/>
              <a:gd name="connsiteY4" fmla="*/ 3778013 h 3778013"/>
              <a:gd name="connsiteX5" fmla="*/ 0 w 4744043"/>
              <a:gd name="connsiteY5" fmla="*/ 73323 h 3778013"/>
              <a:gd name="connsiteX6" fmla="*/ 163773 w 4744043"/>
              <a:gd name="connsiteY6" fmla="*/ 34335 h 3778013"/>
              <a:gd name="connsiteX7" fmla="*/ 552680 w 4744043"/>
              <a:gd name="connsiteY7" fmla="*/ 2 h 37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4043" h="3778013">
                <a:moveTo>
                  <a:pt x="552680" y="2"/>
                </a:moveTo>
                <a:cubicBezTo>
                  <a:pt x="1474475" y="1086"/>
                  <a:pt x="2486209" y="585872"/>
                  <a:pt x="3368067" y="2076456"/>
                </a:cubicBezTo>
                <a:cubicBezTo>
                  <a:pt x="3678455" y="2598086"/>
                  <a:pt x="4104379" y="3133243"/>
                  <a:pt x="4603294" y="3641510"/>
                </a:cubicBezTo>
                <a:lnTo>
                  <a:pt x="4744043" y="3778013"/>
                </a:lnTo>
                <a:lnTo>
                  <a:pt x="0" y="3778013"/>
                </a:lnTo>
                <a:lnTo>
                  <a:pt x="0" y="73323"/>
                </a:lnTo>
                <a:lnTo>
                  <a:pt x="163773" y="34335"/>
                </a:lnTo>
                <a:cubicBezTo>
                  <a:pt x="291146" y="11604"/>
                  <a:pt x="420996" y="-154"/>
                  <a:pt x="552680" y="2"/>
                </a:cubicBezTo>
                <a:close/>
              </a:path>
            </a:pathLst>
          </a:custGeom>
          <a:gradFill flip="none" rotWithShape="1">
            <a:gsLst>
              <a:gs pos="41000">
                <a:schemeClr val="accent3">
                  <a:lumMod val="25000"/>
                  <a:alpha val="67969"/>
                </a:schemeClr>
              </a:gs>
              <a:gs pos="100000">
                <a:schemeClr val="accent2">
                  <a:alpha val="29022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8B193F7C-DAB3-79A0-9B6F-012F23BAF8BD}"/>
              </a:ext>
            </a:extLst>
          </p:cNvPr>
          <p:cNvSpPr/>
          <p:nvPr userDrawn="1"/>
        </p:nvSpPr>
        <p:spPr>
          <a:xfrm>
            <a:off x="1" y="0"/>
            <a:ext cx="6552595" cy="3112082"/>
          </a:xfrm>
          <a:custGeom>
            <a:avLst/>
            <a:gdLst>
              <a:gd name="connsiteX0" fmla="*/ 6552595 w 6552595"/>
              <a:gd name="connsiteY0" fmla="*/ 0 h 3112082"/>
              <a:gd name="connsiteX1" fmla="*/ 6479403 w 6552595"/>
              <a:gd name="connsiteY1" fmla="*/ 116338 h 3112082"/>
              <a:gd name="connsiteX2" fmla="*/ 4627940 w 6552595"/>
              <a:gd name="connsiteY2" fmla="*/ 645238 h 3112082"/>
              <a:gd name="connsiteX3" fmla="*/ 631580 w 6552595"/>
              <a:gd name="connsiteY3" fmla="*/ 1915852 h 3112082"/>
              <a:gd name="connsiteX4" fmla="*/ 46252 w 6552595"/>
              <a:gd name="connsiteY4" fmla="*/ 2980209 h 3112082"/>
              <a:gd name="connsiteX5" fmla="*/ 0 w 6552595"/>
              <a:gd name="connsiteY5" fmla="*/ 3112082 h 3112082"/>
              <a:gd name="connsiteX6" fmla="*/ 0 w 6552595"/>
              <a:gd name="connsiteY6" fmla="*/ 1037361 h 3112082"/>
              <a:gd name="connsiteX7" fmla="*/ 0 w 6552595"/>
              <a:gd name="connsiteY7" fmla="*/ 0 h 311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2595" h="3112082">
                <a:moveTo>
                  <a:pt x="6552595" y="0"/>
                </a:moveTo>
                <a:lnTo>
                  <a:pt x="6479403" y="116338"/>
                </a:lnTo>
                <a:cubicBezTo>
                  <a:pt x="6181653" y="532833"/>
                  <a:pt x="5587528" y="785625"/>
                  <a:pt x="4627940" y="645238"/>
                </a:cubicBezTo>
                <a:cubicBezTo>
                  <a:pt x="3343367" y="460619"/>
                  <a:pt x="1347900" y="971915"/>
                  <a:pt x="631580" y="1915852"/>
                </a:cubicBezTo>
                <a:cubicBezTo>
                  <a:pt x="407731" y="2210834"/>
                  <a:pt x="204970" y="2565624"/>
                  <a:pt x="46252" y="2980209"/>
                </a:cubicBezTo>
                <a:lnTo>
                  <a:pt x="0" y="3112082"/>
                </a:lnTo>
                <a:lnTo>
                  <a:pt x="0" y="103736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accent3">
                  <a:lumMod val="25000"/>
                </a:schemeClr>
              </a:gs>
              <a:gs pos="0">
                <a:schemeClr val="accent1">
                  <a:alpha val="56738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9D045F5-266F-9ADF-9692-2DA7DB16DFFE}"/>
              </a:ext>
            </a:extLst>
          </p:cNvPr>
          <p:cNvSpPr/>
          <p:nvPr userDrawn="1"/>
        </p:nvSpPr>
        <p:spPr>
          <a:xfrm>
            <a:off x="10269564" y="0"/>
            <a:ext cx="1922436" cy="5772376"/>
          </a:xfrm>
          <a:custGeom>
            <a:avLst/>
            <a:gdLst>
              <a:gd name="connsiteX0" fmla="*/ 0 w 1922436"/>
              <a:gd name="connsiteY0" fmla="*/ 0 h 5772376"/>
              <a:gd name="connsiteX1" fmla="*/ 1922436 w 1922436"/>
              <a:gd name="connsiteY1" fmla="*/ 0 h 5772376"/>
              <a:gd name="connsiteX2" fmla="*/ 1922436 w 1922436"/>
              <a:gd name="connsiteY2" fmla="*/ 5770832 h 5772376"/>
              <a:gd name="connsiteX3" fmla="*/ 1785843 w 1922436"/>
              <a:gd name="connsiteY3" fmla="*/ 5772376 h 5772376"/>
              <a:gd name="connsiteX4" fmla="*/ 167636 w 1922436"/>
              <a:gd name="connsiteY4" fmla="*/ 2958760 h 5772376"/>
              <a:gd name="connsiteX5" fmla="*/ 11457 w 1922436"/>
              <a:gd name="connsiteY5" fmla="*/ 41049 h 57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436" h="5772376">
                <a:moveTo>
                  <a:pt x="0" y="0"/>
                </a:moveTo>
                <a:lnTo>
                  <a:pt x="1922436" y="0"/>
                </a:lnTo>
                <a:lnTo>
                  <a:pt x="1922436" y="5770832"/>
                </a:lnTo>
                <a:lnTo>
                  <a:pt x="1785843" y="5772376"/>
                </a:lnTo>
                <a:cubicBezTo>
                  <a:pt x="715486" y="5737436"/>
                  <a:pt x="-199675" y="4895626"/>
                  <a:pt x="167636" y="2958760"/>
                </a:cubicBezTo>
                <a:cubicBezTo>
                  <a:pt x="324540" y="2119813"/>
                  <a:pt x="262661" y="1037667"/>
                  <a:pt x="11457" y="41049"/>
                </a:cubicBezTo>
                <a:close/>
              </a:path>
            </a:pathLst>
          </a:custGeom>
          <a:gradFill flip="none" rotWithShape="1">
            <a:gsLst>
              <a:gs pos="10000">
                <a:schemeClr val="accent2">
                  <a:alpha val="9960"/>
                </a:schemeClr>
              </a:gs>
              <a:gs pos="100000">
                <a:schemeClr val="accent1">
                  <a:alpha val="4755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2A494E50-F563-24E6-92E6-F9E55D1F3D50}"/>
              </a:ext>
            </a:extLst>
          </p:cNvPr>
          <p:cNvSpPr/>
          <p:nvPr userDrawn="1"/>
        </p:nvSpPr>
        <p:spPr>
          <a:xfrm>
            <a:off x="10861332" y="0"/>
            <a:ext cx="1330669" cy="3088658"/>
          </a:xfrm>
          <a:custGeom>
            <a:avLst/>
            <a:gdLst>
              <a:gd name="connsiteX0" fmla="*/ 0 w 1330669"/>
              <a:gd name="connsiteY0" fmla="*/ 0 h 3088658"/>
              <a:gd name="connsiteX1" fmla="*/ 1330669 w 1330669"/>
              <a:gd name="connsiteY1" fmla="*/ 0 h 3088658"/>
              <a:gd name="connsiteX2" fmla="*/ 1330669 w 1330669"/>
              <a:gd name="connsiteY2" fmla="*/ 3088658 h 3088658"/>
              <a:gd name="connsiteX3" fmla="*/ 1265038 w 1330669"/>
              <a:gd name="connsiteY3" fmla="*/ 3075052 h 3088658"/>
              <a:gd name="connsiteX4" fmla="*/ 84101 w 1330669"/>
              <a:gd name="connsiteY4" fmla="*/ 918166 h 3088658"/>
              <a:gd name="connsiteX5" fmla="*/ 3100 w 1330669"/>
              <a:gd name="connsiteY5" fmla="*/ 15153 h 308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669" h="3088658">
                <a:moveTo>
                  <a:pt x="0" y="0"/>
                </a:moveTo>
                <a:lnTo>
                  <a:pt x="1330669" y="0"/>
                </a:lnTo>
                <a:lnTo>
                  <a:pt x="1330669" y="3088658"/>
                </a:lnTo>
                <a:lnTo>
                  <a:pt x="1265038" y="3075052"/>
                </a:lnTo>
                <a:cubicBezTo>
                  <a:pt x="597017" y="2898062"/>
                  <a:pt x="64513" y="2241595"/>
                  <a:pt x="84101" y="918166"/>
                </a:cubicBezTo>
                <a:cubicBezTo>
                  <a:pt x="87550" y="637183"/>
                  <a:pt x="59230" y="331259"/>
                  <a:pt x="3100" y="15153"/>
                </a:cubicBezTo>
                <a:close/>
              </a:path>
            </a:pathLst>
          </a:custGeom>
          <a:solidFill>
            <a:schemeClr val="accent1">
              <a:alpha val="50635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glass card">
            <a:extLst>
              <a:ext uri="{FF2B5EF4-FFF2-40B4-BE49-F238E27FC236}">
                <a16:creationId xmlns="" xmlns:a16="http://schemas.microsoft.com/office/drawing/2014/main" id="{D9024B22-C102-71C1-8593-95259EC18972}"/>
              </a:ext>
            </a:extLst>
          </p:cNvPr>
          <p:cNvSpPr/>
          <p:nvPr userDrawn="1"/>
        </p:nvSpPr>
        <p:spPr>
          <a:xfrm>
            <a:off x="1474384" y="1005155"/>
            <a:ext cx="9243233" cy="4978750"/>
          </a:xfrm>
          <a:prstGeom prst="roundRect">
            <a:avLst>
              <a:gd name="adj" fmla="val 6806"/>
            </a:avLst>
          </a:prstGeom>
          <a:gradFill>
            <a:gsLst>
              <a:gs pos="99000">
                <a:schemeClr val="bg1">
                  <a:alpha val="3000"/>
                </a:schemeClr>
              </a:gs>
              <a:gs pos="46000">
                <a:schemeClr val="bg1">
                  <a:alpha val="17037"/>
                </a:schemeClr>
              </a:gs>
              <a:gs pos="6000">
                <a:schemeClr val="bg1">
                  <a:alpha val="13000"/>
                </a:schemeClr>
              </a:gs>
            </a:gsLst>
            <a:path path="circle">
              <a:fillToRect l="100000" t="100000"/>
            </a:path>
          </a:gradFill>
          <a:ln w="6350">
            <a:noFill/>
          </a:ln>
          <a:effectLst>
            <a:outerShdw blurRad="63500" dist="38100" dir="5400000" sx="1000" sy="1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2157984"/>
            <a:ext cx="7735824" cy="1069848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3685032"/>
            <a:ext cx="7735824" cy="11338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93303B57-FF55-B795-FAE7-5EF26BFCBEF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115287" y="2597113"/>
            <a:ext cx="0" cy="16551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8A78F28F-70CE-7FE2-ACE1-FA2D7C1CE590}"/>
              </a:ext>
            </a:extLst>
          </p:cNvPr>
          <p:cNvSpPr/>
          <p:nvPr userDrawn="1"/>
        </p:nvSpPr>
        <p:spPr>
          <a:xfrm>
            <a:off x="0" y="0"/>
            <a:ext cx="2862855" cy="1527696"/>
          </a:xfrm>
          <a:custGeom>
            <a:avLst/>
            <a:gdLst>
              <a:gd name="connsiteX0" fmla="*/ 0 w 2862855"/>
              <a:gd name="connsiteY0" fmla="*/ 0 h 1527696"/>
              <a:gd name="connsiteX1" fmla="*/ 2862855 w 2862855"/>
              <a:gd name="connsiteY1" fmla="*/ 0 h 1527696"/>
              <a:gd name="connsiteX2" fmla="*/ 2757362 w 2862855"/>
              <a:gd name="connsiteY2" fmla="*/ 85011 h 1527696"/>
              <a:gd name="connsiteX3" fmla="*/ 1949659 w 2862855"/>
              <a:gd name="connsiteY3" fmla="*/ 424032 h 1527696"/>
              <a:gd name="connsiteX4" fmla="*/ 170555 w 2862855"/>
              <a:gd name="connsiteY4" fmla="*/ 1373059 h 1527696"/>
              <a:gd name="connsiteX5" fmla="*/ 0 w 2862855"/>
              <a:gd name="connsiteY5" fmla="*/ 1527696 h 1527696"/>
              <a:gd name="connsiteX6" fmla="*/ 0 w 2862855"/>
              <a:gd name="connsiteY6" fmla="*/ 872969 h 152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855" h="1527696">
                <a:moveTo>
                  <a:pt x="0" y="0"/>
                </a:moveTo>
                <a:lnTo>
                  <a:pt x="2862855" y="0"/>
                </a:lnTo>
                <a:lnTo>
                  <a:pt x="2757362" y="85011"/>
                </a:lnTo>
                <a:cubicBezTo>
                  <a:pt x="2560942" y="227521"/>
                  <a:pt x="2295416" y="345289"/>
                  <a:pt x="1949659" y="424032"/>
                </a:cubicBezTo>
                <a:cubicBezTo>
                  <a:pt x="1377417" y="555874"/>
                  <a:pt x="700343" y="918207"/>
                  <a:pt x="170555" y="1373059"/>
                </a:cubicBezTo>
                <a:lnTo>
                  <a:pt x="0" y="1527696"/>
                </a:lnTo>
                <a:lnTo>
                  <a:pt x="0" y="872969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25000"/>
                  <a:alpha val="40000"/>
                </a:schemeClr>
              </a:gs>
              <a:gs pos="0">
                <a:schemeClr val="accent4">
                  <a:alpha val="69786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294AB31D-FEF2-F3B0-D726-81CE48F895EA}"/>
              </a:ext>
            </a:extLst>
          </p:cNvPr>
          <p:cNvSpPr/>
          <p:nvPr userDrawn="1"/>
        </p:nvSpPr>
        <p:spPr>
          <a:xfrm>
            <a:off x="2" y="4761091"/>
            <a:ext cx="3131151" cy="2096908"/>
          </a:xfrm>
          <a:custGeom>
            <a:avLst/>
            <a:gdLst>
              <a:gd name="connsiteX0" fmla="*/ 186163 w 3131151"/>
              <a:gd name="connsiteY0" fmla="*/ 0 h 2096908"/>
              <a:gd name="connsiteX1" fmla="*/ 2469297 w 3131151"/>
              <a:gd name="connsiteY1" fmla="*/ 1411265 h 2096908"/>
              <a:gd name="connsiteX2" fmla="*/ 3026909 w 3131151"/>
              <a:gd name="connsiteY2" fmla="*/ 2004423 h 2096908"/>
              <a:gd name="connsiteX3" fmla="*/ 3131151 w 3131151"/>
              <a:gd name="connsiteY3" fmla="*/ 2096908 h 2096908"/>
              <a:gd name="connsiteX4" fmla="*/ 0 w 3131151"/>
              <a:gd name="connsiteY4" fmla="*/ 2096908 h 2096908"/>
              <a:gd name="connsiteX5" fmla="*/ 0 w 3131151"/>
              <a:gd name="connsiteY5" fmla="*/ 4640 h 20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151" h="2096908">
                <a:moveTo>
                  <a:pt x="186163" y="0"/>
                </a:moveTo>
                <a:cubicBezTo>
                  <a:pt x="883663" y="24692"/>
                  <a:pt x="1675023" y="432572"/>
                  <a:pt x="2469297" y="1411265"/>
                </a:cubicBezTo>
                <a:cubicBezTo>
                  <a:pt x="2632187" y="1610943"/>
                  <a:pt x="2819757" y="1809855"/>
                  <a:pt x="3026909" y="2004423"/>
                </a:cubicBezTo>
                <a:lnTo>
                  <a:pt x="3131151" y="2096908"/>
                </a:lnTo>
                <a:lnTo>
                  <a:pt x="0" y="2096908"/>
                </a:lnTo>
                <a:lnTo>
                  <a:pt x="0" y="4640"/>
                </a:lnTo>
                <a:close/>
              </a:path>
            </a:pathLst>
          </a:custGeom>
          <a:gradFill flip="none" rotWithShape="1">
            <a:gsLst>
              <a:gs pos="47000">
                <a:schemeClr val="accent6">
                  <a:alpha val="51365"/>
                </a:schemeClr>
              </a:gs>
              <a:gs pos="100000">
                <a:schemeClr val="accent4">
                  <a:alpha val="24386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843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824" y="1856232"/>
            <a:ext cx="4718304" cy="1069848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1968" y="3374136"/>
            <a:ext cx="4709160" cy="239572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="" xmlns:a16="http://schemas.microsoft.com/office/drawing/2014/main" id="{907BDD9A-3C2A-A21B-A425-1BB45BF5C103}"/>
              </a:ext>
            </a:extLst>
          </p:cNvPr>
          <p:cNvSpPr/>
          <p:nvPr userDrawn="1"/>
        </p:nvSpPr>
        <p:spPr>
          <a:xfrm rot="5400000" flipH="1" flipV="1">
            <a:off x="-1248967" y="1248969"/>
            <a:ext cx="6858000" cy="4360065"/>
          </a:xfrm>
          <a:custGeom>
            <a:avLst/>
            <a:gdLst>
              <a:gd name="connsiteX0" fmla="*/ 6858000 w 6858000"/>
              <a:gd name="connsiteY0" fmla="*/ 0 h 4360065"/>
              <a:gd name="connsiteX1" fmla="*/ 6858000 w 6858000"/>
              <a:gd name="connsiteY1" fmla="*/ 4019634 h 4360065"/>
              <a:gd name="connsiteX2" fmla="*/ 6786526 w 6858000"/>
              <a:gd name="connsiteY2" fmla="*/ 3987694 h 4360065"/>
              <a:gd name="connsiteX3" fmla="*/ 4380589 w 6858000"/>
              <a:gd name="connsiteY3" fmla="*/ 3270469 h 4360065"/>
              <a:gd name="connsiteX4" fmla="*/ 1148443 w 6858000"/>
              <a:gd name="connsiteY4" fmla="*/ 4360028 h 4360065"/>
              <a:gd name="connsiteX5" fmla="*/ 93033 w 6858000"/>
              <a:gd name="connsiteY5" fmla="*/ 4174462 h 4360065"/>
              <a:gd name="connsiteX6" fmla="*/ 0 w 6858000"/>
              <a:gd name="connsiteY6" fmla="*/ 4134599 h 4360065"/>
              <a:gd name="connsiteX7" fmla="*/ 0 w 6858000"/>
              <a:gd name="connsiteY7" fmla="*/ 0 h 4360065"/>
              <a:gd name="connsiteX8" fmla="*/ 6858000 w 6858000"/>
              <a:gd name="connsiteY8" fmla="*/ 0 h 436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4360065">
                <a:moveTo>
                  <a:pt x="6858000" y="0"/>
                </a:moveTo>
                <a:lnTo>
                  <a:pt x="6858000" y="4019634"/>
                </a:lnTo>
                <a:lnTo>
                  <a:pt x="6786526" y="3987694"/>
                </a:lnTo>
                <a:cubicBezTo>
                  <a:pt x="6330423" y="3769997"/>
                  <a:pt x="5587519" y="3251791"/>
                  <a:pt x="4380589" y="3270469"/>
                </a:cubicBezTo>
                <a:cubicBezTo>
                  <a:pt x="3001241" y="3291816"/>
                  <a:pt x="2442968" y="4353863"/>
                  <a:pt x="1148443" y="4360028"/>
                </a:cubicBezTo>
                <a:cubicBezTo>
                  <a:pt x="743904" y="4361955"/>
                  <a:pt x="389317" y="4288650"/>
                  <a:pt x="93033" y="4174462"/>
                </a:cubicBezTo>
                <a:lnTo>
                  <a:pt x="0" y="4134599"/>
                </a:ln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16">
            <a:extLst>
              <a:ext uri="{FF2B5EF4-FFF2-40B4-BE49-F238E27FC236}">
                <a16:creationId xmlns="" xmlns:a16="http://schemas.microsoft.com/office/drawing/2014/main" id="{989D7F61-B47A-97D5-F725-EC5EFE81187A}"/>
              </a:ext>
            </a:extLst>
          </p:cNvPr>
          <p:cNvSpPr/>
          <p:nvPr userDrawn="1"/>
        </p:nvSpPr>
        <p:spPr>
          <a:xfrm rot="16200000" flipH="1">
            <a:off x="-952024" y="952025"/>
            <a:ext cx="6858000" cy="4953950"/>
          </a:xfrm>
          <a:custGeom>
            <a:avLst/>
            <a:gdLst>
              <a:gd name="connsiteX0" fmla="*/ 0 w 6858000"/>
              <a:gd name="connsiteY0" fmla="*/ 0 h 4953950"/>
              <a:gd name="connsiteX1" fmla="*/ 0 w 6858000"/>
              <a:gd name="connsiteY1" fmla="*/ 4289773 h 4953950"/>
              <a:gd name="connsiteX2" fmla="*/ 181159 w 6858000"/>
              <a:gd name="connsiteY2" fmla="*/ 4411259 h 4953950"/>
              <a:gd name="connsiteX3" fmla="*/ 2222746 w 6858000"/>
              <a:gd name="connsiteY3" fmla="*/ 4953891 h 4953950"/>
              <a:gd name="connsiteX4" fmla="*/ 6808516 w 6858000"/>
              <a:gd name="connsiteY4" fmla="*/ 3223031 h 4953950"/>
              <a:gd name="connsiteX5" fmla="*/ 6858000 w 6858000"/>
              <a:gd name="connsiteY5" fmla="*/ 3220931 h 4953950"/>
              <a:gd name="connsiteX6" fmla="*/ 6858000 w 6858000"/>
              <a:gd name="connsiteY6" fmla="*/ 0 h 4953950"/>
              <a:gd name="connsiteX7" fmla="*/ 0 w 6858000"/>
              <a:gd name="connsiteY7" fmla="*/ 0 h 49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4953950">
                <a:moveTo>
                  <a:pt x="0" y="0"/>
                </a:moveTo>
                <a:lnTo>
                  <a:pt x="0" y="4289773"/>
                </a:lnTo>
                <a:lnTo>
                  <a:pt x="181159" y="4411259"/>
                </a:lnTo>
                <a:cubicBezTo>
                  <a:pt x="694541" y="4727180"/>
                  <a:pt x="1386349" y="4958196"/>
                  <a:pt x="2222746" y="4953891"/>
                </a:cubicBezTo>
                <a:cubicBezTo>
                  <a:pt x="4074768" y="4944360"/>
                  <a:pt x="4906383" y="3353427"/>
                  <a:pt x="6808516" y="3223031"/>
                </a:cubicBezTo>
                <a:lnTo>
                  <a:pt x="6858000" y="3220931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0">
                <a:schemeClr val="accent6">
                  <a:alpha val="52965"/>
                </a:schemeClr>
              </a:gs>
              <a:gs pos="90000">
                <a:schemeClr val="accent5">
                  <a:lumMod val="50000"/>
                  <a:alpha val="72473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17">
            <a:extLst>
              <a:ext uri="{FF2B5EF4-FFF2-40B4-BE49-F238E27FC236}">
                <a16:creationId xmlns="" xmlns:a16="http://schemas.microsoft.com/office/drawing/2014/main" id="{A70008D0-0FB3-5B8D-3060-6EDD9E247095}"/>
              </a:ext>
            </a:extLst>
          </p:cNvPr>
          <p:cNvSpPr/>
          <p:nvPr userDrawn="1"/>
        </p:nvSpPr>
        <p:spPr>
          <a:xfrm rot="16200000" flipH="1">
            <a:off x="-1513890" y="1513891"/>
            <a:ext cx="6858000" cy="3830219"/>
          </a:xfrm>
          <a:custGeom>
            <a:avLst/>
            <a:gdLst>
              <a:gd name="connsiteX0" fmla="*/ 0 w 6858000"/>
              <a:gd name="connsiteY0" fmla="*/ 0 h 3830219"/>
              <a:gd name="connsiteX1" fmla="*/ 0 w 6858000"/>
              <a:gd name="connsiteY1" fmla="*/ 2994317 h 3830219"/>
              <a:gd name="connsiteX2" fmla="*/ 150933 w 6858000"/>
              <a:gd name="connsiteY2" fmla="*/ 2952927 h 3830219"/>
              <a:gd name="connsiteX3" fmla="*/ 533317 w 6858000"/>
              <a:gd name="connsiteY3" fmla="*/ 2907735 h 3830219"/>
              <a:gd name="connsiteX4" fmla="*/ 2516906 w 6858000"/>
              <a:gd name="connsiteY4" fmla="*/ 3558655 h 3830219"/>
              <a:gd name="connsiteX5" fmla="*/ 2542419 w 6858000"/>
              <a:gd name="connsiteY5" fmla="*/ 3568616 h 3830219"/>
              <a:gd name="connsiteX6" fmla="*/ 2607100 w 6858000"/>
              <a:gd name="connsiteY6" fmla="*/ 3608308 h 3830219"/>
              <a:gd name="connsiteX7" fmla="*/ 3580199 w 6858000"/>
              <a:gd name="connsiteY7" fmla="*/ 3830188 h 3830219"/>
              <a:gd name="connsiteX8" fmla="*/ 6145368 w 6858000"/>
              <a:gd name="connsiteY8" fmla="*/ 2895740 h 3830219"/>
              <a:gd name="connsiteX9" fmla="*/ 6711794 w 6858000"/>
              <a:gd name="connsiteY9" fmla="*/ 2941805 h 3830219"/>
              <a:gd name="connsiteX10" fmla="*/ 6858000 w 6858000"/>
              <a:gd name="connsiteY10" fmla="*/ 2973381 h 3830219"/>
              <a:gd name="connsiteX11" fmla="*/ 6858000 w 6858000"/>
              <a:gd name="connsiteY11" fmla="*/ 0 h 3830219"/>
              <a:gd name="connsiteX12" fmla="*/ 0 w 6858000"/>
              <a:gd name="connsiteY12" fmla="*/ 0 h 38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8000" h="3830219">
                <a:moveTo>
                  <a:pt x="0" y="0"/>
                </a:moveTo>
                <a:lnTo>
                  <a:pt x="0" y="2994317"/>
                </a:lnTo>
                <a:lnTo>
                  <a:pt x="150933" y="2952927"/>
                </a:lnTo>
                <a:cubicBezTo>
                  <a:pt x="269822" y="2926258"/>
                  <a:pt x="396478" y="2910024"/>
                  <a:pt x="533317" y="2907735"/>
                </a:cubicBezTo>
                <a:cubicBezTo>
                  <a:pt x="1559606" y="2890571"/>
                  <a:pt x="2163137" y="3401988"/>
                  <a:pt x="2516906" y="3558655"/>
                </a:cubicBezTo>
                <a:lnTo>
                  <a:pt x="2542419" y="3568616"/>
                </a:lnTo>
                <a:lnTo>
                  <a:pt x="2607100" y="3608308"/>
                </a:lnTo>
                <a:cubicBezTo>
                  <a:pt x="2866745" y="3741243"/>
                  <a:pt x="3194928" y="3832171"/>
                  <a:pt x="3580199" y="3830188"/>
                </a:cubicBezTo>
                <a:cubicBezTo>
                  <a:pt x="4607589" y="3824901"/>
                  <a:pt x="5050658" y="2914049"/>
                  <a:pt x="6145368" y="2895740"/>
                </a:cubicBezTo>
                <a:cubicBezTo>
                  <a:pt x="6350626" y="2892307"/>
                  <a:pt x="6538973" y="2910018"/>
                  <a:pt x="6711794" y="2941805"/>
                </a:cubicBezTo>
                <a:lnTo>
                  <a:pt x="6858000" y="2973381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5000">
                <a:schemeClr val="accent6">
                  <a:alpha val="29951"/>
                </a:schemeClr>
              </a:gs>
              <a:gs pos="99000">
                <a:schemeClr val="accent4">
                  <a:lumMod val="75000"/>
                  <a:alpha val="2734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CA6FFAC-0E5C-DA2F-C0F9-D5602F928AEC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545111" y="2275586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263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>
            <a:extLst>
              <a:ext uri="{FF2B5EF4-FFF2-40B4-BE49-F238E27FC236}">
                <a16:creationId xmlns="" xmlns:a16="http://schemas.microsoft.com/office/drawing/2014/main" id="{079F0D65-9DED-1DC3-6E6D-E4AD5252A007}"/>
              </a:ext>
            </a:extLst>
          </p:cNvPr>
          <p:cNvSpPr/>
          <p:nvPr userDrawn="1"/>
        </p:nvSpPr>
        <p:spPr>
          <a:xfrm rot="16200000" flipV="1">
            <a:off x="6507450" y="1163358"/>
            <a:ext cx="6858000" cy="4531278"/>
          </a:xfrm>
          <a:custGeom>
            <a:avLst/>
            <a:gdLst>
              <a:gd name="connsiteX0" fmla="*/ 6858000 w 6858000"/>
              <a:gd name="connsiteY0" fmla="*/ 3150313 h 3750964"/>
              <a:gd name="connsiteX1" fmla="*/ 6858000 w 6858000"/>
              <a:gd name="connsiteY1" fmla="*/ 0 h 3750964"/>
              <a:gd name="connsiteX2" fmla="*/ 0 w 6858000"/>
              <a:gd name="connsiteY2" fmla="*/ 0 h 3750964"/>
              <a:gd name="connsiteX3" fmla="*/ 0 w 6858000"/>
              <a:gd name="connsiteY3" fmla="*/ 3220894 h 3750964"/>
              <a:gd name="connsiteX4" fmla="*/ 10973 w 6858000"/>
              <a:gd name="connsiteY4" fmla="*/ 3230398 h 3750964"/>
              <a:gd name="connsiteX5" fmla="*/ 1661251 w 6858000"/>
              <a:gd name="connsiteY5" fmla="*/ 3750927 h 3750964"/>
              <a:gd name="connsiteX6" fmla="*/ 4893397 w 6858000"/>
              <a:gd name="connsiteY6" fmla="*/ 2661368 h 3750964"/>
              <a:gd name="connsiteX7" fmla="*/ 6834019 w 6858000"/>
              <a:gd name="connsiteY7" fmla="*/ 3137932 h 3750964"/>
              <a:gd name="connsiteX8" fmla="*/ 6858000 w 6858000"/>
              <a:gd name="connsiteY8" fmla="*/ 3150313 h 37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3750964">
                <a:moveTo>
                  <a:pt x="6858000" y="3150313"/>
                </a:moveTo>
                <a:lnTo>
                  <a:pt x="6858000" y="0"/>
                </a:lnTo>
                <a:lnTo>
                  <a:pt x="0" y="0"/>
                </a:lnTo>
                <a:lnTo>
                  <a:pt x="0" y="3220894"/>
                </a:lnTo>
                <a:lnTo>
                  <a:pt x="10973" y="3230398"/>
                </a:lnTo>
                <a:cubicBezTo>
                  <a:pt x="366756" y="3514112"/>
                  <a:pt x="933081" y="3754395"/>
                  <a:pt x="1661251" y="3750927"/>
                </a:cubicBezTo>
                <a:cubicBezTo>
                  <a:pt x="2955776" y="3744762"/>
                  <a:pt x="3514049" y="2682714"/>
                  <a:pt x="4893397" y="2661368"/>
                </a:cubicBezTo>
                <a:cubicBezTo>
                  <a:pt x="5755490" y="2648026"/>
                  <a:pt x="6380835" y="2908605"/>
                  <a:pt x="6834019" y="3137932"/>
                </a:cubicBezTo>
                <a:lnTo>
                  <a:pt x="6858000" y="3150313"/>
                </a:lnTo>
                <a:close/>
              </a:path>
            </a:pathLst>
          </a:custGeom>
          <a:solidFill>
            <a:schemeClr val="accent4">
              <a:alpha val="142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8">
            <a:extLst>
              <a:ext uri="{FF2B5EF4-FFF2-40B4-BE49-F238E27FC236}">
                <a16:creationId xmlns="" xmlns:a16="http://schemas.microsoft.com/office/drawing/2014/main" id="{9C605622-8F1F-632F-D5C0-1F2E7875EBA1}"/>
              </a:ext>
            </a:extLst>
          </p:cNvPr>
          <p:cNvSpPr/>
          <p:nvPr userDrawn="1"/>
        </p:nvSpPr>
        <p:spPr>
          <a:xfrm rot="5400000">
            <a:off x="6488397" y="1182411"/>
            <a:ext cx="6858000" cy="4493171"/>
          </a:xfrm>
          <a:custGeom>
            <a:avLst/>
            <a:gdLst>
              <a:gd name="connsiteX0" fmla="*/ 0 w 6858000"/>
              <a:gd name="connsiteY0" fmla="*/ 3300688 h 4744323"/>
              <a:gd name="connsiteX1" fmla="*/ 0 w 6858000"/>
              <a:gd name="connsiteY1" fmla="*/ 0 h 4744323"/>
              <a:gd name="connsiteX2" fmla="*/ 6858000 w 6858000"/>
              <a:gd name="connsiteY2" fmla="*/ 0 h 4744323"/>
              <a:gd name="connsiteX3" fmla="*/ 6858000 w 6858000"/>
              <a:gd name="connsiteY3" fmla="*/ 3130282 h 4744323"/>
              <a:gd name="connsiteX4" fmla="*/ 6685009 w 6858000"/>
              <a:gd name="connsiteY4" fmla="*/ 3177721 h 4744323"/>
              <a:gd name="connsiteX5" fmla="*/ 2944852 w 6858000"/>
              <a:gd name="connsiteY5" fmla="*/ 4744264 h 4744323"/>
              <a:gd name="connsiteX6" fmla="*/ 88593 w 6858000"/>
              <a:gd name="connsiteY6" fmla="*/ 3449517 h 4744323"/>
              <a:gd name="connsiteX7" fmla="*/ 0 w 6858000"/>
              <a:gd name="connsiteY7" fmla="*/ 3300688 h 474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4744323">
                <a:moveTo>
                  <a:pt x="0" y="3300688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0282"/>
                </a:lnTo>
                <a:lnTo>
                  <a:pt x="6685009" y="3177721"/>
                </a:lnTo>
                <a:cubicBezTo>
                  <a:pt x="5333681" y="3615865"/>
                  <a:pt x="4498161" y="4736270"/>
                  <a:pt x="2944852" y="4744264"/>
                </a:cubicBezTo>
                <a:cubicBezTo>
                  <a:pt x="1511029" y="4751644"/>
                  <a:pt x="502120" y="4067469"/>
                  <a:pt x="88593" y="3449517"/>
                </a:cubicBezTo>
                <a:lnTo>
                  <a:pt x="0" y="3300688"/>
                </a:lnTo>
                <a:close/>
              </a:path>
            </a:pathLst>
          </a:custGeom>
          <a:gradFill flip="none" rotWithShape="1">
            <a:gsLst>
              <a:gs pos="4000">
                <a:schemeClr val="accent2">
                  <a:alpha val="23589"/>
                </a:schemeClr>
              </a:gs>
              <a:gs pos="79000">
                <a:schemeClr val="accent5">
                  <a:lumMod val="50000"/>
                  <a:alpha val="5218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12">
            <a:extLst>
              <a:ext uri="{FF2B5EF4-FFF2-40B4-BE49-F238E27FC236}">
                <a16:creationId xmlns="" xmlns:a16="http://schemas.microsoft.com/office/drawing/2014/main" id="{919AB4B2-2D3A-FCB5-0314-CC465BCC0E5D}"/>
              </a:ext>
            </a:extLst>
          </p:cNvPr>
          <p:cNvSpPr/>
          <p:nvPr userDrawn="1"/>
        </p:nvSpPr>
        <p:spPr>
          <a:xfrm rot="5400000">
            <a:off x="6926379" y="1582290"/>
            <a:ext cx="6858001" cy="3693421"/>
          </a:xfrm>
          <a:custGeom>
            <a:avLst/>
            <a:gdLst>
              <a:gd name="connsiteX0" fmla="*/ 0 w 6858001"/>
              <a:gd name="connsiteY0" fmla="*/ 3437558 h 3693421"/>
              <a:gd name="connsiteX1" fmla="*/ 0 w 6858001"/>
              <a:gd name="connsiteY1" fmla="*/ 0 h 3693421"/>
              <a:gd name="connsiteX2" fmla="*/ 6858001 w 6858001"/>
              <a:gd name="connsiteY2" fmla="*/ 0 h 3693421"/>
              <a:gd name="connsiteX3" fmla="*/ 6858001 w 6858001"/>
              <a:gd name="connsiteY3" fmla="*/ 1982949 h 3693421"/>
              <a:gd name="connsiteX4" fmla="*/ 6594582 w 6858001"/>
              <a:gd name="connsiteY4" fmla="*/ 1960784 h 3693421"/>
              <a:gd name="connsiteX5" fmla="*/ 6223032 w 6858001"/>
              <a:gd name="connsiteY5" fmla="*/ 1954544 h 3693421"/>
              <a:gd name="connsiteX6" fmla="*/ 1449771 w 6858001"/>
              <a:gd name="connsiteY6" fmla="*/ 3693362 h 3693421"/>
              <a:gd name="connsiteX7" fmla="*/ 163899 w 6858001"/>
              <a:gd name="connsiteY7" fmla="*/ 3498289 h 3693421"/>
              <a:gd name="connsiteX8" fmla="*/ 0 w 6858001"/>
              <a:gd name="connsiteY8" fmla="*/ 3437558 h 36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1" h="3693421">
                <a:moveTo>
                  <a:pt x="0" y="3437558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1982949"/>
                </a:lnTo>
                <a:lnTo>
                  <a:pt x="6594582" y="1960784"/>
                </a:lnTo>
                <a:cubicBezTo>
                  <a:pt x="6474164" y="1954657"/>
                  <a:pt x="6350346" y="1952415"/>
                  <a:pt x="6223032" y="1954544"/>
                </a:cubicBezTo>
                <a:cubicBezTo>
                  <a:pt x="4185999" y="1988612"/>
                  <a:pt x="3361537" y="3683524"/>
                  <a:pt x="1449771" y="3693362"/>
                </a:cubicBezTo>
                <a:cubicBezTo>
                  <a:pt x="971830" y="3695822"/>
                  <a:pt x="541102" y="3621442"/>
                  <a:pt x="163899" y="3498289"/>
                </a:cubicBezTo>
                <a:lnTo>
                  <a:pt x="0" y="3437558"/>
                </a:lnTo>
                <a:close/>
              </a:path>
            </a:pathLst>
          </a:custGeom>
          <a:gradFill>
            <a:gsLst>
              <a:gs pos="84000">
                <a:schemeClr val="accent4">
                  <a:alpha val="20000"/>
                </a:schemeClr>
              </a:gs>
              <a:gs pos="1000">
                <a:schemeClr val="accent6">
                  <a:alpha val="38000"/>
                </a:schemeClr>
              </a:gs>
              <a:gs pos="100000">
                <a:schemeClr val="accent6">
                  <a:alpha val="3349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692257B9-FE58-1976-7115-17E05E581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BAF040BB-6465-852C-B53C-074E90BB0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832104"/>
            <a:ext cx="8878824" cy="1069848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2212848"/>
            <a:ext cx="6422136" cy="3282696"/>
          </a:xfrm>
        </p:spPr>
        <p:txBody>
          <a:bodyPr>
            <a:noAutofit/>
          </a:bodyPr>
          <a:lstStyle>
            <a:lvl1pPr marL="347472"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63167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636708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3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74574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ый треугольник 9">
            <a:extLst>
              <a:ext uri="{FF2B5EF4-FFF2-40B4-BE49-F238E27FC236}">
                <a16:creationId xmlns:a16="http://schemas.microsoft.com/office/drawing/2014/main" xmlns="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xmlns="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grpSp>
        <p:nvGrpSpPr>
          <p:cNvPr id="2" name="Группа 15">
            <a:extLst>
              <a:ext uri="{FF2B5EF4-FFF2-40B4-BE49-F238E27FC236}">
                <a16:creationId xmlns:a16="http://schemas.microsoft.com/office/drawing/2014/main" xmlns="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xmlns="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4" name="Группа 18">
            <a:extLst>
              <a:ext uri="{FF2B5EF4-FFF2-40B4-BE49-F238E27FC236}">
                <a16:creationId xmlns:a16="http://schemas.microsoft.com/office/drawing/2014/main" xmlns="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xmlns="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xmlns="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Заголовок раздела 01</a:t>
            </a:r>
          </a:p>
        </p:txBody>
      </p:sp>
    </p:spTree>
    <p:extLst>
      <p:ext uri="{BB962C8B-B14F-4D97-AF65-F5344CB8AC3E}">
        <p14:creationId xmlns:p14="http://schemas.microsoft.com/office/powerpoint/2010/main" xmlns="" val="1675197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тегор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0" name="Рисунок 8">
            <a:extLst>
              <a:ext uri="{FF2B5EF4-FFF2-40B4-BE49-F238E27FC236}">
                <a16:creationId xmlns:a16="http://schemas.microsoft.com/office/drawing/2014/main" xmlns="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Рисунок 8">
            <a:extLst>
              <a:ext uri="{FF2B5EF4-FFF2-40B4-BE49-F238E27FC236}">
                <a16:creationId xmlns:a16="http://schemas.microsoft.com/office/drawing/2014/main" xmlns="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xmlns="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3" name="Рисунок 8">
            <a:extLst>
              <a:ext uri="{FF2B5EF4-FFF2-40B4-BE49-F238E27FC236}">
                <a16:creationId xmlns:a16="http://schemas.microsoft.com/office/drawing/2014/main" xmlns="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4" name="Рисунок 8">
            <a:extLst>
              <a:ext uri="{FF2B5EF4-FFF2-40B4-BE49-F238E27FC236}">
                <a16:creationId xmlns:a16="http://schemas.microsoft.com/office/drawing/2014/main" xmlns="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6" name="Текст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22">
            <a:extLst>
              <a:ext uri="{FF2B5EF4-FFF2-40B4-BE49-F238E27FC236}">
                <a16:creationId xmlns:a16="http://schemas.microsoft.com/office/drawing/2014/main" xmlns="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xmlns="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Текст 22">
            <a:extLst>
              <a:ext uri="{FF2B5EF4-FFF2-40B4-BE49-F238E27FC236}">
                <a16:creationId xmlns:a16="http://schemas.microsoft.com/office/drawing/2014/main" xmlns="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2">
            <a:extLst>
              <a:ext uri="{FF2B5EF4-FFF2-40B4-BE49-F238E27FC236}">
                <a16:creationId xmlns:a16="http://schemas.microsoft.com/office/drawing/2014/main" xmlns="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76266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и разде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6" name="Текст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ru-RU" noProof="0"/>
              <a:t>Вставка изображения</a:t>
            </a:r>
          </a:p>
        </p:txBody>
      </p:sp>
      <p:sp>
        <p:nvSpPr>
          <p:cNvPr id="36" name="Текст 22">
            <a:extLst>
              <a:ext uri="{FF2B5EF4-FFF2-40B4-BE49-F238E27FC236}">
                <a16:creationId xmlns:a16="http://schemas.microsoft.com/office/drawing/2014/main" xmlns="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2">
            <a:extLst>
              <a:ext uri="{FF2B5EF4-FFF2-40B4-BE49-F238E27FC236}">
                <a16:creationId xmlns:a16="http://schemas.microsoft.com/office/drawing/2014/main" xmlns="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44745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олилиния: фигура 9">
            <a:extLst>
              <a:ext uri="{FF2B5EF4-FFF2-40B4-BE49-F238E27FC236}">
                <a16:creationId xmlns:a16="http://schemas.microsoft.com/office/drawing/2014/main" xmlns="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7">
            <a:extLst>
              <a:ext uri="{FF2B5EF4-FFF2-40B4-BE49-F238E27FC236}">
                <a16:creationId xmlns:a16="http://schemas.microsoft.com/office/drawing/2014/main" xmlns="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1" name="Полилиния: фигура 11">
            <a:extLst>
              <a:ext uri="{FF2B5EF4-FFF2-40B4-BE49-F238E27FC236}">
                <a16:creationId xmlns:a16="http://schemas.microsoft.com/office/drawing/2014/main" xmlns="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олилиния: Фигура 7">
            <a:extLst>
              <a:ext uri="{FF2B5EF4-FFF2-40B4-BE49-F238E27FC236}">
                <a16:creationId xmlns:a16="http://schemas.microsoft.com/office/drawing/2014/main" xmlns="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" name="Группа 23">
            <a:extLst>
              <a:ext uri="{FF2B5EF4-FFF2-40B4-BE49-F238E27FC236}">
                <a16:creationId xmlns:a16="http://schemas.microsoft.com/office/drawing/2014/main" xmlns="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Полилиния: Фигура 15">
              <a:extLst>
                <a:ext uri="{FF2B5EF4-FFF2-40B4-BE49-F238E27FC236}">
                  <a16:creationId xmlns:a16="http://schemas.microsoft.com/office/drawing/2014/main" xmlns="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6" name="Полилиния: Фигура 16">
              <a:extLst>
                <a:ext uri="{FF2B5EF4-FFF2-40B4-BE49-F238E27FC236}">
                  <a16:creationId xmlns:a16="http://schemas.microsoft.com/office/drawing/2014/main" xmlns="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олилиния: Фигура 23">
            <a:extLst>
              <a:ext uri="{FF2B5EF4-FFF2-40B4-BE49-F238E27FC236}">
                <a16:creationId xmlns:a16="http://schemas.microsoft.com/office/drawing/2014/main" xmlns="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Номер слайда 4">
            <a:extLst>
              <a:ext uri="{FF2B5EF4-FFF2-40B4-BE49-F238E27FC236}">
                <a16:creationId xmlns:a16="http://schemas.microsoft.com/office/drawing/2014/main" xmlns="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672304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xmlns="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Спасибо!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xmlns="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21851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9BE68DE5-FB8F-C713-B589-69851789C6C5}"/>
              </a:ext>
            </a:extLst>
          </p:cNvPr>
          <p:cNvSpPr/>
          <p:nvPr userDrawn="1"/>
        </p:nvSpPr>
        <p:spPr>
          <a:xfrm>
            <a:off x="1" y="4852144"/>
            <a:ext cx="5681755" cy="2002200"/>
          </a:xfrm>
          <a:custGeom>
            <a:avLst/>
            <a:gdLst>
              <a:gd name="connsiteX0" fmla="*/ 320629 w 5681755"/>
              <a:gd name="connsiteY0" fmla="*/ 0 h 2002200"/>
              <a:gd name="connsiteX1" fmla="*/ 375829 w 5681755"/>
              <a:gd name="connsiteY1" fmla="*/ 158026 h 2002200"/>
              <a:gd name="connsiteX2" fmla="*/ 897491 w 5681755"/>
              <a:gd name="connsiteY2" fmla="*/ 961690 h 2002200"/>
              <a:gd name="connsiteX3" fmla="*/ 4054478 w 5681755"/>
              <a:gd name="connsiteY3" fmla="*/ 1474149 h 2002200"/>
              <a:gd name="connsiteX4" fmla="*/ 5679398 w 5681755"/>
              <a:gd name="connsiteY4" fmla="*/ 1986034 h 2002200"/>
              <a:gd name="connsiteX5" fmla="*/ 5681755 w 5681755"/>
              <a:gd name="connsiteY5" fmla="*/ 2002200 h 2002200"/>
              <a:gd name="connsiteX6" fmla="*/ 0 w 5681755"/>
              <a:gd name="connsiteY6" fmla="*/ 1989323 h 2002200"/>
              <a:gd name="connsiteX7" fmla="*/ 0 w 5681755"/>
              <a:gd name="connsiteY7" fmla="*/ 1952135 h 20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1755" h="2002200">
                <a:moveTo>
                  <a:pt x="320629" y="0"/>
                </a:moveTo>
                <a:lnTo>
                  <a:pt x="375829" y="158026"/>
                </a:lnTo>
                <a:cubicBezTo>
                  <a:pt x="503741" y="486192"/>
                  <a:pt x="688117" y="753054"/>
                  <a:pt x="897491" y="961690"/>
                </a:cubicBezTo>
                <a:cubicBezTo>
                  <a:pt x="1455821" y="1518049"/>
                  <a:pt x="3033468" y="1694058"/>
                  <a:pt x="4054478" y="1474149"/>
                </a:cubicBezTo>
                <a:cubicBezTo>
                  <a:pt x="5094564" y="1247948"/>
                  <a:pt x="5587838" y="1548928"/>
                  <a:pt x="5679398" y="1986034"/>
                </a:cubicBezTo>
                <a:lnTo>
                  <a:pt x="5681755" y="2002200"/>
                </a:lnTo>
                <a:lnTo>
                  <a:pt x="0" y="1989323"/>
                </a:lnTo>
                <a:lnTo>
                  <a:pt x="0" y="1952135"/>
                </a:lnTo>
                <a:close/>
              </a:path>
            </a:pathLst>
          </a:custGeom>
          <a:gradFill flip="none" rotWithShape="1">
            <a:gsLst>
              <a:gs pos="77000">
                <a:schemeClr val="accent3">
                  <a:lumMod val="25000"/>
                  <a:alpha val="0"/>
                </a:schemeClr>
              </a:gs>
              <a:gs pos="0">
                <a:schemeClr val="tx2">
                  <a:alpha val="7077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76B337A9-EA8E-4E30-3CF4-C681F9705934}"/>
              </a:ext>
            </a:extLst>
          </p:cNvPr>
          <p:cNvSpPr/>
          <p:nvPr userDrawn="1"/>
        </p:nvSpPr>
        <p:spPr>
          <a:xfrm>
            <a:off x="1" y="0"/>
            <a:ext cx="6392389" cy="3297866"/>
          </a:xfrm>
          <a:custGeom>
            <a:avLst/>
            <a:gdLst>
              <a:gd name="connsiteX0" fmla="*/ 0 w 6392389"/>
              <a:gd name="connsiteY0" fmla="*/ 0 h 3297866"/>
              <a:gd name="connsiteX1" fmla="*/ 6392389 w 6392389"/>
              <a:gd name="connsiteY1" fmla="*/ 0 h 3297866"/>
              <a:gd name="connsiteX2" fmla="*/ 6039257 w 6392389"/>
              <a:gd name="connsiteY2" fmla="*/ 205593 h 3297866"/>
              <a:gd name="connsiteX3" fmla="*/ 4044501 w 6392389"/>
              <a:gd name="connsiteY3" fmla="*/ 1885401 h 3297866"/>
              <a:gd name="connsiteX4" fmla="*/ 41384 w 6392389"/>
              <a:gd name="connsiteY4" fmla="*/ 2408804 h 3297866"/>
              <a:gd name="connsiteX5" fmla="*/ 0 w 6392389"/>
              <a:gd name="connsiteY5" fmla="*/ 2349004 h 329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2389" h="3297866">
                <a:moveTo>
                  <a:pt x="0" y="0"/>
                </a:moveTo>
                <a:lnTo>
                  <a:pt x="6392389" y="0"/>
                </a:lnTo>
                <a:lnTo>
                  <a:pt x="6039257" y="205593"/>
                </a:lnTo>
                <a:cubicBezTo>
                  <a:pt x="5243960" y="694220"/>
                  <a:pt x="4533171" y="1286369"/>
                  <a:pt x="4044501" y="1885401"/>
                </a:cubicBezTo>
                <a:cubicBezTo>
                  <a:pt x="2455953" y="3842789"/>
                  <a:pt x="879065" y="3516921"/>
                  <a:pt x="41384" y="2408804"/>
                </a:cubicBezTo>
                <a:lnTo>
                  <a:pt x="0" y="2349004"/>
                </a:lnTo>
                <a:close/>
              </a:path>
            </a:pathLst>
          </a:custGeom>
          <a:gradFill flip="none" rotWithShape="1">
            <a:gsLst>
              <a:gs pos="20000">
                <a:schemeClr val="accent3">
                  <a:lumMod val="25000"/>
                </a:schemeClr>
              </a:gs>
              <a:gs pos="100000">
                <a:schemeClr val="tx2">
                  <a:alpha val="54000"/>
                </a:schemeClr>
              </a:gs>
            </a:gsLst>
            <a:lin ang="10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3385D1DB-F6B1-8F65-1FDB-5CDD731A6DFC}"/>
              </a:ext>
            </a:extLst>
          </p:cNvPr>
          <p:cNvSpPr/>
          <p:nvPr userDrawn="1"/>
        </p:nvSpPr>
        <p:spPr>
          <a:xfrm>
            <a:off x="9517205" y="2"/>
            <a:ext cx="2674794" cy="6857999"/>
          </a:xfrm>
          <a:custGeom>
            <a:avLst/>
            <a:gdLst>
              <a:gd name="connsiteX0" fmla="*/ 2674793 w 2674794"/>
              <a:gd name="connsiteY0" fmla="*/ 0 h 6857999"/>
              <a:gd name="connsiteX1" fmla="*/ 2674794 w 2674794"/>
              <a:gd name="connsiteY1" fmla="*/ 6857999 h 6857999"/>
              <a:gd name="connsiteX2" fmla="*/ 1158844 w 2674794"/>
              <a:gd name="connsiteY2" fmla="*/ 6857999 h 6857999"/>
              <a:gd name="connsiteX3" fmla="*/ 1212639 w 2674794"/>
              <a:gd name="connsiteY3" fmla="*/ 6771304 h 6857999"/>
              <a:gd name="connsiteX4" fmla="*/ 1327460 w 2674794"/>
              <a:gd name="connsiteY4" fmla="*/ 6554527 h 6857999"/>
              <a:gd name="connsiteX5" fmla="*/ 545566 w 2674794"/>
              <a:gd name="connsiteY5" fmla="*/ 2293136 h 6857999"/>
              <a:gd name="connsiteX6" fmla="*/ 381787 w 2674794"/>
              <a:gd name="connsiteY6" fmla="*/ 3827 h 6857999"/>
              <a:gd name="connsiteX7" fmla="*/ 386161 w 2674794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794" h="6857999">
                <a:moveTo>
                  <a:pt x="2674793" y="0"/>
                </a:moveTo>
                <a:lnTo>
                  <a:pt x="2674794" y="6857999"/>
                </a:lnTo>
                <a:lnTo>
                  <a:pt x="1158844" y="6857999"/>
                </a:lnTo>
                <a:lnTo>
                  <a:pt x="1212639" y="6771304"/>
                </a:lnTo>
                <a:cubicBezTo>
                  <a:pt x="1256917" y="6696480"/>
                  <a:pt x="1295401" y="6624001"/>
                  <a:pt x="1327460" y="6554527"/>
                </a:cubicBezTo>
                <a:cubicBezTo>
                  <a:pt x="1840424" y="5442926"/>
                  <a:pt x="1337703" y="3374924"/>
                  <a:pt x="545566" y="2293136"/>
                </a:cubicBezTo>
                <a:cubicBezTo>
                  <a:pt x="-210423" y="1266170"/>
                  <a:pt x="-98154" y="469786"/>
                  <a:pt x="381787" y="3827"/>
                </a:cubicBezTo>
                <a:lnTo>
                  <a:pt x="386161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glass card">
            <a:extLst>
              <a:ext uri="{FF2B5EF4-FFF2-40B4-BE49-F238E27FC236}">
                <a16:creationId xmlns="" xmlns:a16="http://schemas.microsoft.com/office/drawing/2014/main" id="{BAC99002-32F5-F4C1-2519-F23274B0580C}"/>
              </a:ext>
            </a:extLst>
          </p:cNvPr>
          <p:cNvSpPr/>
          <p:nvPr userDrawn="1"/>
        </p:nvSpPr>
        <p:spPr>
          <a:xfrm>
            <a:off x="1365705" y="1005155"/>
            <a:ext cx="9243233" cy="4978750"/>
          </a:xfrm>
          <a:prstGeom prst="roundRect">
            <a:avLst>
              <a:gd name="adj" fmla="val 6806"/>
            </a:avLst>
          </a:prstGeom>
          <a:gradFill>
            <a:gsLst>
              <a:gs pos="100000">
                <a:schemeClr val="bg1">
                  <a:alpha val="3000"/>
                </a:schemeClr>
              </a:gs>
              <a:gs pos="47000">
                <a:schemeClr val="bg1">
                  <a:alpha val="17037"/>
                </a:schemeClr>
              </a:gs>
              <a:gs pos="6000">
                <a:schemeClr val="bg1">
                  <a:alpha val="13000"/>
                </a:schemeClr>
              </a:gs>
            </a:gsLst>
            <a:path path="circle">
              <a:fillToRect l="100000" t="100000"/>
            </a:path>
          </a:gradFill>
          <a:ln w="6350">
            <a:noFill/>
          </a:ln>
          <a:effectLst>
            <a:outerShdw blurRad="63500" dist="38100" dir="5400000" sx="1000" sy="1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2157984"/>
            <a:ext cx="7735824" cy="1069848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3685032"/>
            <a:ext cx="7735824" cy="11338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DF239B3-DB66-3CD4-1BFE-4EBA82BC4A44}"/>
              </a:ext>
            </a:extLst>
          </p:cNvPr>
          <p:cNvSpPr/>
          <p:nvPr userDrawn="1"/>
        </p:nvSpPr>
        <p:spPr>
          <a:xfrm>
            <a:off x="0" y="5255333"/>
            <a:ext cx="2769194" cy="1602667"/>
          </a:xfrm>
          <a:custGeom>
            <a:avLst/>
            <a:gdLst>
              <a:gd name="connsiteX0" fmla="*/ 0 w 2769194"/>
              <a:gd name="connsiteY0" fmla="*/ 0 h 1602667"/>
              <a:gd name="connsiteX1" fmla="*/ 93250 w 2769194"/>
              <a:gd name="connsiteY1" fmla="*/ 101565 h 1602667"/>
              <a:gd name="connsiteX2" fmla="*/ 2646213 w 2769194"/>
              <a:gd name="connsiteY2" fmla="*/ 1567071 h 1602667"/>
              <a:gd name="connsiteX3" fmla="*/ 2769194 w 2769194"/>
              <a:gd name="connsiteY3" fmla="*/ 1602667 h 1602667"/>
              <a:gd name="connsiteX4" fmla="*/ 0 w 2769194"/>
              <a:gd name="connsiteY4" fmla="*/ 1602667 h 1602667"/>
              <a:gd name="connsiteX5" fmla="*/ 0 w 2769194"/>
              <a:gd name="connsiteY5" fmla="*/ 807120 h 160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194" h="1602667">
                <a:moveTo>
                  <a:pt x="0" y="0"/>
                </a:moveTo>
                <a:lnTo>
                  <a:pt x="93250" y="101565"/>
                </a:lnTo>
                <a:cubicBezTo>
                  <a:pt x="702540" y="735306"/>
                  <a:pt x="1672588" y="1259605"/>
                  <a:pt x="2646213" y="1567071"/>
                </a:cubicBezTo>
                <a:lnTo>
                  <a:pt x="2769194" y="1602667"/>
                </a:lnTo>
                <a:lnTo>
                  <a:pt x="0" y="1602667"/>
                </a:lnTo>
                <a:lnTo>
                  <a:pt x="0" y="807120"/>
                </a:lnTo>
                <a:close/>
              </a:path>
            </a:pathLst>
          </a:custGeom>
          <a:gradFill flip="none" rotWithShape="1">
            <a:gsLst>
              <a:gs pos="60000">
                <a:schemeClr val="accent3">
                  <a:alpha val="45000"/>
                </a:schemeClr>
              </a:gs>
              <a:gs pos="99000">
                <a:schemeClr val="accent5">
                  <a:alpha val="66721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93303B57-FF55-B795-FAE7-5EF26BFCBEF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115287" y="2597113"/>
            <a:ext cx="0" cy="16551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2716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9968"/>
            <a:ext cx="9144000" cy="1069848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3803904"/>
            <a:ext cx="7068312" cy="75895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="" xmlns:a16="http://schemas.microsoft.com/office/drawing/2014/main" id="{F1F20C20-DE23-6FE7-74A0-517218ACED7A}"/>
              </a:ext>
            </a:extLst>
          </p:cNvPr>
          <p:cNvSpPr/>
          <p:nvPr userDrawn="1"/>
        </p:nvSpPr>
        <p:spPr>
          <a:xfrm rot="10800000">
            <a:off x="-1" y="5019503"/>
            <a:ext cx="9676770" cy="18384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2917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4">
            <a:extLst>
              <a:ext uri="{FF2B5EF4-FFF2-40B4-BE49-F238E27FC236}">
                <a16:creationId xmlns="" xmlns:a16="http://schemas.microsoft.com/office/drawing/2014/main" id="{98E2EA35-4179-2438-E1D1-02EFA8830FF9}"/>
              </a:ext>
            </a:extLst>
          </p:cNvPr>
          <p:cNvSpPr/>
          <p:nvPr userDrawn="1"/>
        </p:nvSpPr>
        <p:spPr>
          <a:xfrm flipV="1">
            <a:off x="2763044" y="6076116"/>
            <a:ext cx="3946673" cy="781884"/>
          </a:xfrm>
          <a:custGeom>
            <a:avLst/>
            <a:gdLst>
              <a:gd name="connsiteX0" fmla="*/ 1910385 w 3946673"/>
              <a:gd name="connsiteY0" fmla="*/ 781847 h 781884"/>
              <a:gd name="connsiteX1" fmla="*/ 3855031 w 3946673"/>
              <a:gd name="connsiteY1" fmla="*/ 44786 h 781884"/>
              <a:gd name="connsiteX2" fmla="*/ 3946673 w 3946673"/>
              <a:gd name="connsiteY2" fmla="*/ 0 h 781884"/>
              <a:gd name="connsiteX3" fmla="*/ 0 w 3946673"/>
              <a:gd name="connsiteY3" fmla="*/ 0 h 781884"/>
              <a:gd name="connsiteX4" fmla="*/ 54644 w 3946673"/>
              <a:gd name="connsiteY4" fmla="*/ 67939 h 781884"/>
              <a:gd name="connsiteX5" fmla="*/ 1910385 w 3946673"/>
              <a:gd name="connsiteY5" fmla="*/ 781847 h 7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673" h="781884">
                <a:moveTo>
                  <a:pt x="1910385" y="781847"/>
                </a:moveTo>
                <a:cubicBezTo>
                  <a:pt x="2719463" y="777993"/>
                  <a:pt x="3240943" y="361686"/>
                  <a:pt x="3855031" y="44786"/>
                </a:cubicBezTo>
                <a:lnTo>
                  <a:pt x="3946673" y="0"/>
                </a:lnTo>
                <a:lnTo>
                  <a:pt x="0" y="0"/>
                </a:lnTo>
                <a:lnTo>
                  <a:pt x="54644" y="67939"/>
                </a:lnTo>
                <a:cubicBezTo>
                  <a:pt x="372182" y="426203"/>
                  <a:pt x="1020399" y="786086"/>
                  <a:pt x="1910385" y="781847"/>
                </a:cubicBezTo>
                <a:close/>
              </a:path>
            </a:pathLst>
          </a:custGeom>
          <a:gradFill>
            <a:gsLst>
              <a:gs pos="66000">
                <a:schemeClr val="accent4">
                  <a:lumMod val="75000"/>
                  <a:alpha val="46295"/>
                </a:schemeClr>
              </a:gs>
              <a:gs pos="33000">
                <a:schemeClr val="accent3">
                  <a:lumMod val="25000"/>
                  <a:alpha val="27934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A7C0B16B-87E9-E92C-62F3-D1844BEE5B2D}"/>
              </a:ext>
            </a:extLst>
          </p:cNvPr>
          <p:cNvSpPr/>
          <p:nvPr userDrawn="1"/>
        </p:nvSpPr>
        <p:spPr>
          <a:xfrm rot="10800000">
            <a:off x="5393054" y="6015979"/>
            <a:ext cx="4758726" cy="842020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6">
            <a:extLst>
              <a:ext uri="{FF2B5EF4-FFF2-40B4-BE49-F238E27FC236}">
                <a16:creationId xmlns="" xmlns:a16="http://schemas.microsoft.com/office/drawing/2014/main" id="{51F4118C-3B46-F20B-EF12-E16F7513844C}"/>
              </a:ext>
            </a:extLst>
          </p:cNvPr>
          <p:cNvSpPr/>
          <p:nvPr userDrawn="1"/>
        </p:nvSpPr>
        <p:spPr>
          <a:xfrm rot="10800000" flipH="1">
            <a:off x="-2688" y="5263861"/>
            <a:ext cx="12192000" cy="1599109"/>
          </a:xfrm>
          <a:custGeom>
            <a:avLst/>
            <a:gdLst>
              <a:gd name="connsiteX0" fmla="*/ 1373073 w 12192000"/>
              <a:gd name="connsiteY0" fmla="*/ 1599066 h 1599109"/>
              <a:gd name="connsiteX1" fmla="*/ 4901233 w 12192000"/>
              <a:gd name="connsiteY1" fmla="*/ 313816 h 1599109"/>
              <a:gd name="connsiteX2" fmla="*/ 7629483 w 12192000"/>
              <a:gd name="connsiteY2" fmla="*/ 1209099 h 1599109"/>
              <a:gd name="connsiteX3" fmla="*/ 7664573 w 12192000"/>
              <a:gd name="connsiteY3" fmla="*/ 1222798 h 1599109"/>
              <a:gd name="connsiteX4" fmla="*/ 7753536 w 12192000"/>
              <a:gd name="connsiteY4" fmla="*/ 1277391 h 1599109"/>
              <a:gd name="connsiteX5" fmla="*/ 9091947 w 12192000"/>
              <a:gd name="connsiteY5" fmla="*/ 1582567 h 1599109"/>
              <a:gd name="connsiteX6" fmla="*/ 12094171 w 12192000"/>
              <a:gd name="connsiteY6" fmla="*/ 359476 h 1599109"/>
              <a:gd name="connsiteX7" fmla="*/ 12192000 w 12192000"/>
              <a:gd name="connsiteY7" fmla="*/ 342643 h 1599109"/>
              <a:gd name="connsiteX8" fmla="*/ 12192000 w 12192000"/>
              <a:gd name="connsiteY8" fmla="*/ 0 h 1599109"/>
              <a:gd name="connsiteX9" fmla="*/ 0 w 12192000"/>
              <a:gd name="connsiteY9" fmla="*/ 0 h 1599109"/>
              <a:gd name="connsiteX10" fmla="*/ 0 w 12192000"/>
              <a:gd name="connsiteY10" fmla="*/ 1274406 h 1599109"/>
              <a:gd name="connsiteX11" fmla="*/ 34662 w 12192000"/>
              <a:gd name="connsiteY11" fmla="*/ 1293889 h 1599109"/>
              <a:gd name="connsiteX12" fmla="*/ 1373073 w 12192000"/>
              <a:gd name="connsiteY12" fmla="*/ 1599066 h 159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9109">
                <a:moveTo>
                  <a:pt x="1373073" y="1599066"/>
                </a:moveTo>
                <a:cubicBezTo>
                  <a:pt x="2786156" y="1591793"/>
                  <a:pt x="3395560" y="338997"/>
                  <a:pt x="4901233" y="313816"/>
                </a:cubicBezTo>
                <a:cubicBezTo>
                  <a:pt x="6312803" y="290208"/>
                  <a:pt x="7142906" y="993618"/>
                  <a:pt x="7629483" y="1209099"/>
                </a:cubicBezTo>
                <a:lnTo>
                  <a:pt x="7664573" y="1222798"/>
                </a:lnTo>
                <a:lnTo>
                  <a:pt x="7753536" y="1277391"/>
                </a:lnTo>
                <a:cubicBezTo>
                  <a:pt x="8110655" y="1460232"/>
                  <a:pt x="8562041" y="1585295"/>
                  <a:pt x="9091947" y="1582567"/>
                </a:cubicBezTo>
                <a:cubicBezTo>
                  <a:pt x="10328396" y="1576205"/>
                  <a:pt x="10949524" y="616237"/>
                  <a:pt x="12094171" y="359476"/>
                </a:cubicBezTo>
                <a:lnTo>
                  <a:pt x="12192000" y="342643"/>
                </a:lnTo>
                <a:lnTo>
                  <a:pt x="12192000" y="0"/>
                </a:lnTo>
                <a:lnTo>
                  <a:pt x="0" y="0"/>
                </a:lnTo>
                <a:lnTo>
                  <a:pt x="0" y="1274406"/>
                </a:lnTo>
                <a:lnTo>
                  <a:pt x="34662" y="1293889"/>
                </a:lnTo>
                <a:cubicBezTo>
                  <a:pt x="391780" y="1476730"/>
                  <a:pt x="843167" y="1601794"/>
                  <a:pt x="1373073" y="15990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69328"/>
                </a:schemeClr>
              </a:gs>
              <a:gs pos="85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D0F8AA9-2207-2D4C-C2E0-FEF14E2D9AC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095999" y="2597191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275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A4F769D-48D3-2655-40A4-674F657B7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FA0756-78EA-68DD-4650-F40EF5F25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Crypto: investing &amp; trading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453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="" xmlns:a16="http://schemas.microsoft.com/office/drawing/2014/main" id="{77AD3460-2264-3A46-993B-9F2AACED0504}"/>
              </a:ext>
            </a:extLst>
          </p:cNvPr>
          <p:cNvSpPr/>
          <p:nvPr userDrawn="1"/>
        </p:nvSpPr>
        <p:spPr>
          <a:xfrm rot="10800000">
            <a:off x="5393054" y="5650992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="" xmlns:a16="http://schemas.microsoft.com/office/drawing/2014/main" id="{BBBF3E9C-CCEA-98FA-7F69-55AF07558021}"/>
              </a:ext>
            </a:extLst>
          </p:cNvPr>
          <p:cNvSpPr/>
          <p:nvPr userDrawn="1"/>
        </p:nvSpPr>
        <p:spPr>
          <a:xfrm flipH="1">
            <a:off x="-2" y="0"/>
            <a:ext cx="11262111" cy="21396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1149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 9">
            <a:extLst>
              <a:ext uri="{FF2B5EF4-FFF2-40B4-BE49-F238E27FC236}">
                <a16:creationId xmlns="" xmlns:a16="http://schemas.microsoft.com/office/drawing/2014/main" id="{4F937A84-95EC-EB44-470A-C82AD8E99897}"/>
              </a:ext>
            </a:extLst>
          </p:cNvPr>
          <p:cNvSpPr/>
          <p:nvPr userDrawn="1"/>
        </p:nvSpPr>
        <p:spPr>
          <a:xfrm>
            <a:off x="-24334" y="0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3916598 w 12218982"/>
              <a:gd name="connsiteY10" fmla="*/ 272807 h 6860673"/>
              <a:gd name="connsiteX11" fmla="*/ 3863345 w 12218982"/>
              <a:gd name="connsiteY11" fmla="*/ 286233 h 6860673"/>
              <a:gd name="connsiteX12" fmla="*/ 3729781 w 12218982"/>
              <a:gd name="connsiteY12" fmla="*/ 323286 h 6860673"/>
              <a:gd name="connsiteX13" fmla="*/ 1717096 w 12218982"/>
              <a:gd name="connsiteY13" fmla="*/ 1451719 h 6860673"/>
              <a:gd name="connsiteX14" fmla="*/ 708597 w 12218982"/>
              <a:gd name="connsiteY14" fmla="*/ 2695590 h 6860673"/>
              <a:gd name="connsiteX15" fmla="*/ 486880 w 12218982"/>
              <a:gd name="connsiteY15" fmla="*/ 3274865 h 6860673"/>
              <a:gd name="connsiteX16" fmla="*/ 365997 w 12218982"/>
              <a:gd name="connsiteY16" fmla="*/ 3984708 h 6860673"/>
              <a:gd name="connsiteX17" fmla="*/ 341340 w 12218982"/>
              <a:gd name="connsiteY17" fmla="*/ 4301231 h 6860673"/>
              <a:gd name="connsiteX18" fmla="*/ 341340 w 12218982"/>
              <a:gd name="connsiteY18" fmla="*/ 5007890 h 6860673"/>
              <a:gd name="connsiteX19" fmla="*/ 343276 w 12218982"/>
              <a:gd name="connsiteY19" fmla="*/ 5047516 h 6860673"/>
              <a:gd name="connsiteX20" fmla="*/ 814636 w 12218982"/>
              <a:gd name="connsiteY20" fmla="*/ 6666819 h 6860673"/>
              <a:gd name="connsiteX21" fmla="*/ 915601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4862080" y="106647"/>
                  <a:pt x="4363654" y="168899"/>
                  <a:pt x="3916598" y="272807"/>
                </a:cubicBezTo>
                <a:lnTo>
                  <a:pt x="3863345" y="286233"/>
                </a:lnTo>
                <a:lnTo>
                  <a:pt x="3729781" y="323286"/>
                </a:lnTo>
                <a:cubicBezTo>
                  <a:pt x="3036967" y="532141"/>
                  <a:pt x="2352843" y="836886"/>
                  <a:pt x="1717096" y="1451719"/>
                </a:cubicBezTo>
                <a:cubicBezTo>
                  <a:pt x="1293264" y="1861607"/>
                  <a:pt x="966036" y="2282242"/>
                  <a:pt x="708597" y="2695590"/>
                </a:cubicBezTo>
                <a:cubicBezTo>
                  <a:pt x="593502" y="2938109"/>
                  <a:pt x="544310" y="3015870"/>
                  <a:pt x="486880" y="3274865"/>
                </a:cubicBezTo>
                <a:cubicBezTo>
                  <a:pt x="434927" y="3498394"/>
                  <a:pt x="385149" y="3635910"/>
                  <a:pt x="365997" y="3984708"/>
                </a:cubicBezTo>
                <a:lnTo>
                  <a:pt x="341340" y="4301231"/>
                </a:lnTo>
                <a:lnTo>
                  <a:pt x="341340" y="5007890"/>
                </a:lnTo>
                <a:cubicBezTo>
                  <a:pt x="341985" y="5021099"/>
                  <a:pt x="342631" y="5034307"/>
                  <a:pt x="343276" y="5047516"/>
                </a:cubicBezTo>
                <a:cubicBezTo>
                  <a:pt x="393784" y="5666740"/>
                  <a:pt x="577442" y="6188267"/>
                  <a:pt x="814636" y="6666819"/>
                </a:cubicBezTo>
                <a:lnTo>
                  <a:pt x="915601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25000"/>
                  <a:alpha val="60164"/>
                </a:schemeClr>
              </a:gs>
              <a:gs pos="77000">
                <a:schemeClr val="accent3">
                  <a:lumMod val="25000"/>
                  <a:alpha val="29492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 10">
            <a:extLst>
              <a:ext uri="{FF2B5EF4-FFF2-40B4-BE49-F238E27FC236}">
                <a16:creationId xmlns="" xmlns:a16="http://schemas.microsoft.com/office/drawing/2014/main" id="{A9BF091C-5F88-B50F-03BB-284950253993}"/>
              </a:ext>
            </a:extLst>
          </p:cNvPr>
          <p:cNvSpPr/>
          <p:nvPr userDrawn="1"/>
        </p:nvSpPr>
        <p:spPr>
          <a:xfrm flipV="1">
            <a:off x="204060" y="5377862"/>
            <a:ext cx="7471211" cy="1480138"/>
          </a:xfrm>
          <a:custGeom>
            <a:avLst/>
            <a:gdLst>
              <a:gd name="connsiteX0" fmla="*/ 1910385 w 3946673"/>
              <a:gd name="connsiteY0" fmla="*/ 781847 h 781884"/>
              <a:gd name="connsiteX1" fmla="*/ 3855031 w 3946673"/>
              <a:gd name="connsiteY1" fmla="*/ 44786 h 781884"/>
              <a:gd name="connsiteX2" fmla="*/ 3946673 w 3946673"/>
              <a:gd name="connsiteY2" fmla="*/ 0 h 781884"/>
              <a:gd name="connsiteX3" fmla="*/ 0 w 3946673"/>
              <a:gd name="connsiteY3" fmla="*/ 0 h 781884"/>
              <a:gd name="connsiteX4" fmla="*/ 54644 w 3946673"/>
              <a:gd name="connsiteY4" fmla="*/ 67939 h 781884"/>
              <a:gd name="connsiteX5" fmla="*/ 1910385 w 3946673"/>
              <a:gd name="connsiteY5" fmla="*/ 781847 h 7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673" h="781884">
                <a:moveTo>
                  <a:pt x="1910385" y="781847"/>
                </a:moveTo>
                <a:cubicBezTo>
                  <a:pt x="2719463" y="777993"/>
                  <a:pt x="3240943" y="361686"/>
                  <a:pt x="3855031" y="44786"/>
                </a:cubicBezTo>
                <a:lnTo>
                  <a:pt x="3946673" y="0"/>
                </a:lnTo>
                <a:lnTo>
                  <a:pt x="0" y="0"/>
                </a:lnTo>
                <a:lnTo>
                  <a:pt x="54644" y="67939"/>
                </a:lnTo>
                <a:cubicBezTo>
                  <a:pt x="372182" y="426203"/>
                  <a:pt x="1020399" y="786086"/>
                  <a:pt x="1910385" y="781847"/>
                </a:cubicBezTo>
                <a:close/>
              </a:path>
            </a:pathLst>
          </a:custGeom>
          <a:gradFill>
            <a:gsLst>
              <a:gs pos="66000">
                <a:schemeClr val="tx2">
                  <a:alpha val="8123"/>
                </a:schemeClr>
              </a:gs>
              <a:gs pos="33000">
                <a:schemeClr val="accent6">
                  <a:alpha val="13919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16">
            <a:extLst>
              <a:ext uri="{FF2B5EF4-FFF2-40B4-BE49-F238E27FC236}">
                <a16:creationId xmlns="" xmlns:a16="http://schemas.microsoft.com/office/drawing/2014/main" id="{3FF8B459-35F5-072D-56FA-415EEABE6DC2}"/>
              </a:ext>
            </a:extLst>
          </p:cNvPr>
          <p:cNvSpPr/>
          <p:nvPr userDrawn="1"/>
        </p:nvSpPr>
        <p:spPr>
          <a:xfrm rot="10800000">
            <a:off x="-30287" y="4822578"/>
            <a:ext cx="12230888" cy="2040391"/>
          </a:xfrm>
          <a:custGeom>
            <a:avLst/>
            <a:gdLst>
              <a:gd name="connsiteX0" fmla="*/ 1751979 w 12230888"/>
              <a:gd name="connsiteY0" fmla="*/ 2040336 h 2040391"/>
              <a:gd name="connsiteX1" fmla="*/ 44227 w 12230888"/>
              <a:gd name="connsiteY1" fmla="*/ 1650944 h 2040391"/>
              <a:gd name="connsiteX2" fmla="*/ 0 w 12230888"/>
              <a:gd name="connsiteY2" fmla="*/ 1626084 h 2040391"/>
              <a:gd name="connsiteX3" fmla="*/ 0 w 12230888"/>
              <a:gd name="connsiteY3" fmla="*/ 0 h 2040391"/>
              <a:gd name="connsiteX4" fmla="*/ 12230888 w 12230888"/>
              <a:gd name="connsiteY4" fmla="*/ 0 h 2040391"/>
              <a:gd name="connsiteX5" fmla="*/ 12230888 w 12230888"/>
              <a:gd name="connsiteY5" fmla="*/ 1945571 h 2040391"/>
              <a:gd name="connsiteX6" fmla="*/ 12158569 w 12230888"/>
              <a:gd name="connsiteY6" fmla="*/ 1963333 h 2040391"/>
              <a:gd name="connsiteX7" fmla="*/ 11600914 w 12230888"/>
              <a:gd name="connsiteY7" fmla="*/ 2019284 h 2040391"/>
              <a:gd name="connsiteX8" fmla="*/ 9893162 w 12230888"/>
              <a:gd name="connsiteY8" fmla="*/ 1629893 h 2040391"/>
              <a:gd name="connsiteX9" fmla="*/ 9779649 w 12230888"/>
              <a:gd name="connsiteY9" fmla="*/ 1560235 h 2040391"/>
              <a:gd name="connsiteX10" fmla="*/ 9734876 w 12230888"/>
              <a:gd name="connsiteY10" fmla="*/ 1542756 h 2040391"/>
              <a:gd name="connsiteX11" fmla="*/ 6253752 w 12230888"/>
              <a:gd name="connsiteY11" fmla="*/ 400415 h 2040391"/>
              <a:gd name="connsiteX12" fmla="*/ 1751979 w 12230888"/>
              <a:gd name="connsiteY12" fmla="*/ 2040336 h 204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30888" h="2040391">
                <a:moveTo>
                  <a:pt x="1751979" y="2040336"/>
                </a:moveTo>
                <a:cubicBezTo>
                  <a:pt x="1075843" y="2043817"/>
                  <a:pt x="499894" y="1884241"/>
                  <a:pt x="44227" y="1650944"/>
                </a:cubicBezTo>
                <a:lnTo>
                  <a:pt x="0" y="1626084"/>
                </a:lnTo>
                <a:lnTo>
                  <a:pt x="0" y="0"/>
                </a:lnTo>
                <a:lnTo>
                  <a:pt x="12230888" y="0"/>
                </a:lnTo>
                <a:lnTo>
                  <a:pt x="12230888" y="1945571"/>
                </a:lnTo>
                <a:lnTo>
                  <a:pt x="12158569" y="1963333"/>
                </a:lnTo>
                <a:cubicBezTo>
                  <a:pt x="11983060" y="1998243"/>
                  <a:pt x="11798121" y="2018269"/>
                  <a:pt x="11600914" y="2019284"/>
                </a:cubicBezTo>
                <a:cubicBezTo>
                  <a:pt x="10924778" y="2022765"/>
                  <a:pt x="10348830" y="1863190"/>
                  <a:pt x="9893162" y="1629893"/>
                </a:cubicBezTo>
                <a:lnTo>
                  <a:pt x="9779649" y="1560235"/>
                </a:lnTo>
                <a:lnTo>
                  <a:pt x="9734876" y="1542756"/>
                </a:lnTo>
                <a:cubicBezTo>
                  <a:pt x="9114026" y="1267812"/>
                  <a:pt x="8054852" y="370292"/>
                  <a:pt x="6253752" y="400415"/>
                </a:cubicBezTo>
                <a:cubicBezTo>
                  <a:pt x="4332581" y="432545"/>
                  <a:pt x="3555009" y="2031056"/>
                  <a:pt x="1751979" y="20403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23907"/>
                </a:schemeClr>
              </a:gs>
              <a:gs pos="85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 17">
            <a:extLst>
              <a:ext uri="{FF2B5EF4-FFF2-40B4-BE49-F238E27FC236}">
                <a16:creationId xmlns="" xmlns:a16="http://schemas.microsoft.com/office/drawing/2014/main" id="{73867BC1-390E-647F-B33F-8622748E6530}"/>
              </a:ext>
            </a:extLst>
          </p:cNvPr>
          <p:cNvSpPr/>
          <p:nvPr userDrawn="1"/>
        </p:nvSpPr>
        <p:spPr>
          <a:xfrm>
            <a:off x="0" y="0"/>
            <a:ext cx="12192000" cy="2035422"/>
          </a:xfrm>
          <a:custGeom>
            <a:avLst/>
            <a:gdLst>
              <a:gd name="connsiteX0" fmla="*/ 0 w 12192000"/>
              <a:gd name="connsiteY0" fmla="*/ 0 h 2035422"/>
              <a:gd name="connsiteX1" fmla="*/ 12192000 w 12192000"/>
              <a:gd name="connsiteY1" fmla="*/ 0 h 2035422"/>
              <a:gd name="connsiteX2" fmla="*/ 12192000 w 12192000"/>
              <a:gd name="connsiteY2" fmla="*/ 1759689 h 2035422"/>
              <a:gd name="connsiteX3" fmla="*/ 12103306 w 12192000"/>
              <a:gd name="connsiteY3" fmla="*/ 1729773 h 2035422"/>
              <a:gd name="connsiteX4" fmla="*/ 11659615 w 12192000"/>
              <a:gd name="connsiteY4" fmla="*/ 1535038 h 2035422"/>
              <a:gd name="connsiteX5" fmla="*/ 11521247 w 12192000"/>
              <a:gd name="connsiteY5" fmla="*/ 1450127 h 2035422"/>
              <a:gd name="connsiteX6" fmla="*/ 11466670 w 12192000"/>
              <a:gd name="connsiteY6" fmla="*/ 1428821 h 2035422"/>
              <a:gd name="connsiteX7" fmla="*/ 7223297 w 12192000"/>
              <a:gd name="connsiteY7" fmla="*/ 36346 h 2035422"/>
              <a:gd name="connsiteX8" fmla="*/ 1735787 w 12192000"/>
              <a:gd name="connsiteY8" fmla="*/ 2035354 h 2035422"/>
              <a:gd name="connsiteX9" fmla="*/ 97785 w 12192000"/>
              <a:gd name="connsiteY9" fmla="*/ 1755433 h 2035422"/>
              <a:gd name="connsiteX10" fmla="*/ 0 w 12192000"/>
              <a:gd name="connsiteY10" fmla="*/ 1715854 h 2035422"/>
              <a:gd name="connsiteX11" fmla="*/ 0 w 12192000"/>
              <a:gd name="connsiteY11" fmla="*/ 0 h 203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035422">
                <a:moveTo>
                  <a:pt x="0" y="0"/>
                </a:moveTo>
                <a:lnTo>
                  <a:pt x="12192000" y="0"/>
                </a:lnTo>
                <a:lnTo>
                  <a:pt x="12192000" y="1759689"/>
                </a:lnTo>
                <a:lnTo>
                  <a:pt x="12103306" y="1729773"/>
                </a:lnTo>
                <a:cubicBezTo>
                  <a:pt x="11946501" y="1671612"/>
                  <a:pt x="11798476" y="1606133"/>
                  <a:pt x="11659615" y="1535038"/>
                </a:cubicBezTo>
                <a:lnTo>
                  <a:pt x="11521247" y="1450127"/>
                </a:lnTo>
                <a:lnTo>
                  <a:pt x="11466670" y="1428821"/>
                </a:lnTo>
                <a:cubicBezTo>
                  <a:pt x="10709874" y="1093673"/>
                  <a:pt x="9418777" y="-373"/>
                  <a:pt x="7223297" y="36346"/>
                </a:cubicBezTo>
                <a:cubicBezTo>
                  <a:pt x="4881454" y="75511"/>
                  <a:pt x="3933620" y="2024042"/>
                  <a:pt x="1735787" y="2035354"/>
                </a:cubicBezTo>
                <a:cubicBezTo>
                  <a:pt x="1117647" y="2038536"/>
                  <a:pt x="568201" y="1929916"/>
                  <a:pt x="97785" y="1755433"/>
                </a:cubicBezTo>
                <a:lnTo>
                  <a:pt x="0" y="171585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5000"/>
                </a:schemeClr>
              </a:gs>
              <a:gs pos="99000">
                <a:schemeClr val="accent3">
                  <a:lumMod val="25000"/>
                </a:schemeClr>
              </a:gs>
              <a:gs pos="31000">
                <a:schemeClr val="accent6">
                  <a:alpha val="69328"/>
                </a:schemeClr>
              </a:gs>
              <a:gs pos="73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18">
            <a:extLst>
              <a:ext uri="{FF2B5EF4-FFF2-40B4-BE49-F238E27FC236}">
                <a16:creationId xmlns="" xmlns:a16="http://schemas.microsoft.com/office/drawing/2014/main" id="{FA6C5756-59FF-66C3-2611-3D7AB2049ABE}"/>
              </a:ext>
            </a:extLst>
          </p:cNvPr>
          <p:cNvSpPr/>
          <p:nvPr userDrawn="1"/>
        </p:nvSpPr>
        <p:spPr>
          <a:xfrm flipH="1">
            <a:off x="-2" y="0"/>
            <a:ext cx="11262111" cy="21396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1149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19">
            <a:extLst>
              <a:ext uri="{FF2B5EF4-FFF2-40B4-BE49-F238E27FC236}">
                <a16:creationId xmlns="" xmlns:a16="http://schemas.microsoft.com/office/drawing/2014/main" id="{EF6D3160-DA6D-8CDA-3A13-8A43EC05449D}"/>
              </a:ext>
            </a:extLst>
          </p:cNvPr>
          <p:cNvSpPr/>
          <p:nvPr userDrawn="1"/>
        </p:nvSpPr>
        <p:spPr>
          <a:xfrm>
            <a:off x="0" y="7399"/>
            <a:ext cx="4758726" cy="842020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752344"/>
            <a:ext cx="7763256" cy="16002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0" y="4233672"/>
            <a:ext cx="2843784" cy="448056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78922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>
            <a:extLst>
              <a:ext uri="{FF2B5EF4-FFF2-40B4-BE49-F238E27FC236}">
                <a16:creationId xmlns="" xmlns:a16="http://schemas.microsoft.com/office/drawing/2014/main" id="{100A0D9B-ADC5-C41B-130F-1EA1EDE9F2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72600" y="3236976"/>
            <a:ext cx="2093976" cy="1856232"/>
          </a:xfrm>
          <a:custGeom>
            <a:avLst/>
            <a:gdLst>
              <a:gd name="connsiteX0" fmla="*/ 0 w 2093976"/>
              <a:gd name="connsiteY0" fmla="*/ 0 h 1856232"/>
              <a:gd name="connsiteX1" fmla="*/ 2093976 w 2093976"/>
              <a:gd name="connsiteY1" fmla="*/ 0 h 1856232"/>
              <a:gd name="connsiteX2" fmla="*/ 2093976 w 2093976"/>
              <a:gd name="connsiteY2" fmla="*/ 1695761 h 1856232"/>
              <a:gd name="connsiteX3" fmla="*/ 1933505 w 2093976"/>
              <a:gd name="connsiteY3" fmla="*/ 1856232 h 1856232"/>
              <a:gd name="connsiteX4" fmla="*/ 0 w 2093976"/>
              <a:gd name="connsiteY4" fmla="*/ 1856232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76" h="1856232">
                <a:moveTo>
                  <a:pt x="0" y="0"/>
                </a:moveTo>
                <a:lnTo>
                  <a:pt x="2093976" y="0"/>
                </a:lnTo>
                <a:lnTo>
                  <a:pt x="2093976" y="1695761"/>
                </a:lnTo>
                <a:cubicBezTo>
                  <a:pt x="2093976" y="1784387"/>
                  <a:pt x="2022131" y="1856232"/>
                  <a:pt x="1933505" y="1856232"/>
                </a:cubicBezTo>
                <a:lnTo>
                  <a:pt x="0" y="1856232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256032" tIns="201168" rIns="2743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53694F-11E9-3CF0-DCDE-FC7C6FAF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="" xmlns:a16="http://schemas.microsoft.com/office/drawing/2014/main" id="{9AF8AEFF-3F3B-8AFC-621B-F653E2F1B7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339" y="2478024"/>
            <a:ext cx="2098157" cy="702770"/>
          </a:xfrm>
          <a:custGeom>
            <a:avLst/>
            <a:gdLst>
              <a:gd name="connsiteX0" fmla="*/ 169182 w 2098157"/>
              <a:gd name="connsiteY0" fmla="*/ 0 h 702770"/>
              <a:gd name="connsiteX1" fmla="*/ 2098157 w 2098157"/>
              <a:gd name="connsiteY1" fmla="*/ 0 h 702770"/>
              <a:gd name="connsiteX2" fmla="*/ 2098157 w 2098157"/>
              <a:gd name="connsiteY2" fmla="*/ 702770 h 702770"/>
              <a:gd name="connsiteX3" fmla="*/ 2097025 w 2098157"/>
              <a:gd name="connsiteY3" fmla="*/ 702770 h 702770"/>
              <a:gd name="connsiteX4" fmla="*/ 503974 w 2098157"/>
              <a:gd name="connsiteY4" fmla="*/ 702770 h 702770"/>
              <a:gd name="connsiteX5" fmla="*/ 0 w 2098157"/>
              <a:gd name="connsiteY5" fmla="*/ 702770 h 702770"/>
              <a:gd name="connsiteX6" fmla="*/ 0 w 2098157"/>
              <a:gd name="connsiteY6" fmla="*/ 202766 h 702770"/>
              <a:gd name="connsiteX7" fmla="*/ 136581 w 2098157"/>
              <a:gd name="connsiteY7" fmla="*/ 3900 h 70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57" h="702770">
                <a:moveTo>
                  <a:pt x="169182" y="0"/>
                </a:moveTo>
                <a:lnTo>
                  <a:pt x="2098157" y="0"/>
                </a:lnTo>
                <a:lnTo>
                  <a:pt x="2098157" y="702770"/>
                </a:lnTo>
                <a:lnTo>
                  <a:pt x="2097025" y="702770"/>
                </a:lnTo>
                <a:lnTo>
                  <a:pt x="503974" y="702770"/>
                </a:lnTo>
                <a:lnTo>
                  <a:pt x="0" y="702770"/>
                </a:lnTo>
                <a:lnTo>
                  <a:pt x="0" y="202766"/>
                </a:lnTo>
                <a:cubicBezTo>
                  <a:pt x="0" y="104671"/>
                  <a:pt x="58634" y="22828"/>
                  <a:pt x="136581" y="3900"/>
                </a:cubicBez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="" xmlns:a16="http://schemas.microsoft.com/office/drawing/2014/main" id="{C0111168-089D-E125-6CBB-0B288CE8D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3236976"/>
            <a:ext cx="2093976" cy="1856232"/>
          </a:xfrm>
          <a:custGeom>
            <a:avLst/>
            <a:gdLst>
              <a:gd name="connsiteX0" fmla="*/ 0 w 2093976"/>
              <a:gd name="connsiteY0" fmla="*/ 0 h 1856232"/>
              <a:gd name="connsiteX1" fmla="*/ 2093976 w 2093976"/>
              <a:gd name="connsiteY1" fmla="*/ 0 h 1856232"/>
              <a:gd name="connsiteX2" fmla="*/ 2093976 w 2093976"/>
              <a:gd name="connsiteY2" fmla="*/ 1856232 h 1856232"/>
              <a:gd name="connsiteX3" fmla="*/ 160471 w 2093976"/>
              <a:gd name="connsiteY3" fmla="*/ 1856232 h 1856232"/>
              <a:gd name="connsiteX4" fmla="*/ 0 w 2093976"/>
              <a:gd name="connsiteY4" fmla="*/ 1695761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76" h="1856232">
                <a:moveTo>
                  <a:pt x="0" y="0"/>
                </a:moveTo>
                <a:lnTo>
                  <a:pt x="2093976" y="0"/>
                </a:lnTo>
                <a:lnTo>
                  <a:pt x="2093976" y="1856232"/>
                </a:lnTo>
                <a:lnTo>
                  <a:pt x="160471" y="1856232"/>
                </a:lnTo>
                <a:cubicBezTo>
                  <a:pt x="71845" y="1856232"/>
                  <a:pt x="0" y="1784387"/>
                  <a:pt x="0" y="1695761"/>
                </a:cubicBez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256032" tIns="201168" rIns="2743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="" xmlns:a16="http://schemas.microsoft.com/office/drawing/2014/main" id="{20FBF32C-8DDB-F094-1C74-FDE91B64F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4932" y="2478024"/>
            <a:ext cx="2103120" cy="704088"/>
          </a:xfr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="" xmlns:a16="http://schemas.microsoft.com/office/drawing/2014/main" id="{C5237567-8AEF-3966-7CED-5DA3ACD21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179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="" xmlns:a16="http://schemas.microsoft.com/office/drawing/2014/main" id="{7137587B-C03C-671F-AED7-4B974605A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7488" y="2478024"/>
            <a:ext cx="2103120" cy="704088"/>
          </a:xfr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="" xmlns:a16="http://schemas.microsoft.com/office/drawing/2014/main" id="{25D4A96A-10D9-D4AD-C775-61041F026B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206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="" xmlns:a16="http://schemas.microsoft.com/office/drawing/2014/main" id="{81308FE1-98CC-9FD0-5CF1-5A8E61C5BA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10044" y="2478024"/>
            <a:ext cx="2103120" cy="704088"/>
          </a:xfr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="" xmlns:a16="http://schemas.microsoft.com/office/drawing/2014/main" id="{B6FB197B-711E-A949-62E5-216CBC83FF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1233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="" xmlns:a16="http://schemas.microsoft.com/office/drawing/2014/main" id="{76A5CBAC-0099-3E8F-E44D-7B999D7079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72600" y="2478025"/>
            <a:ext cx="2098157" cy="702769"/>
          </a:xfrm>
          <a:custGeom>
            <a:avLst/>
            <a:gdLst>
              <a:gd name="connsiteX0" fmla="*/ 0 w 2098157"/>
              <a:gd name="connsiteY0" fmla="*/ 0 h 702769"/>
              <a:gd name="connsiteX1" fmla="*/ 1928984 w 2098157"/>
              <a:gd name="connsiteY1" fmla="*/ 0 h 702769"/>
              <a:gd name="connsiteX2" fmla="*/ 1961576 w 2098157"/>
              <a:gd name="connsiteY2" fmla="*/ 3899 h 702769"/>
              <a:gd name="connsiteX3" fmla="*/ 2098157 w 2098157"/>
              <a:gd name="connsiteY3" fmla="*/ 202765 h 702769"/>
              <a:gd name="connsiteX4" fmla="*/ 2098157 w 2098157"/>
              <a:gd name="connsiteY4" fmla="*/ 702769 h 702769"/>
              <a:gd name="connsiteX5" fmla="*/ 1594183 w 2098157"/>
              <a:gd name="connsiteY5" fmla="*/ 702769 h 702769"/>
              <a:gd name="connsiteX6" fmla="*/ 1132 w 2098157"/>
              <a:gd name="connsiteY6" fmla="*/ 702769 h 702769"/>
              <a:gd name="connsiteX7" fmla="*/ 0 w 2098157"/>
              <a:gd name="connsiteY7" fmla="*/ 702769 h 70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57" h="702769">
                <a:moveTo>
                  <a:pt x="0" y="0"/>
                </a:moveTo>
                <a:lnTo>
                  <a:pt x="1928984" y="0"/>
                </a:lnTo>
                <a:lnTo>
                  <a:pt x="1961576" y="3899"/>
                </a:lnTo>
                <a:cubicBezTo>
                  <a:pt x="2039523" y="22827"/>
                  <a:pt x="2098157" y="104670"/>
                  <a:pt x="2098157" y="202765"/>
                </a:cubicBezTo>
                <a:lnTo>
                  <a:pt x="2098157" y="702769"/>
                </a:lnTo>
                <a:lnTo>
                  <a:pt x="1594183" y="702769"/>
                </a:lnTo>
                <a:lnTo>
                  <a:pt x="1132" y="702769"/>
                </a:lnTo>
                <a:lnTo>
                  <a:pt x="0" y="702769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6690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53694F-11E9-3CF0-DCDE-FC7C6FAF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24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652500-B558-F785-439F-12315F4331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38A96B1-64D5-11B6-BD02-AD31F3172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C883D99-31C6-D5A2-D86A-FC9440CEA769}"/>
              </a:ext>
            </a:extLst>
          </p:cNvPr>
          <p:cNvCxnSpPr>
            <a:cxnSpLocks/>
          </p:cNvCxnSpPr>
          <p:nvPr userDrawn="1"/>
        </p:nvCxnSpPr>
        <p:spPr>
          <a:xfrm>
            <a:off x="1944007" y="3324115"/>
            <a:ext cx="2170451" cy="0"/>
          </a:xfrm>
          <a:prstGeom prst="line">
            <a:avLst/>
          </a:prstGeom>
          <a:ln w="127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38AB5A6-6184-8A00-738A-9F575C1472CC}"/>
              </a:ext>
            </a:extLst>
          </p:cNvPr>
          <p:cNvCxnSpPr>
            <a:cxnSpLocks/>
          </p:cNvCxnSpPr>
          <p:nvPr userDrawn="1"/>
        </p:nvCxnSpPr>
        <p:spPr>
          <a:xfrm>
            <a:off x="4114458" y="3322646"/>
            <a:ext cx="2171700" cy="0"/>
          </a:xfrm>
          <a:prstGeom prst="line">
            <a:avLst/>
          </a:prstGeom>
          <a:ln w="127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0BFB726-8911-1D40-8CAD-0678A3988661}"/>
              </a:ext>
            </a:extLst>
          </p:cNvPr>
          <p:cNvCxnSpPr>
            <a:cxnSpLocks/>
          </p:cNvCxnSpPr>
          <p:nvPr userDrawn="1"/>
        </p:nvCxnSpPr>
        <p:spPr>
          <a:xfrm>
            <a:off x="6286158" y="3322646"/>
            <a:ext cx="2161515" cy="14408"/>
          </a:xfrm>
          <a:prstGeom prst="line">
            <a:avLst/>
          </a:prstGeom>
          <a:ln w="127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A06BA5D-5C40-149B-0AE7-118CF43109F3}"/>
              </a:ext>
            </a:extLst>
          </p:cNvPr>
          <p:cNvCxnSpPr>
            <a:cxnSpLocks/>
          </p:cNvCxnSpPr>
          <p:nvPr userDrawn="1"/>
        </p:nvCxnSpPr>
        <p:spPr>
          <a:xfrm>
            <a:off x="8447673" y="3333307"/>
            <a:ext cx="2189197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E1F9F84-FEDF-EE4B-151E-0BA753B313F2}"/>
              </a:ext>
            </a:extLst>
          </p:cNvPr>
          <p:cNvSpPr/>
          <p:nvPr userDrawn="1"/>
        </p:nvSpPr>
        <p:spPr>
          <a:xfrm>
            <a:off x="1349145" y="2715964"/>
            <a:ext cx="1218817" cy="12188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5D1979A-4075-FDBC-DC21-B473A894753D}"/>
              </a:ext>
            </a:extLst>
          </p:cNvPr>
          <p:cNvSpPr/>
          <p:nvPr userDrawn="1"/>
        </p:nvSpPr>
        <p:spPr>
          <a:xfrm>
            <a:off x="3525168" y="2721004"/>
            <a:ext cx="1218817" cy="12188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253DC90-8B68-11F4-262C-EF788CC251ED}"/>
              </a:ext>
            </a:extLst>
          </p:cNvPr>
          <p:cNvSpPr/>
          <p:nvPr userDrawn="1"/>
        </p:nvSpPr>
        <p:spPr>
          <a:xfrm>
            <a:off x="5704017" y="2716977"/>
            <a:ext cx="1218817" cy="12188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CEBAA34-A280-D694-891B-142A8D7FA33C}"/>
              </a:ext>
            </a:extLst>
          </p:cNvPr>
          <p:cNvSpPr/>
          <p:nvPr userDrawn="1"/>
        </p:nvSpPr>
        <p:spPr>
          <a:xfrm>
            <a:off x="7847695" y="2726015"/>
            <a:ext cx="1218817" cy="12188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EC576C9-CAB6-8D5D-5976-B4CC1FB6B5C0}"/>
              </a:ext>
            </a:extLst>
          </p:cNvPr>
          <p:cNvSpPr/>
          <p:nvPr userDrawn="1"/>
        </p:nvSpPr>
        <p:spPr>
          <a:xfrm>
            <a:off x="10049319" y="2718520"/>
            <a:ext cx="1218817" cy="1218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B3AAAB5-1B7C-5567-E7F2-E97DCAFEA821}"/>
              </a:ext>
            </a:extLst>
          </p:cNvPr>
          <p:cNvSpPr/>
          <p:nvPr userDrawn="1"/>
        </p:nvSpPr>
        <p:spPr>
          <a:xfrm flipH="1">
            <a:off x="1418423" y="2786515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6E861CF-DCF3-E6B9-1438-583DC69FFA06}"/>
              </a:ext>
            </a:extLst>
          </p:cNvPr>
          <p:cNvSpPr/>
          <p:nvPr userDrawn="1"/>
        </p:nvSpPr>
        <p:spPr>
          <a:xfrm flipH="1">
            <a:off x="3593035" y="2791555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0F4D24E5-CE49-C81C-1933-88384A77E742}"/>
              </a:ext>
            </a:extLst>
          </p:cNvPr>
          <p:cNvSpPr/>
          <p:nvPr userDrawn="1"/>
        </p:nvSpPr>
        <p:spPr>
          <a:xfrm flipH="1">
            <a:off x="5771884" y="2787528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F1CA68B-CB89-15A1-13F9-3DD65297D0BD}"/>
              </a:ext>
            </a:extLst>
          </p:cNvPr>
          <p:cNvSpPr/>
          <p:nvPr userDrawn="1"/>
        </p:nvSpPr>
        <p:spPr>
          <a:xfrm flipH="1">
            <a:off x="7915562" y="2796566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AD773FD-C1E4-FDB0-FDF1-0925375BE2A5}"/>
              </a:ext>
            </a:extLst>
          </p:cNvPr>
          <p:cNvSpPr/>
          <p:nvPr userDrawn="1"/>
        </p:nvSpPr>
        <p:spPr>
          <a:xfrm flipH="1">
            <a:off x="10129886" y="2789071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="" xmlns:a16="http://schemas.microsoft.com/office/drawing/2014/main" id="{ACA633AF-3209-BF0D-1450-6A91ACC853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074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="" xmlns:a16="http://schemas.microsoft.com/office/drawing/2014/main" id="{F70EFB68-D184-8E31-A027-F291D78776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074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="" xmlns:a16="http://schemas.microsoft.com/office/drawing/2014/main" id="{20FBF32C-8DDB-F094-1C74-FDE91B64F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8728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="" xmlns:a16="http://schemas.microsoft.com/office/drawing/2014/main" id="{C5237567-8AEF-3966-7CED-5DA3ACD21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728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="" xmlns:a16="http://schemas.microsoft.com/office/drawing/2014/main" id="{7137587B-C03C-671F-AED7-4B974605A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414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="" xmlns:a16="http://schemas.microsoft.com/office/drawing/2014/main" id="{25D4A96A-10D9-D4AD-C775-61041F026B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414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="" xmlns:a16="http://schemas.microsoft.com/office/drawing/2014/main" id="{81308FE1-98CC-9FD0-5CF1-5A8E61C5BA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7298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="" xmlns:a16="http://schemas.microsoft.com/office/drawing/2014/main" id="{B6FB197B-711E-A949-62E5-216CBC83FF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298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="" xmlns:a16="http://schemas.microsoft.com/office/drawing/2014/main" id="{BC5472B4-CBBF-AC70-5BA8-A0661E663D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58400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="" xmlns:a16="http://schemas.microsoft.com/office/drawing/2014/main" id="{C3CEEBDA-7860-91AD-704A-7A540E1E58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58400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DF918527-798D-3B40-E0EA-38C0AEBA6D7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48147" y="3018954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9">
            <a:extLst>
              <a:ext uri="{FF2B5EF4-FFF2-40B4-BE49-F238E27FC236}">
                <a16:creationId xmlns="" xmlns:a16="http://schemas.microsoft.com/office/drawing/2014/main" id="{B0D40292-F2DF-0641-6B78-370AC5C5009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5117" y="3011109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29">
            <a:extLst>
              <a:ext uri="{FF2B5EF4-FFF2-40B4-BE49-F238E27FC236}">
                <a16:creationId xmlns="" xmlns:a16="http://schemas.microsoft.com/office/drawing/2014/main" id="{503DD6AB-C9B3-EBD7-080A-FB219B3812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995989" y="3026158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9">
            <a:extLst>
              <a:ext uri="{FF2B5EF4-FFF2-40B4-BE49-F238E27FC236}">
                <a16:creationId xmlns="" xmlns:a16="http://schemas.microsoft.com/office/drawing/2014/main" id="{E61A9741-3B1C-111D-B260-CF7E7F223F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46207" y="3011109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9">
            <a:extLst>
              <a:ext uri="{FF2B5EF4-FFF2-40B4-BE49-F238E27FC236}">
                <a16:creationId xmlns="" xmlns:a16="http://schemas.microsoft.com/office/drawing/2014/main" id="{E49C1AE1-BC78-2CE3-D292-61496AC727D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47831" y="3017032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="" xmlns:a16="http://schemas.microsoft.com/office/drawing/2014/main" id="{3B71C9DC-B9E5-6C34-B451-BA2224CCDD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50008" y="4279392"/>
            <a:ext cx="146304" cy="146304"/>
          </a:xfrm>
          <a:prstGeom prst="ellipse">
            <a:avLst/>
          </a:prstGeom>
          <a:solidFill>
            <a:schemeClr val="accent6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Text Placeholder 11">
            <a:extLst>
              <a:ext uri="{FF2B5EF4-FFF2-40B4-BE49-F238E27FC236}">
                <a16:creationId xmlns="" xmlns:a16="http://schemas.microsoft.com/office/drawing/2014/main" id="{0596D87F-0114-685D-7F97-873DBA5579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17136" y="4279392"/>
            <a:ext cx="146304" cy="14630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11">
            <a:extLst>
              <a:ext uri="{FF2B5EF4-FFF2-40B4-BE49-F238E27FC236}">
                <a16:creationId xmlns="" xmlns:a16="http://schemas.microsoft.com/office/drawing/2014/main" id="{5D4E3F00-5755-F2EF-97C8-0FE775CAE04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702552" y="4279392"/>
            <a:ext cx="146304" cy="146304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11">
            <a:extLst>
              <a:ext uri="{FF2B5EF4-FFF2-40B4-BE49-F238E27FC236}">
                <a16:creationId xmlns="" xmlns:a16="http://schemas.microsoft.com/office/drawing/2014/main" id="{29543A01-39BF-D362-26F8-BD1E7D0D3C8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42248" y="4279392"/>
            <a:ext cx="146304" cy="146304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11">
            <a:extLst>
              <a:ext uri="{FF2B5EF4-FFF2-40B4-BE49-F238E27FC236}">
                <a16:creationId xmlns="" xmlns:a16="http://schemas.microsoft.com/office/drawing/2014/main" id="{BB6B72CD-75B9-D90F-4767-2141AEF3B20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055096" y="4279392"/>
            <a:ext cx="146304" cy="146304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083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="" xmlns:a16="http://schemas.microsoft.com/office/drawing/2014/main" id="{89A27E14-C943-C294-334B-4D6A7500F3B5}"/>
              </a:ext>
            </a:extLst>
          </p:cNvPr>
          <p:cNvSpPr/>
          <p:nvPr userDrawn="1"/>
        </p:nvSpPr>
        <p:spPr>
          <a:xfrm rot="5400000">
            <a:off x="7383937" y="2039848"/>
            <a:ext cx="6858000" cy="2778304"/>
          </a:xfrm>
          <a:custGeom>
            <a:avLst/>
            <a:gdLst>
              <a:gd name="connsiteX0" fmla="*/ 0 w 6858000"/>
              <a:gd name="connsiteY0" fmla="*/ 1050199 h 2778304"/>
              <a:gd name="connsiteX1" fmla="*/ 0 w 6858000"/>
              <a:gd name="connsiteY1" fmla="*/ 0 h 2778304"/>
              <a:gd name="connsiteX2" fmla="*/ 6858000 w 6858000"/>
              <a:gd name="connsiteY2" fmla="*/ 0 h 2778304"/>
              <a:gd name="connsiteX3" fmla="*/ 6858000 w 6858000"/>
              <a:gd name="connsiteY3" fmla="*/ 1193215 h 2778304"/>
              <a:gd name="connsiteX4" fmla="*/ 6790588 w 6858000"/>
              <a:gd name="connsiteY4" fmla="*/ 1211701 h 2778304"/>
              <a:gd name="connsiteX5" fmla="*/ 3050431 w 6858000"/>
              <a:gd name="connsiteY5" fmla="*/ 2778245 h 2778304"/>
              <a:gd name="connsiteX6" fmla="*/ 37813 w 6858000"/>
              <a:gd name="connsiteY6" fmla="*/ 1183549 h 2778304"/>
              <a:gd name="connsiteX7" fmla="*/ 0 w 6858000"/>
              <a:gd name="connsiteY7" fmla="*/ 1050199 h 277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2778304">
                <a:moveTo>
                  <a:pt x="0" y="1050199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193215"/>
                </a:lnTo>
                <a:lnTo>
                  <a:pt x="6790588" y="1211701"/>
                </a:lnTo>
                <a:cubicBezTo>
                  <a:pt x="5439260" y="1649845"/>
                  <a:pt x="4603740" y="2770251"/>
                  <a:pt x="3050431" y="2778245"/>
                </a:cubicBezTo>
                <a:cubicBezTo>
                  <a:pt x="1377637" y="2786855"/>
                  <a:pt x="283199" y="1854180"/>
                  <a:pt x="37813" y="1183549"/>
                </a:cubicBezTo>
                <a:lnTo>
                  <a:pt x="0" y="1050199"/>
                </a:lnTo>
                <a:close/>
              </a:path>
            </a:pathLst>
          </a:custGeom>
          <a:gradFill flip="none" rotWithShape="1">
            <a:gsLst>
              <a:gs pos="26000">
                <a:schemeClr val="accent3">
                  <a:lumMod val="25000"/>
                </a:schemeClr>
              </a:gs>
              <a:gs pos="73000">
                <a:schemeClr val="accent1">
                  <a:alpha val="33146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1">
            <a:extLst>
              <a:ext uri="{FF2B5EF4-FFF2-40B4-BE49-F238E27FC236}">
                <a16:creationId xmlns="" xmlns:a16="http://schemas.microsoft.com/office/drawing/2014/main" id="{BE5C5BCA-F960-4024-7215-2D2EFD0FEBF3}"/>
              </a:ext>
            </a:extLst>
          </p:cNvPr>
          <p:cNvSpPr/>
          <p:nvPr userDrawn="1"/>
        </p:nvSpPr>
        <p:spPr>
          <a:xfrm rot="16200000" flipV="1">
            <a:off x="7907199" y="2573198"/>
            <a:ext cx="6858000" cy="1711602"/>
          </a:xfrm>
          <a:custGeom>
            <a:avLst/>
            <a:gdLst>
              <a:gd name="connsiteX0" fmla="*/ 6858000 w 6858000"/>
              <a:gd name="connsiteY0" fmla="*/ 1010661 h 1711602"/>
              <a:gd name="connsiteX1" fmla="*/ 6858000 w 6858000"/>
              <a:gd name="connsiteY1" fmla="*/ 0 h 1711602"/>
              <a:gd name="connsiteX2" fmla="*/ 0 w 6858000"/>
              <a:gd name="connsiteY2" fmla="*/ 0 h 1711602"/>
              <a:gd name="connsiteX3" fmla="*/ 0 w 6858000"/>
              <a:gd name="connsiteY3" fmla="*/ 983884 h 1711602"/>
              <a:gd name="connsiteX4" fmla="*/ 11078 w 6858000"/>
              <a:gd name="connsiteY4" fmla="*/ 997657 h 1711602"/>
              <a:gd name="connsiteX5" fmla="*/ 1866819 w 6858000"/>
              <a:gd name="connsiteY5" fmla="*/ 1711565 h 1711602"/>
              <a:gd name="connsiteX6" fmla="*/ 5098965 w 6858000"/>
              <a:gd name="connsiteY6" fmla="*/ 622006 h 1711602"/>
              <a:gd name="connsiteX7" fmla="*/ 6746500 w 6858000"/>
              <a:gd name="connsiteY7" fmla="*/ 959665 h 1711602"/>
              <a:gd name="connsiteX8" fmla="*/ 6858000 w 6858000"/>
              <a:gd name="connsiteY8" fmla="*/ 1010661 h 17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711602">
                <a:moveTo>
                  <a:pt x="6858000" y="1010661"/>
                </a:moveTo>
                <a:lnTo>
                  <a:pt x="6858000" y="0"/>
                </a:lnTo>
                <a:lnTo>
                  <a:pt x="0" y="0"/>
                </a:lnTo>
                <a:lnTo>
                  <a:pt x="0" y="983884"/>
                </a:lnTo>
                <a:lnTo>
                  <a:pt x="11078" y="997657"/>
                </a:lnTo>
                <a:cubicBezTo>
                  <a:pt x="328616" y="1355920"/>
                  <a:pt x="976833" y="1715803"/>
                  <a:pt x="1866819" y="1711565"/>
                </a:cubicBezTo>
                <a:cubicBezTo>
                  <a:pt x="3161344" y="1705400"/>
                  <a:pt x="3719617" y="643352"/>
                  <a:pt x="5098965" y="622006"/>
                </a:cubicBezTo>
                <a:cubicBezTo>
                  <a:pt x="5788640" y="611332"/>
                  <a:pt x="6326795" y="775968"/>
                  <a:pt x="6746500" y="959665"/>
                </a:cubicBezTo>
                <a:lnTo>
                  <a:pt x="6858000" y="1010661"/>
                </a:lnTo>
                <a:close/>
              </a:path>
            </a:pathLst>
          </a:custGeom>
          <a:gradFill>
            <a:gsLst>
              <a:gs pos="79000">
                <a:schemeClr val="accent4">
                  <a:lumMod val="75000"/>
                  <a:alpha val="79763"/>
                </a:schemeClr>
              </a:gs>
              <a:gs pos="37000">
                <a:schemeClr val="accent3">
                  <a:lumMod val="25000"/>
                  <a:alpha val="27934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3">
            <a:extLst>
              <a:ext uri="{FF2B5EF4-FFF2-40B4-BE49-F238E27FC236}">
                <a16:creationId xmlns="" xmlns:a16="http://schemas.microsoft.com/office/drawing/2014/main" id="{6F62D03F-D065-13FE-5D30-58C2523BD14D}"/>
              </a:ext>
            </a:extLst>
          </p:cNvPr>
          <p:cNvSpPr/>
          <p:nvPr userDrawn="1"/>
        </p:nvSpPr>
        <p:spPr>
          <a:xfrm rot="5400000">
            <a:off x="7877130" y="2543131"/>
            <a:ext cx="6858001" cy="1771739"/>
          </a:xfrm>
          <a:custGeom>
            <a:avLst/>
            <a:gdLst>
              <a:gd name="connsiteX0" fmla="*/ 0 w 6858001"/>
              <a:gd name="connsiteY0" fmla="*/ 1273784 h 1771739"/>
              <a:gd name="connsiteX1" fmla="*/ 0 w 6858001"/>
              <a:gd name="connsiteY1" fmla="*/ 0 h 1771739"/>
              <a:gd name="connsiteX2" fmla="*/ 6858001 w 6858001"/>
              <a:gd name="connsiteY2" fmla="*/ 0 h 1771739"/>
              <a:gd name="connsiteX3" fmla="*/ 6858001 w 6858001"/>
              <a:gd name="connsiteY3" fmla="*/ 34923 h 1771739"/>
              <a:gd name="connsiteX4" fmla="*/ 6735259 w 6858001"/>
              <a:gd name="connsiteY4" fmla="*/ 32862 h 1771739"/>
              <a:gd name="connsiteX5" fmla="*/ 1961998 w 6858001"/>
              <a:gd name="connsiteY5" fmla="*/ 1771680 h 1771739"/>
              <a:gd name="connsiteX6" fmla="*/ 151257 w 6858001"/>
              <a:gd name="connsiteY6" fmla="*/ 1358806 h 1771739"/>
              <a:gd name="connsiteX7" fmla="*/ 0 w 6858001"/>
              <a:gd name="connsiteY7" fmla="*/ 1273784 h 177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1771739">
                <a:moveTo>
                  <a:pt x="0" y="1273784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34923"/>
                </a:lnTo>
                <a:lnTo>
                  <a:pt x="6735259" y="32862"/>
                </a:lnTo>
                <a:cubicBezTo>
                  <a:pt x="4698226" y="66929"/>
                  <a:pt x="3873763" y="1761840"/>
                  <a:pt x="1961998" y="1771680"/>
                </a:cubicBezTo>
                <a:cubicBezTo>
                  <a:pt x="1245087" y="1775370"/>
                  <a:pt x="634403" y="1606171"/>
                  <a:pt x="151257" y="1358806"/>
                </a:cubicBezTo>
                <a:lnTo>
                  <a:pt x="0" y="1273784"/>
                </a:lnTo>
                <a:close/>
              </a:path>
            </a:pathLst>
          </a:custGeom>
          <a:gradFill>
            <a:gsLst>
              <a:gs pos="32000">
                <a:schemeClr val="tx2">
                  <a:alpha val="48229"/>
                </a:schemeClr>
              </a:gs>
              <a:gs pos="100000">
                <a:schemeClr val="accent6">
                  <a:alpha val="4858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822960"/>
            <a:ext cx="8878824" cy="106984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185416"/>
            <a:ext cx="3621024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2743200"/>
            <a:ext cx="3621024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41264" y="2185416"/>
            <a:ext cx="3621024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1264" y="2743200"/>
            <a:ext cx="3621024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246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832104"/>
            <a:ext cx="1088136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984" y="2212848"/>
            <a:ext cx="10332720" cy="3547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9184" y="411480"/>
            <a:ext cx="521208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344" y="6190488"/>
            <a:ext cx="233172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/>
              <a:t>Crypto: investing &amp; trading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BA4A2D6-617E-EEA3-E4EE-5BDB472F6A43}"/>
              </a:ext>
            </a:extLst>
          </p:cNvPr>
          <p:cNvCxnSpPr>
            <a:cxnSpLocks/>
          </p:cNvCxnSpPr>
          <p:nvPr userDrawn="1"/>
        </p:nvCxnSpPr>
        <p:spPr>
          <a:xfrm>
            <a:off x="594170" y="846661"/>
            <a:ext cx="0" cy="51110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70" r:id="rId7"/>
    <p:sldLayoutId id="2147483669" r:id="rId8"/>
    <p:sldLayoutId id="2147483653" r:id="rId9"/>
    <p:sldLayoutId id="2147483665" r:id="rId10"/>
    <p:sldLayoutId id="2147483666" r:id="rId11"/>
    <p:sldLayoutId id="2147483667" r:id="rId12"/>
    <p:sldLayoutId id="2147483668" r:id="rId13"/>
    <p:sldLayoutId id="2147483651" r:id="rId14"/>
    <p:sldLayoutId id="2147483652" r:id="rId15"/>
    <p:sldLayoutId id="2147483654" r:id="rId16"/>
    <p:sldLayoutId id="2147483655" r:id="rId17"/>
    <p:sldLayoutId id="2147483656" r:id="rId18"/>
    <p:sldLayoutId id="2147483657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spc="6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347472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24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6" Type="http://schemas.openxmlformats.org/officeDocument/2006/relationships/image" Target="../media/image43.svg"/><Relationship Id="rId10" Type="http://schemas.openxmlformats.org/officeDocument/2006/relationships/image" Target="../media/image84.svg"/><Relationship Id="rId4" Type="http://schemas.openxmlformats.org/officeDocument/2006/relationships/image" Target="../media/image25.svg"/><Relationship Id="rId14" Type="http://schemas.openxmlformats.org/officeDocument/2006/relationships/image" Target="../media/image10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1" y="2395728"/>
            <a:ext cx="9020174" cy="1243584"/>
          </a:xfrm>
        </p:spPr>
        <p:txBody>
          <a:bodyPr rtlCol="0"/>
          <a:lstStyle/>
          <a:p>
            <a:pPr algn="ctr"/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Selection of </a:t>
            </a:r>
            <a:b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solar-diurnal anisotropy </a:t>
            </a:r>
            <a:b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 cosmic rays </a:t>
            </a:r>
            <a:b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by local and global methods</a:t>
            </a:r>
            <a:endParaRPr lang="ru-RU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6774" y="4314440"/>
            <a:ext cx="7077456" cy="868680"/>
          </a:xfrm>
        </p:spPr>
        <p:txBody>
          <a:bodyPr rtlCol="0">
            <a:noAutofit/>
          </a:bodyPr>
          <a:lstStyle/>
          <a:p>
            <a:r>
              <a:rPr lang="fi-FI" sz="2800" b="1" u="sng" dirty="0" smtClean="0"/>
              <a:t>Shlyk</a:t>
            </a:r>
            <a:r>
              <a:rPr lang="ru-RU" sz="2800" b="1" u="sng" dirty="0" smtClean="0"/>
              <a:t> </a:t>
            </a:r>
            <a:r>
              <a:rPr lang="fi-FI" sz="2800" b="1" u="sng" dirty="0" smtClean="0"/>
              <a:t>N.</a:t>
            </a:r>
            <a:r>
              <a:rPr lang="fi-FI" sz="2800" b="1" dirty="0" smtClean="0"/>
              <a:t>, Belov</a:t>
            </a:r>
            <a:r>
              <a:rPr lang="ru-RU" sz="2800" b="1" dirty="0" smtClean="0"/>
              <a:t> </a:t>
            </a:r>
            <a:r>
              <a:rPr lang="fi-FI" sz="2800" b="1" dirty="0" smtClean="0"/>
              <a:t>A., Abunina</a:t>
            </a:r>
            <a:r>
              <a:rPr lang="ru-RU" sz="2800" b="1" dirty="0" smtClean="0"/>
              <a:t> </a:t>
            </a:r>
            <a:r>
              <a:rPr lang="fi-FI" sz="2800" b="1" dirty="0" smtClean="0"/>
              <a:t>M., Abunin</a:t>
            </a:r>
            <a:r>
              <a:rPr lang="ru-RU" sz="2800" b="1" dirty="0" smtClean="0"/>
              <a:t> </a:t>
            </a:r>
            <a:r>
              <a:rPr lang="fi-FI" sz="2800" b="1" dirty="0" smtClean="0"/>
              <a:t>A., </a:t>
            </a:r>
            <a:endParaRPr lang="ru-RU" sz="2800" b="1" dirty="0" smtClean="0"/>
          </a:p>
          <a:p>
            <a:r>
              <a:rPr lang="fi-FI" sz="2800" b="1" dirty="0" smtClean="0"/>
              <a:t>Oleneva</a:t>
            </a:r>
            <a:r>
              <a:rPr lang="ru-RU" sz="2800" b="1" dirty="0" smtClean="0"/>
              <a:t> </a:t>
            </a:r>
            <a:r>
              <a:rPr lang="fi-FI" sz="2800" b="1" dirty="0" smtClean="0"/>
              <a:t>V. , </a:t>
            </a:r>
            <a:r>
              <a:rPr lang="en-US" sz="2800" b="1" dirty="0" err="1" smtClean="0"/>
              <a:t>Yanke</a:t>
            </a:r>
            <a:r>
              <a:rPr lang="ru-RU" sz="2800" b="1" dirty="0" smtClean="0"/>
              <a:t> </a:t>
            </a:r>
            <a:r>
              <a:rPr lang="en-US" sz="2800" b="1" dirty="0" smtClean="0"/>
              <a:t>V. </a:t>
            </a:r>
            <a:endParaRPr lang="ru-RU" sz="2800" b="1" dirty="0"/>
          </a:p>
        </p:txBody>
      </p:sp>
      <p:pic>
        <p:nvPicPr>
          <p:cNvPr id="1027" name="Picture 3" descr="C:\Users\Наталия Шлык\YandexDisk-swpc.izmiran\06 - Персональные директории\Абунина М.А\logos\gray IZMIRAN без фо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1" y="5481111"/>
            <a:ext cx="2114550" cy="1043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48651" y="323850"/>
            <a:ext cx="359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NMDB Meeting 2025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934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0392" y="212979"/>
            <a:ext cx="10881360" cy="1069848"/>
          </a:xfrm>
        </p:spPr>
        <p:txBody>
          <a:bodyPr/>
          <a:lstStyle/>
          <a:p>
            <a:r>
              <a:rPr lang="en-US" sz="2800" dirty="0" smtClean="0"/>
              <a:t>Comparison of the local (NM Moscow) and global (GSM) results: </a:t>
            </a:r>
            <a:r>
              <a:rPr lang="en-US" sz="2800" i="1" u="sng" dirty="0" smtClean="0"/>
              <a:t>anisotropy PHASE</a:t>
            </a:r>
            <a:endParaRPr lang="ru-RU" sz="2800" i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sz="1600" noProof="0" smtClean="0"/>
              <a:pPr rtl="0"/>
              <a:t>10</a:t>
            </a:fld>
            <a:endParaRPr lang="ru-RU" sz="1600" noProof="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635209" y="5012343"/>
            <a:ext cx="253832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/>
              <a:t>P11 = 51.59° </a:t>
            </a:r>
          </a:p>
          <a:p>
            <a:pPr algn="ctr"/>
            <a:r>
              <a:rPr lang="en-US" sz="2400" b="1" i="1" dirty="0" smtClean="0"/>
              <a:t>(Yasue et al., 1982)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056" y="1848967"/>
            <a:ext cx="2082956" cy="83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7079" y="1549977"/>
            <a:ext cx="2467619" cy="150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D:\(YandexDisk)\06 - Персональные директории\Абунина М.А\WORK 2022\MOSC\рисунки\рис.9 Pxy-Pxyg.bmp"/>
          <p:cNvPicPr>
            <a:picLocks noChangeAspect="1" noChangeArrowheads="1"/>
          </p:cNvPicPr>
          <p:nvPr/>
        </p:nvPicPr>
        <p:blipFill>
          <a:blip r:embed="rId4"/>
          <a:srcRect l="2840" r="2642"/>
          <a:stretch>
            <a:fillRect/>
          </a:stretch>
        </p:blipFill>
        <p:spPr bwMode="auto">
          <a:xfrm>
            <a:off x="647701" y="3274961"/>
            <a:ext cx="6677024" cy="3273272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7974" y="4250430"/>
            <a:ext cx="2800980" cy="57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9"/>
          <p:cNvGrpSpPr/>
          <p:nvPr/>
        </p:nvGrpSpPr>
        <p:grpSpPr>
          <a:xfrm>
            <a:off x="7390878" y="1302444"/>
            <a:ext cx="4629672" cy="2558833"/>
            <a:chOff x="5850841" y="1102419"/>
            <a:chExt cx="4677297" cy="2558833"/>
          </a:xfrm>
        </p:grpSpPr>
        <p:pic>
          <p:nvPicPr>
            <p:cNvPr id="2055" name="Picture 7" descr="D:\(YandexDisk)\06 - Персональные директории\Абунина М.А\WORK 2022\MOSC\рисунки\рис10.bmp"/>
            <p:cNvPicPr>
              <a:picLocks noChangeAspect="1" noChangeArrowheads="1"/>
            </p:cNvPicPr>
            <p:nvPr/>
          </p:nvPicPr>
          <p:blipFill>
            <a:blip r:embed="rId6"/>
            <a:srcRect l="2343"/>
            <a:stretch>
              <a:fillRect/>
            </a:stretch>
          </p:blipFill>
          <p:spPr bwMode="auto">
            <a:xfrm>
              <a:off x="5850841" y="1102419"/>
              <a:ext cx="4677297" cy="2558833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6394923" y="1698947"/>
              <a:ext cx="243396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/>
                <a:t>Shift = </a:t>
              </a:r>
              <a:r>
                <a:rPr lang="ru-RU" sz="2200" b="1" dirty="0" smtClean="0"/>
                <a:t>48.1° ± 0.3°</a:t>
              </a:r>
              <a:endParaRPr lang="ru-RU" sz="2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Заголовок 7"/>
          <p:cNvSpPr txBox="1">
            <a:spLocks/>
          </p:cNvSpPr>
          <p:nvPr/>
        </p:nvSpPr>
        <p:spPr>
          <a:xfrm>
            <a:off x="850392" y="317754"/>
            <a:ext cx="10881360" cy="10698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6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of the local (NM CLIMAX) and global (GSM) results</a:t>
            </a:r>
            <a:endParaRPr kumimoji="0" lang="ru-RU" sz="2800" b="1" i="1" u="none" strike="noStrike" kern="1200" cap="all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AxyPxyCLMXquie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7" y="1300162"/>
            <a:ext cx="64484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8"/>
          <p:cNvSpPr txBox="1">
            <a:spLocks/>
          </p:cNvSpPr>
          <p:nvPr/>
        </p:nvSpPr>
        <p:spPr>
          <a:xfrm>
            <a:off x="7829551" y="1385888"/>
            <a:ext cx="3629024" cy="44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347472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cs typeface="Segoe UI" panose="020B0502040204020203" pitchFamily="34" charset="0"/>
              </a:rPr>
              <a:t>Amplitude (blue) and phase (red) of the 1</a:t>
            </a:r>
            <a:r>
              <a:rPr lang="en-US" sz="2400" baseline="30000" dirty="0" smtClean="0">
                <a:solidFill>
                  <a:schemeClr val="bg1"/>
                </a:solidFill>
                <a:cs typeface="Segoe UI" panose="020B0502040204020203" pitchFamily="34" charset="0"/>
              </a:rPr>
              <a:t>st</a:t>
            </a:r>
            <a:r>
              <a:rPr lang="en-US" sz="2400" dirty="0" smtClean="0">
                <a:solidFill>
                  <a:schemeClr val="bg1"/>
                </a:solidFill>
                <a:cs typeface="Segoe UI" panose="020B0502040204020203" pitchFamily="34" charset="0"/>
              </a:rPr>
              <a:t> harmonic of CR anisotropy for NM Climax for quiet days of 1953-2006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498" y="3793777"/>
            <a:ext cx="4562477" cy="254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209675" y="4906643"/>
            <a:ext cx="226695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347472" algn="r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cs typeface="Segoe UI" panose="020B0502040204020203" pitchFamily="34" charset="0"/>
              </a:rPr>
              <a:t>NM Climax </a:t>
            </a:r>
            <a:r>
              <a:rPr lang="en-US" sz="2400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Axy</a:t>
            </a:r>
            <a:r>
              <a:rPr lang="en-US" sz="2400" dirty="0" smtClean="0">
                <a:solidFill>
                  <a:schemeClr val="bg1"/>
                </a:solidFill>
                <a:cs typeface="Segoe UI" panose="020B0502040204020203" pitchFamily="34" charset="0"/>
              </a:rPr>
              <a:t> data in comparison  to GSM data </a:t>
            </a:r>
          </a:p>
        </p:txBody>
      </p:sp>
      <p:pic>
        <p:nvPicPr>
          <p:cNvPr id="10" name="Рисунок 9" descr="Axy_GSM_CLMX_regr1966200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1025" y="3800475"/>
            <a:ext cx="3428999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rtlCol="0"/>
          <a:lstStyle/>
          <a:p>
            <a:pPr rtl="0"/>
            <a:fld id="{C263D6C4-4840-40CC-AC84-17E24B3B7BDE}" type="slidenum">
              <a:rPr lang="ru-RU" sz="1600" smtClean="0"/>
              <a:pPr rtl="0"/>
              <a:t>12</a:t>
            </a:fld>
            <a:endParaRPr lang="ru-RU" sz="16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D179B88-D43C-4A31-9A52-3498E94307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2025" y="28575"/>
            <a:ext cx="9818688" cy="1069975"/>
          </a:xfrm>
        </p:spPr>
        <p:txBody>
          <a:bodyPr rtlCol="0">
            <a:noAutofit/>
          </a:bodyPr>
          <a:lstStyle/>
          <a:p>
            <a:r>
              <a:rPr lang="en-US" sz="3200" dirty="0" smtClean="0"/>
              <a:t>THE AVERAGE DAILY CR VARIATION</a:t>
            </a:r>
            <a:endParaRPr lang="ru-RU" sz="3200" dirty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quarter" idx="4294967295"/>
          </p:nvPr>
        </p:nvGraphicFramePr>
        <p:xfrm>
          <a:off x="1895475" y="1066800"/>
          <a:ext cx="8382000" cy="15544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44933"/>
                <a:gridCol w="3363284"/>
                <a:gridCol w="3973783"/>
              </a:tblGrid>
              <a:tr h="374650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NM Moscow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GSM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5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Axy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0.239 ± 0.002% 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0.362 ± 0.003% 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Pxy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31.9° ± 0.4°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80.1° ± 0.3°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762000" y="2842214"/>
            <a:ext cx="5505450" cy="3844336"/>
            <a:chOff x="762000" y="2842214"/>
            <a:chExt cx="5505450" cy="3844336"/>
          </a:xfrm>
        </p:grpSpPr>
        <p:pic>
          <p:nvPicPr>
            <p:cNvPr id="3079" name="Picture 7" descr="D:\(YandexDisk)\06 - Персональные директории\Абунина М.А\WORK 2022\MOSC\рисунки\рис.11.bmp"/>
            <p:cNvPicPr>
              <a:picLocks noChangeAspect="1" noChangeArrowheads="1"/>
            </p:cNvPicPr>
            <p:nvPr/>
          </p:nvPicPr>
          <p:blipFill>
            <a:blip r:embed="rId3"/>
            <a:srcRect l="2655" r="1435"/>
            <a:stretch>
              <a:fillRect/>
            </a:stretch>
          </p:blipFill>
          <p:spPr bwMode="auto">
            <a:xfrm>
              <a:off x="762000" y="2842214"/>
              <a:ext cx="5505450" cy="3844336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4518226" y="3168134"/>
              <a:ext cx="1402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NM Moscow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62700" y="2847975"/>
            <a:ext cx="5726567" cy="3850758"/>
            <a:chOff x="6362700" y="2847975"/>
            <a:chExt cx="5726567" cy="3850758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6362700" y="2847975"/>
              <a:ext cx="5726567" cy="3850758"/>
              <a:chOff x="5556288" y="1383398"/>
              <a:chExt cx="8297127" cy="5704603"/>
            </a:xfrm>
          </p:grpSpPr>
          <p:pic>
            <p:nvPicPr>
              <p:cNvPr id="3080" name="Picture 8" descr="D:\(YandexDisk)\06 - Персональные директории\Абунина М.А\WORK 2022\MOSC\рисунки\рис.12.bmp"/>
              <p:cNvPicPr>
                <a:picLocks noChangeAspect="1" noChangeArrowheads="1"/>
              </p:cNvPicPr>
              <p:nvPr/>
            </p:nvPicPr>
            <p:blipFill>
              <a:blip r:embed="rId4"/>
              <a:srcRect l="2592"/>
              <a:stretch>
                <a:fillRect/>
              </a:stretch>
            </p:blipFill>
            <p:spPr bwMode="auto">
              <a:xfrm>
                <a:off x="5556288" y="1383398"/>
                <a:ext cx="8297127" cy="5704603"/>
              </a:xfrm>
              <a:prstGeom prst="rect">
                <a:avLst/>
              </a:prstGeom>
              <a:noFill/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8682477" y="5662223"/>
                <a:ext cx="17844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 smtClean="0"/>
                  <a:t>cc = 0.9995</a:t>
                </a:r>
                <a:endParaRPr lang="ru-RU" sz="2400" dirty="0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7109026" y="3177659"/>
              <a:ext cx="1402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NM Moscow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0982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rtlCol="0"/>
          <a:lstStyle/>
          <a:p>
            <a:pPr rtl="0"/>
            <a:fld id="{C263D6C4-4840-40CC-AC84-17E24B3B7BDE}" type="slidenum">
              <a:rPr lang="ru-RU" sz="1600" smtClean="0"/>
              <a:pPr rtl="0"/>
              <a:t>13</a:t>
            </a:fld>
            <a:endParaRPr lang="ru-RU" sz="16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D179B88-D43C-4A31-9A52-3498E94307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9625" y="28575"/>
            <a:ext cx="10801350" cy="1069975"/>
          </a:xfrm>
        </p:spPr>
        <p:txBody>
          <a:bodyPr rtlCol="0"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YEARLY</a:t>
            </a:r>
            <a:r>
              <a:rPr lang="ru-RU" sz="3200" dirty="0" smtClean="0"/>
              <a:t> </a:t>
            </a:r>
            <a:r>
              <a:rPr lang="en-US" sz="3200" dirty="0" err="1" smtClean="0"/>
              <a:t>AVERAGE</a:t>
            </a:r>
            <a:r>
              <a:rPr lang="en-US" sz="3200" dirty="0" err="1" smtClean="0"/>
              <a:t>d</a:t>
            </a:r>
            <a:r>
              <a:rPr lang="en-US" sz="3200" dirty="0" smtClean="0"/>
              <a:t> CR </a:t>
            </a:r>
            <a:r>
              <a:rPr lang="en-US" sz="3200" dirty="0" smtClean="0"/>
              <a:t>VARIATION</a:t>
            </a:r>
            <a:endParaRPr lang="ru-RU" sz="32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728662" y="952500"/>
            <a:ext cx="5853113" cy="3614737"/>
            <a:chOff x="728662" y="952500"/>
            <a:chExt cx="5853113" cy="361473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728662" y="952500"/>
              <a:ext cx="5853113" cy="3614737"/>
              <a:chOff x="728662" y="952500"/>
              <a:chExt cx="5853113" cy="3614737"/>
            </a:xfrm>
          </p:grpSpPr>
          <p:pic>
            <p:nvPicPr>
              <p:cNvPr id="9" name="Рисунок 8" descr="CLMX_1953_66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8662" y="952500"/>
                <a:ext cx="5853113" cy="3614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51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33525" y="1352550"/>
                <a:ext cx="1277249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" name="Прямоугольник 11"/>
            <p:cNvSpPr/>
            <p:nvPr/>
          </p:nvSpPr>
          <p:spPr>
            <a:xfrm>
              <a:off x="4510756" y="3749159"/>
              <a:ext cx="17988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NM Climax</a:t>
              </a:r>
              <a:r>
                <a:rPr lang="ru-RU" b="1" dirty="0" smtClean="0"/>
                <a:t>, 1953</a:t>
              </a:r>
              <a:endParaRPr lang="ru-RU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543676" y="947738"/>
            <a:ext cx="5105399" cy="3614737"/>
            <a:chOff x="6543676" y="947738"/>
            <a:chExt cx="5105399" cy="361473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6543676" y="947738"/>
              <a:ext cx="5105399" cy="3614737"/>
              <a:chOff x="6543676" y="947738"/>
              <a:chExt cx="5105399" cy="3614737"/>
            </a:xfrm>
          </p:grpSpPr>
          <p:pic>
            <p:nvPicPr>
              <p:cNvPr id="10" name="Рисунок 9" descr="CLMX_2006_217"/>
              <p:cNvPicPr/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43676" y="947738"/>
                <a:ext cx="5105399" cy="3614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52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591425" y="1333500"/>
                <a:ext cx="1277249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9635822" y="3749159"/>
              <a:ext cx="18357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NM Climax</a:t>
              </a:r>
              <a:r>
                <a:rPr lang="ru-RU" b="1" dirty="0" smtClean="0"/>
                <a:t>, 2006</a:t>
              </a:r>
              <a:endParaRPr lang="ru-RU" b="1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943849" y="5116193"/>
            <a:ext cx="373380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347472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cs typeface="Segoe UI" panose="020B0502040204020203" pitchFamily="34" charset="0"/>
              </a:rPr>
              <a:t>NM Climax yearly averaged </a:t>
            </a:r>
            <a:r>
              <a:rPr lang="en-US" sz="2400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Axy</a:t>
            </a:r>
            <a:r>
              <a:rPr lang="en-US" sz="2400" dirty="0" smtClean="0">
                <a:solidFill>
                  <a:schemeClr val="bg1"/>
                </a:solidFill>
                <a:cs typeface="Segoe UI" panose="020B0502040204020203" pitchFamily="34" charset="0"/>
              </a:rPr>
              <a:t> data</a:t>
            </a:r>
            <a:r>
              <a:rPr lang="ru-RU" sz="24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cs typeface="Segoe UI" panose="020B0502040204020203" pitchFamily="34" charset="0"/>
              </a:rPr>
              <a:t>(blue) in comparison to GSM data (red) </a:t>
            </a:r>
          </a:p>
        </p:txBody>
      </p:sp>
      <p:pic>
        <p:nvPicPr>
          <p:cNvPr id="1026" name="Picture 2" descr="D:\(YandexDisk)\06 - Персональные директории\Шлык Н.С\конференции\2025 03 NMDB Athens\AxyYearsCLMXlong20240313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" y="4617605"/>
            <a:ext cx="6591300" cy="2135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982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2696742"/>
            <a:ext cx="6643688" cy="385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871538"/>
            <a:ext cx="8191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BD179B88-D43C-4A31-9A52-3498E9430782}"/>
              </a:ext>
            </a:extLst>
          </p:cNvPr>
          <p:cNvSpPr txBox="1">
            <a:spLocks/>
          </p:cNvSpPr>
          <p:nvPr/>
        </p:nvSpPr>
        <p:spPr>
          <a:xfrm>
            <a:off x="962025" y="28575"/>
            <a:ext cx="10915650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6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AVERAGE </a:t>
            </a:r>
            <a:r>
              <a:rPr kumimoji="0" lang="en-US" sz="3200" b="1" i="0" strike="noStrike" kern="1200" cap="all" spc="6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YEARLY</a:t>
            </a:r>
            <a:r>
              <a:rPr kumimoji="0" lang="en-US" sz="3200" b="1" i="0" u="none" strike="noStrike" kern="1200" cap="all" spc="6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CR VARIATION</a:t>
            </a:r>
            <a:endParaRPr kumimoji="0" lang="ru-RU" sz="3200" b="1" i="0" u="none" strike="noStrike" kern="1200" cap="all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62899" y="3790950"/>
            <a:ext cx="3686175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347472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Average annual values ​​of solar-diurnal CR anisotropy in vector form (dots) and averaged values for periods of the same Sun’s magnetic field polarity (</a:t>
            </a:r>
            <a:r>
              <a:rPr lang="en-US" sz="2400" dirty="0" smtClean="0">
                <a:solidFill>
                  <a:schemeClr val="bg1"/>
                </a:solidFill>
              </a:rPr>
              <a:t>arrows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blue=positive polarity)</a:t>
            </a:r>
            <a:r>
              <a:rPr lang="en-US" sz="24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endParaRPr lang="en-US" sz="2400" dirty="0" smtClean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9150" y="961834"/>
            <a:ext cx="265747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347472" algn="r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  <a:cs typeface="Segoe UI" panose="020B0502040204020203" pitchFamily="34" charset="0"/>
              </a:rPr>
              <a:t>“Coupled vectors” diagram of solar-diurnal CR</a:t>
            </a:r>
            <a:r>
              <a:rPr lang="ru-RU" sz="2200" dirty="0" smtClean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cs typeface="Segoe UI" panose="020B0502040204020203" pitchFamily="34" charset="0"/>
              </a:rPr>
              <a:t>anisotropy (NM </a:t>
            </a:r>
            <a:r>
              <a:rPr lang="en-US" sz="2200" dirty="0" err="1" smtClean="0">
                <a:solidFill>
                  <a:schemeClr val="bg1"/>
                </a:solidFill>
                <a:cs typeface="Segoe UI" panose="020B0502040204020203" pitchFamily="34" charset="0"/>
              </a:rPr>
              <a:t>Climax+GSM</a:t>
            </a:r>
            <a:r>
              <a:rPr lang="en-US" sz="2200" dirty="0" smtClean="0">
                <a:solidFill>
                  <a:schemeClr val="bg1"/>
                </a:solidFill>
                <a:cs typeface="Segoe UI" panose="020B0502040204020203" pitchFamily="34" charset="0"/>
              </a:rPr>
              <a:t> data)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800475" y="2257425"/>
            <a:ext cx="1171575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9525" y="1971675"/>
            <a:ext cx="1133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NM Climax data</a:t>
            </a:r>
            <a:endParaRPr lang="ru-RU" sz="11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924425" y="2257425"/>
            <a:ext cx="6772275" cy="0"/>
          </a:xfrm>
          <a:prstGeom prst="straightConnector1">
            <a:avLst/>
          </a:prstGeom>
          <a:ln w="19050">
            <a:solidFill>
              <a:schemeClr val="accent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15250" y="1962150"/>
            <a:ext cx="923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GSM data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412750" y="590550"/>
            <a:ext cx="406400" cy="365125"/>
          </a:xfrm>
        </p:spPr>
        <p:txBody>
          <a:bodyPr/>
          <a:lstStyle/>
          <a:p>
            <a:pPr rtl="0"/>
            <a:fld id="{C263D6C4-4840-40CC-AC84-17E24B3B7BDE}" type="slidenum">
              <a:rPr lang="ru-RU" sz="1600" noProof="0" smtClean="0"/>
              <a:pPr rtl="0"/>
              <a:t>15</a:t>
            </a:fld>
            <a:endParaRPr lang="ru-RU" sz="1600" noProof="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733880" y="1272326"/>
          <a:ext cx="108600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BD179B88-D43C-4A31-9A52-3498E9430782}"/>
              </a:ext>
            </a:extLst>
          </p:cNvPr>
          <p:cNvSpPr txBox="1">
            <a:spLocks/>
          </p:cNvSpPr>
          <p:nvPr/>
        </p:nvSpPr>
        <p:spPr>
          <a:xfrm>
            <a:off x="3691488" y="414171"/>
            <a:ext cx="7781544" cy="85905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cap="all" spc="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CONCLUSIONS</a:t>
            </a:r>
            <a:endParaRPr lang="ru-RU" sz="3200" b="1" cap="all" spc="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DDF510-A840-4BDC-978D-82FB90274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00DDF510-A840-4BDC-978D-82FB90274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F97F2B-8F81-45EA-A9D8-1594CD223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dgm id="{CBF97F2B-8F81-45EA-A9D8-1594CD223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21E298-342A-4BF6-BFA1-94FD8359F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A221E298-342A-4BF6-BFA1-94FD8359F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19FAC8-6AB0-4D64-8C9D-E473D4FD4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4619FAC8-6AB0-4D64-8C9D-E473D4FD4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FB007A-B46D-4D7C-8A5E-94D7DC6CE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62FB007A-B46D-4D7C-8A5E-94D7DC6CE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4AAF41-B9C9-4BE2-9849-257281518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6D4AAF41-B9C9-4BE2-9849-257281518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3779AC-AA9A-4AED-A811-B16697C68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4B3779AC-AA9A-4AED-A811-B16697C68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A29876-11DE-4BB4-B358-B7893693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7DA29876-11DE-4BB4-B358-B78936935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F4C4EE-CC51-4D4B-836D-B04176A97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12F4C4EE-CC51-4D4B-836D-B04176A97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76EB7D-F586-4C5F-A4A7-61ABEFB0C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9F76EB7D-F586-4C5F-A4A7-61ABEFB0C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FFC45-EE7E-46B5-942C-932F81D3B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95EFFC45-EE7E-46B5-942C-932F81D3B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189B52-39BA-445D-A5F4-D6CAD3DBE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graphicEl>
                                              <a:dgm id="{3B189B52-39BA-445D-A5F4-D6CAD3DBE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9E1892-81E6-551C-7B5A-DEA68224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pc="600" dirty="0">
                <a:ln w="28575">
                  <a:noFill/>
                  <a:prstDash val="solid"/>
                </a:ln>
                <a:solidFill>
                  <a:schemeClr val="bg1"/>
                </a:solidFill>
                <a:latin typeface="Tw Cen MT" panose="020B0602020104020603" pitchFamily="34" charset="77"/>
              </a:rPr>
              <a:t>THANK YOU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519D01-29BE-BE76-41C5-9D58AD811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36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nshlyk@izmiran.ru </a:t>
            </a:r>
            <a:endParaRPr lang="en-US" sz="3600" b="1" i="1" dirty="0">
              <a:latin typeface="Segoe UI Light" panose="020B0502040204020203" pitchFamily="34" charset="0"/>
              <a:ea typeface="Calibri" panose="020F0502020204030204"/>
              <a:cs typeface="Segoe UI Light" panose="020B0502040204020203" pitchFamily="34" charset="0"/>
            </a:endParaRPr>
          </a:p>
          <a:p>
            <a:endParaRPr lang="en-US" sz="3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05475" y="5090636"/>
            <a:ext cx="5924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solidFill>
                  <a:schemeClr val="bg1"/>
                </a:solidFill>
              </a:rPr>
              <a:t>A. V. </a:t>
            </a:r>
            <a:r>
              <a:rPr lang="en-US" i="1" dirty="0" err="1" smtClean="0">
                <a:solidFill>
                  <a:schemeClr val="bg1"/>
                </a:solidFill>
              </a:rPr>
              <a:t>Belov</a:t>
            </a:r>
            <a:r>
              <a:rPr lang="en-US" i="1" dirty="0" smtClean="0">
                <a:solidFill>
                  <a:schemeClr val="bg1"/>
                </a:solidFill>
              </a:rPr>
              <a:t>, N. S. </a:t>
            </a:r>
            <a:r>
              <a:rPr lang="en-US" i="1" dirty="0" err="1" smtClean="0">
                <a:solidFill>
                  <a:schemeClr val="bg1"/>
                </a:solidFill>
              </a:rPr>
              <a:t>Shlyk</a:t>
            </a:r>
            <a:r>
              <a:rPr lang="en-US" i="1" dirty="0" smtClean="0">
                <a:solidFill>
                  <a:schemeClr val="bg1"/>
                </a:solidFill>
              </a:rPr>
              <a:t>, M. A. </a:t>
            </a:r>
            <a:r>
              <a:rPr lang="en-US" i="1" dirty="0" err="1" smtClean="0">
                <a:solidFill>
                  <a:schemeClr val="bg1"/>
                </a:solidFill>
              </a:rPr>
              <a:t>Abunina</a:t>
            </a:r>
            <a:r>
              <a:rPr lang="en-US" i="1" dirty="0" smtClean="0">
                <a:solidFill>
                  <a:schemeClr val="bg1"/>
                </a:solidFill>
              </a:rPr>
              <a:t>, A. A. </a:t>
            </a:r>
            <a:r>
              <a:rPr lang="en-US" i="1" dirty="0" err="1" smtClean="0">
                <a:solidFill>
                  <a:schemeClr val="bg1"/>
                </a:solidFill>
              </a:rPr>
              <a:t>Abunin</a:t>
            </a:r>
            <a:r>
              <a:rPr lang="en-US" i="1" dirty="0" smtClean="0">
                <a:solidFill>
                  <a:schemeClr val="bg1"/>
                </a:solidFill>
              </a:rPr>
              <a:t>, V. A. </a:t>
            </a:r>
            <a:r>
              <a:rPr lang="en-US" i="1" dirty="0" err="1" smtClean="0">
                <a:solidFill>
                  <a:schemeClr val="bg1"/>
                </a:solidFill>
              </a:rPr>
              <a:t>Oleneva</a:t>
            </a:r>
            <a:r>
              <a:rPr lang="en-US" i="1" dirty="0" smtClean="0">
                <a:solidFill>
                  <a:schemeClr val="bg1"/>
                </a:solidFill>
              </a:rPr>
              <a:t>, V. G. </a:t>
            </a:r>
            <a:r>
              <a:rPr lang="en-US" i="1" dirty="0" err="1" smtClean="0">
                <a:solidFill>
                  <a:schemeClr val="bg1"/>
                </a:solidFill>
              </a:rPr>
              <a:t>Yanke</a:t>
            </a:r>
            <a:r>
              <a:rPr lang="en-US" i="1" dirty="0" smtClean="0">
                <a:solidFill>
                  <a:schemeClr val="bg1"/>
                </a:solidFill>
              </a:rPr>
              <a:t>, and A. A. </a:t>
            </a:r>
            <a:r>
              <a:rPr lang="en-US" i="1" dirty="0" err="1" smtClean="0">
                <a:solidFill>
                  <a:schemeClr val="bg1"/>
                </a:solidFill>
              </a:rPr>
              <a:t>Melkumyan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Selection of the Solar-Diurnal Anisotropy of Cosmic Rays by Local and Global Methods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// Geomagnetism and </a:t>
            </a:r>
            <a:r>
              <a:rPr lang="en-US" dirty="0" err="1" smtClean="0">
                <a:solidFill>
                  <a:schemeClr val="bg1"/>
                </a:solidFill>
              </a:rPr>
              <a:t>Aeronomy</a:t>
            </a:r>
            <a:r>
              <a:rPr lang="en-US" dirty="0" smtClean="0">
                <a:solidFill>
                  <a:schemeClr val="bg1"/>
                </a:solidFill>
              </a:rPr>
              <a:t>. – V. 63. – N. 3. – P. 268-282. – 2023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77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17" y="-44196"/>
            <a:ext cx="10881360" cy="1069848"/>
          </a:xfrm>
        </p:spPr>
        <p:txBody>
          <a:bodyPr rtlCol="0"/>
          <a:lstStyle/>
          <a:p>
            <a:r>
              <a:rPr lang="en-US" sz="2400" dirty="0" smtClean="0"/>
              <a:t>Solar-diurnal anisotropy of CR</a:t>
            </a:r>
            <a:r>
              <a:rPr lang="en-US" sz="1600" dirty="0" smtClean="0"/>
              <a:t>s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20FC4EE-F318-4344-9E3C-B950ADB638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ru-RU" sz="1600" smtClean="0"/>
              <a:pPr rtl="0"/>
              <a:t>2</a:t>
            </a:fld>
            <a:endParaRPr lang="ru-RU" sz="1600" dirty="0"/>
          </a:p>
        </p:txBody>
      </p:sp>
      <p:sp>
        <p:nvSpPr>
          <p:cNvPr id="10" name="Текст 9"/>
          <p:cNvSpPr>
            <a:spLocks noGrp="1"/>
          </p:cNvSpPr>
          <p:nvPr>
            <p:ph type="subTitle" idx="4294967295"/>
          </p:nvPr>
        </p:nvSpPr>
        <p:spPr>
          <a:xfrm>
            <a:off x="885825" y="1141413"/>
            <a:ext cx="10553700" cy="11350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From Thompson (1939), 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Duperier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(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1946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), Forbush (1969) to present</a:t>
            </a:r>
          </a:p>
          <a:p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Manifestations of solar 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cyclicity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(11- and 22-year, 27-day) and Forbush effects</a:t>
            </a:r>
          </a:p>
          <a:p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Data from ground-based detectors, ionization chambers and balloons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95934" y="6365184"/>
            <a:ext cx="4102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NM Moscow, http://cr0.izmiran.ru/mosc/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158875" y="2600325"/>
            <a:ext cx="9956800" cy="3733800"/>
            <a:chOff x="1158875" y="2600325"/>
            <a:chExt cx="9956800" cy="3733800"/>
          </a:xfrm>
        </p:grpSpPr>
        <p:pic>
          <p:nvPicPr>
            <p:cNvPr id="62468" name="Picture 4" descr="Plot selected Dat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8875" y="2600325"/>
              <a:ext cx="9956800" cy="3733800"/>
            </a:xfrm>
            <a:prstGeom prst="rect">
              <a:avLst/>
            </a:prstGeom>
            <a:noFill/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4629149" y="6000750"/>
              <a:ext cx="3152775" cy="2571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February-March, 2025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0727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891159"/>
            <a:ext cx="9172575" cy="1069848"/>
          </a:xfrm>
        </p:spPr>
        <p:txBody>
          <a:bodyPr rtlCol="0"/>
          <a:lstStyle/>
          <a:p>
            <a:pPr rtl="0"/>
            <a:r>
              <a:rPr lang="en-US" sz="3200" dirty="0" smtClean="0"/>
              <a:t>Methods </a:t>
            </a:r>
            <a:r>
              <a:rPr lang="en-US" sz="2800" dirty="0" smtClean="0"/>
              <a:t>of</a:t>
            </a:r>
            <a:r>
              <a:rPr lang="en-US" sz="3200" dirty="0" smtClean="0"/>
              <a:t> CR solar-diurnal </a:t>
            </a:r>
            <a:br>
              <a:rPr lang="en-US" sz="3200" dirty="0" smtClean="0"/>
            </a:br>
            <a:r>
              <a:rPr lang="en-US" sz="3200" dirty="0" smtClean="0"/>
              <a:t>anisotropy selection</a:t>
            </a:r>
            <a:endParaRPr lang="ru-RU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E9800F6-D571-48C4-8466-12AA1ADB65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5600" y="6315075"/>
            <a:ext cx="406400" cy="365125"/>
          </a:xfrm>
        </p:spPr>
        <p:txBody>
          <a:bodyPr rtlCol="0"/>
          <a:lstStyle/>
          <a:p>
            <a:pPr rtl="0"/>
            <a:fld id="{C263D6C4-4840-40CC-AC84-17E24B3B7BDE}" type="slidenum">
              <a:rPr lang="ru-RU" smtClean="0"/>
              <a:pPr rtl="0"/>
              <a:t>3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776564" y="1926879"/>
          <a:ext cx="10530661" cy="426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520FC4EE-F318-4344-9E3C-B950ADB63865}"/>
              </a:ext>
            </a:extLst>
          </p:cNvPr>
          <p:cNvSpPr txBox="1">
            <a:spLocks/>
          </p:cNvSpPr>
          <p:nvPr/>
        </p:nvSpPr>
        <p:spPr>
          <a:xfrm>
            <a:off x="462534" y="411480"/>
            <a:ext cx="521208" cy="310896"/>
          </a:xfrm>
          <a:prstGeom prst="rect">
            <a:avLst/>
          </a:prstGeo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63D6C4-4840-40CC-AC84-17E24B3B7BDE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48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3BD8413-C238-49D7-A4E1-E8FEF1811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450" y="3287268"/>
            <a:ext cx="9144000" cy="1069848"/>
          </a:xfrm>
        </p:spPr>
        <p:txBody>
          <a:bodyPr rtlCol="0">
            <a:noAutofit/>
          </a:bodyPr>
          <a:lstStyle/>
          <a:p>
            <a:r>
              <a:rPr lang="en-US" sz="2800" dirty="0" smtClean="0"/>
              <a:t>The purpose</a:t>
            </a:r>
            <a:endParaRPr lang="ru-RU" sz="2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A95F4DE-39B7-4CE2-BC1E-8B8AE662A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950" y="698754"/>
            <a:ext cx="10363200" cy="758952"/>
          </a:xfrm>
        </p:spPr>
        <p:txBody>
          <a:bodyPr rtlCol="0"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spc="0" dirty="0" smtClean="0"/>
              <a:t>To create and describe a method for selecting the solar-diurnal anisotropy of CR flux using the data of Moscow and/or </a:t>
            </a:r>
            <a:r>
              <a:rPr lang="en-US" sz="3200" dirty="0" smtClean="0"/>
              <a:t>Climax NMs</a:t>
            </a:r>
            <a:r>
              <a:rPr lang="en-US" sz="3200" spc="0" dirty="0" smtClean="0"/>
              <a:t> for quiet days from 1953 to 2023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spc="0" dirty="0" smtClean="0"/>
              <a:t>To compare the obtained characteristics with the results of the global survey method (GSM) for 10 GV particles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B24BF10-2B55-43AB-9F77-F1A1410384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5600" y="6315075"/>
            <a:ext cx="406400" cy="365125"/>
          </a:xfrm>
        </p:spPr>
        <p:txBody>
          <a:bodyPr rtlCol="0"/>
          <a:lstStyle/>
          <a:p>
            <a:pPr rtl="0"/>
            <a:fld id="{C263D6C4-4840-40CC-AC84-17E24B3B7BDE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520FC4EE-F318-4344-9E3C-B950ADB63865}"/>
              </a:ext>
            </a:extLst>
          </p:cNvPr>
          <p:cNvSpPr txBox="1">
            <a:spLocks/>
          </p:cNvSpPr>
          <p:nvPr/>
        </p:nvSpPr>
        <p:spPr>
          <a:xfrm>
            <a:off x="433959" y="411480"/>
            <a:ext cx="521208" cy="310896"/>
          </a:xfrm>
          <a:prstGeom prst="rect">
            <a:avLst/>
          </a:prstGeo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63D6C4-4840-40CC-AC84-17E24B3B7BDE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79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z="3600" dirty="0" smtClean="0"/>
              <a:t>Main steps</a:t>
            </a:r>
            <a:endParaRPr lang="ru-RU" sz="36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C1F11E7-EDE5-4119-BA64-4FC57C285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ru-RU" sz="1600" smtClean="0"/>
              <a:pPr rtl="0"/>
              <a:t>5</a:t>
            </a:fld>
            <a:endParaRPr lang="ru-RU" sz="1600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8D05A34F-7712-46DB-AB5B-272E294B6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01201" y="4133850"/>
            <a:ext cx="1743074" cy="466344"/>
          </a:xfrm>
        </p:spPr>
        <p:txBody>
          <a:bodyPr rtlCol="0"/>
          <a:lstStyle/>
          <a:p>
            <a:r>
              <a:rPr lang="en-US" dirty="0" smtClean="0">
                <a:latin typeface="+mn-lt"/>
              </a:rPr>
              <a:t>Excluding nonlinearity </a:t>
            </a:r>
            <a:r>
              <a:rPr lang="en-US" sz="2200" dirty="0" smtClean="0">
                <a:latin typeface="+mn-lt"/>
              </a:rPr>
              <a:t>of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the isotropic part</a:t>
            </a:r>
            <a:endParaRPr lang="ru-RU" sz="2200" dirty="0">
              <a:latin typeface="+mn-lt"/>
            </a:endParaRP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78CACAF1-61EA-4605-A8FE-2EEE752B49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19593" y="4142232"/>
            <a:ext cx="1533907" cy="740664"/>
          </a:xfrm>
        </p:spPr>
        <p:txBody>
          <a:bodyPr rtlCol="0"/>
          <a:lstStyle/>
          <a:p>
            <a:pPr rtl="0"/>
            <a:r>
              <a:rPr lang="en-US" sz="2400" b="1" dirty="0" smtClean="0"/>
              <a:t>Excluding days with large dispersion</a:t>
            </a:r>
            <a:endParaRPr lang="ru-RU" sz="2400" b="1" dirty="0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1B8F0371-4F69-4131-91BF-9AB99E6EE8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0827" y="4143375"/>
            <a:ext cx="1709547" cy="466344"/>
          </a:xfrm>
        </p:spPr>
        <p:txBody>
          <a:bodyPr rtlCol="0"/>
          <a:lstStyle/>
          <a:p>
            <a:r>
              <a:rPr lang="en-US" dirty="0" smtClean="0">
                <a:latin typeface="+mn-lt"/>
              </a:rPr>
              <a:t>Calculating dispersion </a:t>
            </a:r>
            <a:r>
              <a:rPr lang="en-US" sz="2000" dirty="0" smtClean="0">
                <a:latin typeface="+mn-lt"/>
              </a:rPr>
              <a:t>between expected and observed variation</a:t>
            </a:r>
            <a:endParaRPr lang="ru-RU" dirty="0">
              <a:latin typeface="+mn-lt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CB924A29-3538-4A3F-82A6-D2A7538C21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33902" y="4151757"/>
            <a:ext cx="1633347" cy="740664"/>
          </a:xfrm>
        </p:spPr>
        <p:txBody>
          <a:bodyPr rtlCol="0"/>
          <a:lstStyle/>
          <a:p>
            <a:r>
              <a:rPr lang="en-US" sz="2400" b="1" dirty="0" smtClean="0"/>
              <a:t>Harmonic  analysis </a:t>
            </a:r>
          </a:p>
          <a:p>
            <a:r>
              <a:rPr lang="en-US" sz="2000" b="1" dirty="0" smtClean="0"/>
              <a:t>(2 harmonics)</a:t>
            </a:r>
            <a:endParaRPr lang="ru-RU" sz="2000" b="1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782206B1-586F-4254-9B36-D06C4E294A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4468" y="4143375"/>
            <a:ext cx="1695831" cy="466344"/>
          </a:xfrm>
        </p:spPr>
        <p:txBody>
          <a:bodyPr rtlCol="0"/>
          <a:lstStyle/>
          <a:p>
            <a:r>
              <a:rPr lang="en-US" sz="2400" dirty="0" smtClean="0">
                <a:latin typeface="+mn-lt"/>
              </a:rPr>
              <a:t>Smoothing the NM count rate</a:t>
            </a:r>
          </a:p>
        </p:txBody>
      </p:sp>
      <p:pic>
        <p:nvPicPr>
          <p:cNvPr id="31" name="Рисунок 30" descr="Увеличительное стекло">
            <a:extLst>
              <a:ext uri="{FF2B5EF4-FFF2-40B4-BE49-F238E27FC236}">
                <a16:creationId xmlns:a16="http://schemas.microsoft.com/office/drawing/2014/main" xmlns="" id="{089E8AB6-C16E-4752-810F-8F98DB929DB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t="128" b="128"/>
          <a:stretch>
            <a:fillRect/>
          </a:stretch>
        </p:blipFill>
        <p:spPr>
          <a:xfrm>
            <a:off x="10239697" y="2923704"/>
            <a:ext cx="799778" cy="799778"/>
          </a:xfrm>
        </p:spPr>
      </p:pic>
      <p:pic>
        <p:nvPicPr>
          <p:cNvPr id="27" name="Рисунок 26" descr="Часы">
            <a:extLst>
              <a:ext uri="{FF2B5EF4-FFF2-40B4-BE49-F238E27FC236}">
                <a16:creationId xmlns:a16="http://schemas.microsoft.com/office/drawing/2014/main" xmlns="" id="{6F737161-FE67-434D-A781-59EDB9EDCB2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1">
            <a:duotone>
              <a:prstClr val="black"/>
              <a:schemeClr val="accent5">
                <a:lumMod val="1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128" b="128"/>
          <a:stretch>
            <a:fillRect/>
          </a:stretch>
        </p:blipFill>
        <p:spPr>
          <a:xfrm>
            <a:off x="1427743" y="2799343"/>
            <a:ext cx="1058282" cy="1058282"/>
          </a:xfrm>
        </p:spPr>
      </p:pic>
      <p:pic>
        <p:nvPicPr>
          <p:cNvPr id="25" name="Рисунок 24" descr="Линейчатая диаграмма">
            <a:extLst>
              <a:ext uri="{FF2B5EF4-FFF2-40B4-BE49-F238E27FC236}">
                <a16:creationId xmlns:a16="http://schemas.microsoft.com/office/drawing/2014/main" xmlns="" id="{C03AAFA7-022A-47F8-9DA1-7DC3897D1E52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015289" y="2881189"/>
            <a:ext cx="871536" cy="871536"/>
          </a:xfrm>
        </p:spPr>
      </p:pic>
      <p:sp>
        <p:nvSpPr>
          <p:cNvPr id="50" name="Текст 4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" name="Текст 5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" name="Текст 5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" name="Текст 5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4" name="Текст 5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724275" y="2895600"/>
            <a:ext cx="790576" cy="828675"/>
          </a:xfrm>
          <a:custGeom>
            <a:avLst/>
            <a:gdLst>
              <a:gd name="connsiteX0" fmla="*/ 0 w 1085222"/>
              <a:gd name="connsiteY0" fmla="*/ 792145 h 1138813"/>
              <a:gd name="connsiteX1" fmla="*/ 281354 w 1085222"/>
              <a:gd name="connsiteY1" fmla="*/ 48567 h 1138813"/>
              <a:gd name="connsiteX2" fmla="*/ 562708 w 1085222"/>
              <a:gd name="connsiteY2" fmla="*/ 1083547 h 1138813"/>
              <a:gd name="connsiteX3" fmla="*/ 864158 w 1085222"/>
              <a:gd name="connsiteY3" fmla="*/ 380162 h 1138813"/>
              <a:gd name="connsiteX4" fmla="*/ 1055077 w 1085222"/>
              <a:gd name="connsiteY4" fmla="*/ 892628 h 1138813"/>
              <a:gd name="connsiteX5" fmla="*/ 1045029 w 1085222"/>
              <a:gd name="connsiteY5" fmla="*/ 892628 h 113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222" h="1138813">
                <a:moveTo>
                  <a:pt x="0" y="792145"/>
                </a:moveTo>
                <a:cubicBezTo>
                  <a:pt x="93784" y="396072"/>
                  <a:pt x="187569" y="0"/>
                  <a:pt x="281354" y="48567"/>
                </a:cubicBezTo>
                <a:cubicBezTo>
                  <a:pt x="375139" y="97134"/>
                  <a:pt x="465574" y="1028281"/>
                  <a:pt x="562708" y="1083547"/>
                </a:cubicBezTo>
                <a:cubicBezTo>
                  <a:pt x="659842" y="1138813"/>
                  <a:pt x="782097" y="411982"/>
                  <a:pt x="864158" y="380162"/>
                </a:cubicBezTo>
                <a:cubicBezTo>
                  <a:pt x="946219" y="348342"/>
                  <a:pt x="1024932" y="807217"/>
                  <a:pt x="1055077" y="892628"/>
                </a:cubicBezTo>
                <a:cubicBezTo>
                  <a:pt x="1085222" y="978039"/>
                  <a:pt x="1065125" y="935333"/>
                  <a:pt x="1045029" y="892628"/>
                </a:cubicBezTo>
              </a:path>
            </a:pathLst>
          </a:custGeom>
          <a:ln w="412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Голова с шестеренками">
            <a:extLst>
              <a:ext uri="{FF2B5EF4-FFF2-40B4-BE49-F238E27FC236}">
                <a16:creationId xmlns:a16="http://schemas.microsoft.com/office/drawing/2014/main" xmlns="" id="{CC9DBBE5-5AD0-41E8-A719-84509E5D9F9E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63" b="63"/>
          <a:stretch>
            <a:fillRect/>
          </a:stretch>
        </p:blipFill>
        <p:spPr>
          <a:xfrm>
            <a:off x="5822358" y="2847975"/>
            <a:ext cx="965446" cy="965446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9213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2" grpId="0" build="p"/>
      <p:bldP spid="21" grpId="0" build="p"/>
      <p:bldP spid="20" grpId="0" build="p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28675" y="228600"/>
            <a:ext cx="10391775" cy="1600200"/>
          </a:xfrm>
        </p:spPr>
        <p:txBody>
          <a:bodyPr rtlCol="0"/>
          <a:lstStyle/>
          <a:p>
            <a:pPr rtl="0"/>
            <a:r>
              <a:rPr lang="en-US" sz="3600" dirty="0" smtClean="0"/>
              <a:t>Count rate smoothing and </a:t>
            </a:r>
            <a:br>
              <a:rPr lang="en-US" sz="3600" dirty="0" smtClean="0"/>
            </a:br>
            <a:r>
              <a:rPr lang="en-US" sz="3600" dirty="0" smtClean="0"/>
              <a:t>Harmonic analysis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subTitle" idx="4294967295"/>
          </p:nvPr>
        </p:nvSpPr>
        <p:spPr>
          <a:xfrm>
            <a:off x="8305800" y="4129088"/>
            <a:ext cx="3457575" cy="447675"/>
          </a:xfrm>
        </p:spPr>
        <p:txBody>
          <a:bodyPr/>
          <a:lstStyle/>
          <a:p>
            <a:pPr algn="just"/>
            <a:r>
              <a:rPr lang="en-US" sz="1800" dirty="0" smtClean="0"/>
              <a:t>The Moscow NM count rate smoothed for running 24 h (lower curve), the result of harmonic analysis (diamonds) and average hourly deviations from it (count rate variations are black dots)</a:t>
            </a:r>
            <a:endParaRPr lang="ru-RU" sz="1800" dirty="0"/>
          </a:p>
        </p:txBody>
      </p:sp>
      <p:pic>
        <p:nvPicPr>
          <p:cNvPr id="4098" name="Picture 2" descr="D:\(YandexDisk)\06 - Персональные директории\Абунина М.А\WORK 2022\MOSC\рисунки\fig2 (2)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899" y="1972818"/>
            <a:ext cx="7530100" cy="4037762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8325727" y="1975567"/>
            <a:ext cx="3438486" cy="1949778"/>
            <a:chOff x="465243" y="4073314"/>
            <a:chExt cx="3101543" cy="1572723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243" y="4812079"/>
              <a:ext cx="3096000" cy="833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0786" y="4073314"/>
              <a:ext cx="3096000" cy="754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xmlns="" id="{CC1F11E7-EDE5-4119-BA64-4FC57C285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3484" y="411480"/>
            <a:ext cx="521208" cy="310896"/>
          </a:xfrm>
        </p:spPr>
        <p:txBody>
          <a:bodyPr rtlCol="0"/>
          <a:lstStyle/>
          <a:p>
            <a:pPr rtl="0"/>
            <a:fld id="{C263D6C4-4840-40CC-AC84-17E24B3B7BDE}" type="slidenum">
              <a:rPr lang="ru-RU" sz="1600" smtClean="0"/>
              <a:pPr rtl="0"/>
              <a:t>6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5118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1075" y="365125"/>
            <a:ext cx="8878888" cy="1069975"/>
          </a:xfrm>
        </p:spPr>
        <p:txBody>
          <a:bodyPr rtlCol="0"/>
          <a:lstStyle/>
          <a:p>
            <a:r>
              <a:rPr lang="en-US" sz="3600" dirty="0" smtClean="0"/>
              <a:t>Calculating dispersion and Excluding some days</a:t>
            </a:r>
            <a:endParaRPr lang="ru-RU" sz="3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380" y="1759263"/>
            <a:ext cx="3523268" cy="108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3"/>
          <p:cNvGrpSpPr/>
          <p:nvPr/>
        </p:nvGrpSpPr>
        <p:grpSpPr>
          <a:xfrm>
            <a:off x="4307583" y="1758994"/>
            <a:ext cx="7727057" cy="4171950"/>
            <a:chOff x="2281238" y="1343025"/>
            <a:chExt cx="7727057" cy="4171950"/>
          </a:xfrm>
        </p:grpSpPr>
        <p:pic>
          <p:nvPicPr>
            <p:cNvPr id="4098" name="Picture 2" descr="D:\(YandexDisk)\06 - Персональные директории\Абунина М.А\WORK 2022\MOSC\рисунки\fig3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1238" y="1343025"/>
              <a:ext cx="7627937" cy="4171950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5974914" y="1604669"/>
              <a:ext cx="40333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smtClean="0"/>
                <a:t>Exclude ≥</a:t>
              </a:r>
              <a:r>
                <a:rPr lang="ru-RU" sz="3600" dirty="0" smtClean="0"/>
                <a:t>0.25%</a:t>
              </a:r>
              <a:endParaRPr lang="ru-RU" sz="3600" dirty="0"/>
            </a:p>
          </p:txBody>
        </p:sp>
      </p:grpSp>
      <p:sp>
        <p:nvSpPr>
          <p:cNvPr id="16" name="Текст 8"/>
          <p:cNvSpPr txBox="1">
            <a:spLocks/>
          </p:cNvSpPr>
          <p:nvPr/>
        </p:nvSpPr>
        <p:spPr>
          <a:xfrm>
            <a:off x="666750" y="4271963"/>
            <a:ext cx="3457575" cy="44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347472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cs typeface="Segoe UI" panose="020B0502040204020203" pitchFamily="34" charset="0"/>
              </a:rPr>
              <a:t>The distribution of σ</a:t>
            </a:r>
            <a:r>
              <a:rPr lang="en-US" sz="2000" baseline="-25000" dirty="0" smtClean="0">
                <a:solidFill>
                  <a:schemeClr val="bg1"/>
                </a:solidFill>
                <a:cs typeface="Segoe UI" panose="020B0502040204020203" pitchFamily="34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cs typeface="Segoe UI" panose="020B0502040204020203" pitchFamily="34" charset="0"/>
              </a:rPr>
              <a:t> values for all days of 1965–2020 in which the hourly CR variation did not deviate from the smoothed average by more than 3%.</a:t>
            </a: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CC1F11E7-EDE5-4119-BA64-4FC57C285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2534" y="411480"/>
            <a:ext cx="521208" cy="310896"/>
          </a:xfrm>
        </p:spPr>
        <p:txBody>
          <a:bodyPr rtlCol="0"/>
          <a:lstStyle/>
          <a:p>
            <a:pPr rtl="0"/>
            <a:fld id="{C263D6C4-4840-40CC-AC84-17E24B3B7BDE}" type="slidenum">
              <a:rPr lang="ru-RU" sz="1600" smtClean="0"/>
              <a:pPr rtl="0"/>
              <a:t>7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5118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442" y="527304"/>
            <a:ext cx="10881360" cy="1069848"/>
          </a:xfrm>
        </p:spPr>
        <p:txBody>
          <a:bodyPr rtlCol="0"/>
          <a:lstStyle/>
          <a:p>
            <a:pPr algn="l" rtl="0"/>
            <a:r>
              <a:rPr lang="en-US" sz="3600" dirty="0" smtClean="0"/>
              <a:t>Excluding nonlinearity</a:t>
            </a:r>
            <a:br>
              <a:rPr lang="en-US" sz="3600" dirty="0" smtClean="0"/>
            </a:br>
            <a:r>
              <a:rPr lang="en-US" sz="3600" dirty="0" smtClean="0"/>
              <a:t>of the isotropic part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1800" dirty="0" smtClean="0"/>
              <a:t>The distribution of the nonlinearity index </a:t>
            </a:r>
            <a:r>
              <a:rPr lang="en-US" sz="1800" dirty="0" err="1" smtClean="0"/>
              <a:t>σ</a:t>
            </a:r>
            <a:r>
              <a:rPr lang="en-US" sz="1800" baseline="-25000" dirty="0" err="1" smtClean="0"/>
              <a:t>ra</a:t>
            </a:r>
            <a:endParaRPr lang="ru-RU" sz="1800" baseline="-25000" dirty="0"/>
          </a:p>
        </p:txBody>
      </p:sp>
      <p:grpSp>
        <p:nvGrpSpPr>
          <p:cNvPr id="2" name="Группа 14"/>
          <p:cNvGrpSpPr/>
          <p:nvPr/>
        </p:nvGrpSpPr>
        <p:grpSpPr>
          <a:xfrm>
            <a:off x="719771" y="1809749"/>
            <a:ext cx="3147380" cy="4162425"/>
            <a:chOff x="422030" y="2482852"/>
            <a:chExt cx="2410118" cy="306606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2030" y="2482852"/>
              <a:ext cx="2376000" cy="3066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425192" y="2919392"/>
              <a:ext cx="2406956" cy="547294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  <a:ln>
              <a:solidFill>
                <a:schemeClr val="accent3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25190" y="4237445"/>
              <a:ext cx="2392369" cy="455134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  <a:ln>
              <a:solidFill>
                <a:schemeClr val="accent3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6"/>
          <p:cNvGrpSpPr/>
          <p:nvPr/>
        </p:nvGrpSpPr>
        <p:grpSpPr>
          <a:xfrm>
            <a:off x="3821939" y="1812621"/>
            <a:ext cx="7764636" cy="4171950"/>
            <a:chOff x="3821939" y="1593546"/>
            <a:chExt cx="7764636" cy="4171950"/>
          </a:xfrm>
        </p:grpSpPr>
        <p:pic>
          <p:nvPicPr>
            <p:cNvPr id="5122" name="Picture 2" descr="D:\(YandexDisk)\06 - Персональные директории\Абунина М.А\WORK 2022\MOSC\рисунки\рис. 5 SigRA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21939" y="1593546"/>
              <a:ext cx="7627937" cy="4171950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7553195" y="1885471"/>
              <a:ext cx="40333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smtClean="0"/>
                <a:t>Exclude ≥</a:t>
              </a:r>
              <a:r>
                <a:rPr lang="ru-RU" sz="3600" dirty="0" smtClean="0"/>
                <a:t> 0.</a:t>
              </a:r>
              <a:r>
                <a:rPr lang="en-US" sz="3600" dirty="0" smtClean="0"/>
                <a:t>06</a:t>
              </a:r>
              <a:r>
                <a:rPr lang="ru-RU" sz="3600" dirty="0" smtClean="0"/>
                <a:t>%</a:t>
              </a:r>
              <a:endParaRPr lang="ru-RU" sz="3600" dirty="0"/>
            </a:p>
          </p:txBody>
        </p:sp>
      </p:grp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520FC4EE-F318-4344-9E3C-B950ADB63865}"/>
              </a:ext>
            </a:extLst>
          </p:cNvPr>
          <p:cNvSpPr txBox="1">
            <a:spLocks/>
          </p:cNvSpPr>
          <p:nvPr/>
        </p:nvSpPr>
        <p:spPr>
          <a:xfrm>
            <a:off x="433959" y="411480"/>
            <a:ext cx="521208" cy="310896"/>
          </a:xfrm>
          <a:prstGeom prst="rect">
            <a:avLst/>
          </a:prstGeo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63D6C4-4840-40CC-AC84-17E24B3B7BDE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18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sz="1600" noProof="0" smtClean="0"/>
              <a:pPr rtl="0"/>
              <a:t>9</a:t>
            </a:fld>
            <a:endParaRPr lang="ru-RU" sz="1600" noProof="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839788" y="222250"/>
            <a:ext cx="11352212" cy="1069975"/>
          </a:xfrm>
        </p:spPr>
        <p:txBody>
          <a:bodyPr/>
          <a:lstStyle/>
          <a:p>
            <a:r>
              <a:rPr lang="en-US" sz="2400" dirty="0" smtClean="0"/>
              <a:t>Comparison of the local (NM Moscow) and global (GSM) results: </a:t>
            </a:r>
            <a:r>
              <a:rPr lang="en-US" sz="2400" i="1" u="sng" dirty="0" smtClean="0"/>
              <a:t>anisotropy AMPLITUDE</a:t>
            </a:r>
            <a:endParaRPr lang="ru-RU" sz="2400" i="1" u="sng" dirty="0"/>
          </a:p>
        </p:txBody>
      </p:sp>
      <p:pic>
        <p:nvPicPr>
          <p:cNvPr id="1026" name="Picture 2" descr="D:\(YandexDisk)\06 - Персональные директории\Абунина М.А\WORK 2022\MOSC\рисунки\рис.7 Axy-Axyg (2).bmp"/>
          <p:cNvPicPr>
            <a:picLocks noChangeAspect="1" noChangeArrowheads="1"/>
          </p:cNvPicPr>
          <p:nvPr/>
        </p:nvPicPr>
        <p:blipFill>
          <a:blip r:embed="rId2"/>
          <a:srcRect l="2120" r="2383"/>
          <a:stretch>
            <a:fillRect/>
          </a:stretch>
        </p:blipFill>
        <p:spPr bwMode="auto">
          <a:xfrm>
            <a:off x="695325" y="3294802"/>
            <a:ext cx="7048500" cy="332507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161" y="1236124"/>
            <a:ext cx="2561316" cy="70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r="2999"/>
          <a:stretch>
            <a:fillRect/>
          </a:stretch>
        </p:blipFill>
        <p:spPr bwMode="auto">
          <a:xfrm>
            <a:off x="1687811" y="1946677"/>
            <a:ext cx="4903489" cy="122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8408" y="1787160"/>
            <a:ext cx="2606862" cy="60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6"/>
          <p:cNvGrpSpPr/>
          <p:nvPr/>
        </p:nvGrpSpPr>
        <p:grpSpPr>
          <a:xfrm>
            <a:off x="7925465" y="3726862"/>
            <a:ext cx="4142710" cy="2886213"/>
            <a:chOff x="7875226" y="3364912"/>
            <a:chExt cx="4142710" cy="2886213"/>
          </a:xfrm>
        </p:grpSpPr>
        <p:pic>
          <p:nvPicPr>
            <p:cNvPr id="1030" name="Picture 6" descr="D:\(YandexDisk)\06 - Персональные директории\Абунина М.А\WORK 2022\MOSC\рисунки\рис.8 rel Axy-Axyg.bmp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75226" y="3364912"/>
              <a:ext cx="4142710" cy="2886213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8645281" y="3636224"/>
              <a:ext cx="30556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Slope = </a:t>
              </a:r>
              <a:r>
                <a:rPr lang="ru-RU" sz="2400" b="1" dirty="0" smtClean="0"/>
                <a:t>0.652 ± 0.004</a:t>
              </a:r>
              <a:endParaRPr lang="ru-RU" sz="2400" b="1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8901909" y="2694519"/>
            <a:ext cx="253832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/>
              <a:t>C11 = 0.661 </a:t>
            </a:r>
          </a:p>
          <a:p>
            <a:pPr algn="ctr"/>
            <a:r>
              <a:rPr lang="en-US" sz="2400" b="1" i="1" dirty="0" smtClean="0"/>
              <a:t>(Yasue et al., 1982)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43">
      <a:dk1>
        <a:srgbClr val="000000"/>
      </a:dk1>
      <a:lt1>
        <a:srgbClr val="FFFFFF"/>
      </a:lt1>
      <a:dk2>
        <a:srgbClr val="64DFED"/>
      </a:dk2>
      <a:lt2>
        <a:srgbClr val="E7E6E6"/>
      </a:lt2>
      <a:accent1>
        <a:srgbClr val="92CDF0"/>
      </a:accent1>
      <a:accent2>
        <a:srgbClr val="92CDF0"/>
      </a:accent2>
      <a:accent3>
        <a:srgbClr val="ABC3F0"/>
      </a:accent3>
      <a:accent4>
        <a:srgbClr val="C3B9F2"/>
      </a:accent4>
      <a:accent5>
        <a:srgbClr val="AAA5F9"/>
      </a:accent5>
      <a:accent6>
        <a:srgbClr val="F6A6F4"/>
      </a:accent6>
      <a:hlink>
        <a:srgbClr val="0563C1"/>
      </a:hlink>
      <a:folHlink>
        <a:srgbClr val="954F72"/>
      </a:folHlink>
    </a:clrScheme>
    <a:fontScheme name="Custom 39">
      <a:majorFont>
        <a:latin typeface="Tw Cen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2CF8670-35D1-4455-AC7A-762B7388B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C4A95C-9007-4EA6-944B-306B6F2A01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4A3FD6-E6BF-490E-B6B4-6A011394B0E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TM66925244</Template>
  <TotalTime>0</TotalTime>
  <Words>774</Words>
  <Application>Microsoft Office PowerPoint</Application>
  <PresentationFormat>Произвольный</PresentationFormat>
  <Paragraphs>109</Paragraphs>
  <Slides>16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Selection of  solar-diurnal anisotropy  of cosmic rays  by local and global methods</vt:lpstr>
      <vt:lpstr>Solar-diurnal anisotropy of CRs</vt:lpstr>
      <vt:lpstr>Methods of CR solar-diurnal  anisotropy selection</vt:lpstr>
      <vt:lpstr>The purpose</vt:lpstr>
      <vt:lpstr>Main steps</vt:lpstr>
      <vt:lpstr>Count rate smoothing and  Harmonic analysis</vt:lpstr>
      <vt:lpstr>Calculating dispersion and Excluding some days</vt:lpstr>
      <vt:lpstr>Excluding nonlinearity of the isotropic part</vt:lpstr>
      <vt:lpstr>Comparison of the local (NM Moscow) and global (GSM) results: anisotropy AMPLITUDE</vt:lpstr>
      <vt:lpstr>Comparison of the local (NM Moscow) and global (GSM) results: anisotropy PHASE</vt:lpstr>
      <vt:lpstr>Слайд 11</vt:lpstr>
      <vt:lpstr>THE AVERAGE DAILY CR VARIATION</vt:lpstr>
      <vt:lpstr>THE YEARLY AVERAGEd CR VARIATION</vt:lpstr>
      <vt:lpstr>Слайд 14</vt:lpstr>
      <vt:lpstr>Слайд 15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2022-10-27T00:37:19Z</dcterms:created>
  <dcterms:modified xsi:type="dcterms:W3CDTF">2025-03-14T09:04:39Z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