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4398625" cy="8997950"/>
  <p:notesSz cx="6858000" cy="9144000"/>
  <p:defaultTextStyle>
    <a:defPPr>
      <a:defRPr lang="el-GR"/>
    </a:defPPr>
    <a:lvl1pPr marL="0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68472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36944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2005416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73888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342361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4010833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679305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347777" algn="l" defTabSz="1336944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4">
          <p15:clr>
            <a:srgbClr val="A4A3A4"/>
          </p15:clr>
        </p15:guide>
        <p15:guide id="2" pos="4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164" y="52"/>
      </p:cViewPr>
      <p:guideLst>
        <p:guide orient="horz" pos="2834"/>
        <p:guide pos="4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9897" y="2795197"/>
            <a:ext cx="12238831" cy="1928727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159794" y="5098838"/>
            <a:ext cx="10079038" cy="22994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8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36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0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73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42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1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7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47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917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75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6438430" y="472810"/>
            <a:ext cx="5102014" cy="1007270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132393" y="472810"/>
            <a:ext cx="15066060" cy="1007270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898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700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37392" y="5782017"/>
            <a:ext cx="12238831" cy="1787093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137392" y="3813716"/>
            <a:ext cx="12238831" cy="1968301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6847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3694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054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738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3423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40108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6793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3477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293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32393" y="2755623"/>
            <a:ext cx="10084037" cy="7789892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1456408" y="2755623"/>
            <a:ext cx="10084037" cy="7789892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463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931" y="360335"/>
            <a:ext cx="12958763" cy="1499658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19931" y="2014125"/>
            <a:ext cx="6361893" cy="83939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8472" indent="0">
              <a:buNone/>
              <a:defRPr sz="2900" b="1"/>
            </a:lvl2pPr>
            <a:lvl3pPr marL="1336944" indent="0">
              <a:buNone/>
              <a:defRPr sz="2600" b="1"/>
            </a:lvl3pPr>
            <a:lvl4pPr marL="2005416" indent="0">
              <a:buNone/>
              <a:defRPr sz="2300" b="1"/>
            </a:lvl4pPr>
            <a:lvl5pPr marL="2673888" indent="0">
              <a:buNone/>
              <a:defRPr sz="2300" b="1"/>
            </a:lvl5pPr>
            <a:lvl6pPr marL="3342361" indent="0">
              <a:buNone/>
              <a:defRPr sz="2300" b="1"/>
            </a:lvl6pPr>
            <a:lvl7pPr marL="4010833" indent="0">
              <a:buNone/>
              <a:defRPr sz="2300" b="1"/>
            </a:lvl7pPr>
            <a:lvl8pPr marL="4679305" indent="0">
              <a:buNone/>
              <a:defRPr sz="2300" b="1"/>
            </a:lvl8pPr>
            <a:lvl9pPr marL="5347777" indent="0">
              <a:buNone/>
              <a:defRPr sz="23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719931" y="2853517"/>
            <a:ext cx="6361893" cy="518423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7314302" y="2014125"/>
            <a:ext cx="6364392" cy="83939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8472" indent="0">
              <a:buNone/>
              <a:defRPr sz="2900" b="1"/>
            </a:lvl2pPr>
            <a:lvl3pPr marL="1336944" indent="0">
              <a:buNone/>
              <a:defRPr sz="2600" b="1"/>
            </a:lvl3pPr>
            <a:lvl4pPr marL="2005416" indent="0">
              <a:buNone/>
              <a:defRPr sz="2300" b="1"/>
            </a:lvl4pPr>
            <a:lvl5pPr marL="2673888" indent="0">
              <a:buNone/>
              <a:defRPr sz="2300" b="1"/>
            </a:lvl5pPr>
            <a:lvl6pPr marL="3342361" indent="0">
              <a:buNone/>
              <a:defRPr sz="2300" b="1"/>
            </a:lvl6pPr>
            <a:lvl7pPr marL="4010833" indent="0">
              <a:buNone/>
              <a:defRPr sz="2300" b="1"/>
            </a:lvl7pPr>
            <a:lvl8pPr marL="4679305" indent="0">
              <a:buNone/>
              <a:defRPr sz="2300" b="1"/>
            </a:lvl8pPr>
            <a:lvl9pPr marL="5347777" indent="0">
              <a:buNone/>
              <a:defRPr sz="23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7314302" y="2853517"/>
            <a:ext cx="6364392" cy="518423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037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671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890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932" y="358252"/>
            <a:ext cx="4737048" cy="1524653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629463" y="358252"/>
            <a:ext cx="8049231" cy="7679501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19932" y="1882905"/>
            <a:ext cx="4737048" cy="6154848"/>
          </a:xfrm>
        </p:spPr>
        <p:txBody>
          <a:bodyPr/>
          <a:lstStyle>
            <a:lvl1pPr marL="0" indent="0">
              <a:buNone/>
              <a:defRPr sz="2000"/>
            </a:lvl1pPr>
            <a:lvl2pPr marL="668472" indent="0">
              <a:buNone/>
              <a:defRPr sz="1800"/>
            </a:lvl2pPr>
            <a:lvl3pPr marL="1336944" indent="0">
              <a:buNone/>
              <a:defRPr sz="1500"/>
            </a:lvl3pPr>
            <a:lvl4pPr marL="2005416" indent="0">
              <a:buNone/>
              <a:defRPr sz="1300"/>
            </a:lvl4pPr>
            <a:lvl5pPr marL="2673888" indent="0">
              <a:buNone/>
              <a:defRPr sz="1300"/>
            </a:lvl5pPr>
            <a:lvl6pPr marL="3342361" indent="0">
              <a:buNone/>
              <a:defRPr sz="1300"/>
            </a:lvl6pPr>
            <a:lvl7pPr marL="4010833" indent="0">
              <a:buNone/>
              <a:defRPr sz="1300"/>
            </a:lvl7pPr>
            <a:lvl8pPr marL="4679305" indent="0">
              <a:buNone/>
              <a:defRPr sz="1300"/>
            </a:lvl8pPr>
            <a:lvl9pPr marL="5347777" indent="0">
              <a:buNone/>
              <a:defRPr sz="13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259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822231" y="6298565"/>
            <a:ext cx="8639175" cy="743581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822231" y="803983"/>
            <a:ext cx="8639175" cy="5398770"/>
          </a:xfrm>
        </p:spPr>
        <p:txBody>
          <a:bodyPr/>
          <a:lstStyle>
            <a:lvl1pPr marL="0" indent="0">
              <a:buNone/>
              <a:defRPr sz="4700"/>
            </a:lvl1pPr>
            <a:lvl2pPr marL="668472" indent="0">
              <a:buNone/>
              <a:defRPr sz="4100"/>
            </a:lvl2pPr>
            <a:lvl3pPr marL="1336944" indent="0">
              <a:buNone/>
              <a:defRPr sz="3500"/>
            </a:lvl3pPr>
            <a:lvl4pPr marL="2005416" indent="0">
              <a:buNone/>
              <a:defRPr sz="2900"/>
            </a:lvl4pPr>
            <a:lvl5pPr marL="2673888" indent="0">
              <a:buNone/>
              <a:defRPr sz="2900"/>
            </a:lvl5pPr>
            <a:lvl6pPr marL="3342361" indent="0">
              <a:buNone/>
              <a:defRPr sz="2900"/>
            </a:lvl6pPr>
            <a:lvl7pPr marL="4010833" indent="0">
              <a:buNone/>
              <a:defRPr sz="2900"/>
            </a:lvl7pPr>
            <a:lvl8pPr marL="4679305" indent="0">
              <a:buNone/>
              <a:defRPr sz="2900"/>
            </a:lvl8pPr>
            <a:lvl9pPr marL="5347777" indent="0">
              <a:buNone/>
              <a:defRPr sz="29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822231" y="7042146"/>
            <a:ext cx="8639175" cy="1056009"/>
          </a:xfrm>
        </p:spPr>
        <p:txBody>
          <a:bodyPr/>
          <a:lstStyle>
            <a:lvl1pPr marL="0" indent="0">
              <a:buNone/>
              <a:defRPr sz="2000"/>
            </a:lvl1pPr>
            <a:lvl2pPr marL="668472" indent="0">
              <a:buNone/>
              <a:defRPr sz="1800"/>
            </a:lvl2pPr>
            <a:lvl3pPr marL="1336944" indent="0">
              <a:buNone/>
              <a:defRPr sz="1500"/>
            </a:lvl3pPr>
            <a:lvl4pPr marL="2005416" indent="0">
              <a:buNone/>
              <a:defRPr sz="1300"/>
            </a:lvl4pPr>
            <a:lvl5pPr marL="2673888" indent="0">
              <a:buNone/>
              <a:defRPr sz="1300"/>
            </a:lvl5pPr>
            <a:lvl6pPr marL="3342361" indent="0">
              <a:buNone/>
              <a:defRPr sz="1300"/>
            </a:lvl6pPr>
            <a:lvl7pPr marL="4010833" indent="0">
              <a:buNone/>
              <a:defRPr sz="1300"/>
            </a:lvl7pPr>
            <a:lvl8pPr marL="4679305" indent="0">
              <a:buNone/>
              <a:defRPr sz="1300"/>
            </a:lvl8pPr>
            <a:lvl9pPr marL="5347777" indent="0">
              <a:buNone/>
              <a:defRPr sz="13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835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719931" y="360335"/>
            <a:ext cx="12958763" cy="1499658"/>
          </a:xfrm>
          <a:prstGeom prst="rect">
            <a:avLst/>
          </a:prstGeom>
        </p:spPr>
        <p:txBody>
          <a:bodyPr vert="horz" lIns="133694" tIns="66847" rIns="133694" bIns="66847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19931" y="2099522"/>
            <a:ext cx="12958763" cy="5938231"/>
          </a:xfrm>
          <a:prstGeom prst="rect">
            <a:avLst/>
          </a:prstGeom>
        </p:spPr>
        <p:txBody>
          <a:bodyPr vert="horz" lIns="133694" tIns="66847" rIns="133694" bIns="66847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719931" y="8339767"/>
            <a:ext cx="3359679" cy="479058"/>
          </a:xfrm>
          <a:prstGeom prst="rect">
            <a:avLst/>
          </a:prstGeom>
        </p:spPr>
        <p:txBody>
          <a:bodyPr vert="horz" lIns="133694" tIns="66847" rIns="133694" bIns="66847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F42D-4BA3-4C4F-9C00-FF23CEAFF049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919530" y="8339767"/>
            <a:ext cx="4559565" cy="479058"/>
          </a:xfrm>
          <a:prstGeom prst="rect">
            <a:avLst/>
          </a:prstGeom>
        </p:spPr>
        <p:txBody>
          <a:bodyPr vert="horz" lIns="133694" tIns="66847" rIns="133694" bIns="66847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0319015" y="8339767"/>
            <a:ext cx="3359679" cy="479058"/>
          </a:xfrm>
          <a:prstGeom prst="rect">
            <a:avLst/>
          </a:prstGeom>
        </p:spPr>
        <p:txBody>
          <a:bodyPr vert="horz" lIns="133694" tIns="66847" rIns="133694" bIns="66847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951B1-F422-47DD-8BDE-9F3DE76362A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47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36944" rtl="0" eaLnBrk="1" latinLnBrk="0" hangingPunct="1">
        <a:spcBef>
          <a:spcPct val="0"/>
        </a:spcBef>
        <a:buNone/>
        <a:defRPr sz="6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1354" indent="-501354" algn="l" defTabSz="1336944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1pPr>
      <a:lvl2pPr marL="1086267" indent="-417795" algn="l" defTabSz="1336944" rtl="0" eaLnBrk="1" latinLnBrk="0" hangingPunct="1">
        <a:spcBef>
          <a:spcPct val="20000"/>
        </a:spcBef>
        <a:buFont typeface="Arial" pitchFamily="34" charset="0"/>
        <a:buChar char="–"/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71180" indent="-334236" algn="l" defTabSz="1336944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339652" indent="-334236" algn="l" defTabSz="133694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3008125" indent="-334236" algn="l" defTabSz="1336944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76597" indent="-334236" algn="l" defTabSz="133694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069" indent="-334236" algn="l" defTabSz="133694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13541" indent="-334236" algn="l" defTabSz="133694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682013" indent="-334236" algn="l" defTabSz="133694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8472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36944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05416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73888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42361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10833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79305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347777" algn="l" defTabSz="1336944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t="-2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2B1519-0756-A35A-D65C-F0F49C53F79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35857" y="4066927"/>
            <a:ext cx="10724445" cy="299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Title</a:t>
            </a:r>
            <a:endParaRPr kumimoji="0" lang="x-none" sz="30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ctr" defTabSz="359999">
              <a:lnSpc>
                <a:spcPct val="115000"/>
              </a:lnSpc>
              <a:spcAft>
                <a:spcPts val="787"/>
              </a:spcAf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Author ¹, Author ², Author ³</a:t>
            </a:r>
            <a:r>
              <a:rPr lang="en-US" sz="2400" b="1" kern="0" baseline="30000" dirty="0">
                <a:solidFill>
                  <a:srgbClr val="000066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  <a:r>
              <a:rPr lang="en-US" sz="2400" b="1" kern="0" dirty="0">
                <a:solidFill>
                  <a:srgbClr val="000066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²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, Author ⁴</a:t>
            </a:r>
            <a:endParaRPr kumimoji="0" lang="en-US" sz="2400" b="1" i="0" u="none" strike="noStrike" kern="0" cap="none" spc="0" normalizeH="0" baseline="3000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endParaRPr kumimoji="0" lang="el-GR" sz="14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  <a:p>
            <a:pPr marL="0" marR="0" lvl="0" indent="0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¹Affiliation1</a:t>
            </a:r>
          </a:p>
          <a:p>
            <a:pPr marL="0" marR="0" lvl="0" indent="0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²Affiliation2</a:t>
            </a:r>
          </a:p>
          <a:p>
            <a:pPr marL="0" marR="0" lvl="0" indent="0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³Affiliation3</a:t>
            </a:r>
          </a:p>
          <a:p>
            <a:pPr marL="0" marR="0" lvl="0" indent="0" defTabSz="359999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787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ea typeface="MS Mincho" panose="02020609040205080304" pitchFamily="49" charset="-128"/>
                <a:cs typeface="Times New Roman" panose="02020603050405020304" pitchFamily="18" charset="0"/>
              </a:rPr>
              <a:t>Affiliation4</a:t>
            </a:r>
            <a:endParaRPr kumimoji="0" lang="x-none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725" y="582346"/>
            <a:ext cx="2664296" cy="85403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372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19050" cap="flat" cmpd="sng" algn="ctr">
            <a:solidFill>
              <a:srgbClr val="000066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386090"/>
            <a:ext cx="2355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kern="0" dirty="0">
                <a:solidFill>
                  <a:srgbClr val="000066"/>
                </a:solidFill>
              </a:rPr>
              <a:t>Introduction</a:t>
            </a:r>
            <a:endParaRPr kumimoji="0" lang="x-none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80629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19050" cap="flat" cmpd="sng" algn="ctr">
            <a:solidFill>
              <a:srgbClr val="000066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386090"/>
            <a:ext cx="3796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Materials &amp; Methods</a:t>
            </a:r>
            <a:endParaRPr kumimoji="0" lang="x-none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716875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19050" cap="flat" cmpd="sng" algn="ctr">
            <a:solidFill>
              <a:srgbClr val="000066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386090"/>
            <a:ext cx="1744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Results</a:t>
            </a:r>
            <a:endParaRPr kumimoji="0" lang="x-none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41222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19050" cap="flat" cmpd="sng" algn="ctr">
            <a:solidFill>
              <a:srgbClr val="000066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386090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Conclusions</a:t>
            </a:r>
            <a:endParaRPr kumimoji="0" lang="x-none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58440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19050" cap="flat" cmpd="sng" algn="ctr">
            <a:solidFill>
              <a:srgbClr val="000066"/>
            </a:solidFill>
            <a:prstDash val="sysDot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0520" y="386090"/>
            <a:ext cx="2164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5.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</a:rPr>
              <a:t>References</a:t>
            </a:r>
            <a:endParaRPr kumimoji="0" lang="x-none" sz="2800" b="0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9985278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27</Words>
  <Application>Microsoft Office PowerPoint</Application>
  <PresentationFormat>Προσαρμογή</PresentationFormat>
  <Paragraphs>12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MS Mincho</vt:lpstr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Dimitra Lingri</cp:lastModifiedBy>
  <cp:revision>6</cp:revision>
  <dcterms:created xsi:type="dcterms:W3CDTF">2025-01-19T16:11:37Z</dcterms:created>
  <dcterms:modified xsi:type="dcterms:W3CDTF">2025-01-26T19:46:00Z</dcterms:modified>
</cp:coreProperties>
</file>