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5" r:id="rId2"/>
  </p:sldMasterIdLst>
  <p:notesMasterIdLst>
    <p:notesMasterId r:id="rId22"/>
  </p:notesMasterIdLst>
  <p:sldIdLst>
    <p:sldId id="31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81" r:id="rId19"/>
    <p:sldId id="313" r:id="rId20"/>
    <p:sldId id="280" r:id="rId21"/>
  </p:sldIdLst>
  <p:sldSz cx="9144000" cy="5143500" type="screen16x9"/>
  <p:notesSz cx="6858000" cy="9144000"/>
  <p:embeddedFontLst>
    <p:embeddedFont>
      <p:font typeface="Anaheim" panose="020B0604020202020204" charset="0"/>
      <p:regular r:id="rId23"/>
    </p:embeddedFont>
    <p:embeddedFont>
      <p:font typeface="Arial Nova Cond Light" panose="020B0306020202020204" pitchFamily="34" charset="0"/>
      <p:regular r:id="rId24"/>
      <p:italic r:id="rId25"/>
    </p:embeddedFont>
    <p:embeddedFont>
      <p:font typeface="Bebas Neue" panose="020B0606020202050201" pitchFamily="34" charset="0"/>
      <p:regular r:id="rId26"/>
    </p:embeddedFont>
    <p:embeddedFont>
      <p:font typeface="Bradley Hand ITC" panose="03070402050302030203" pitchFamily="66" charset="0"/>
      <p:regular r:id="rId27"/>
    </p:embeddedFont>
    <p:embeddedFont>
      <p:font typeface="Caudex" panose="020B0604020202020204" charset="2"/>
      <p:regular r:id="rId28"/>
      <p:bold r:id="rId29"/>
      <p:italic r:id="rId30"/>
      <p:boldItalic r:id="rId31"/>
    </p:embeddedFont>
    <p:embeddedFont>
      <p:font typeface="Didact Gothic" panose="00000500000000000000" pitchFamily="2" charset="0"/>
      <p:regular r:id="rId32"/>
    </p:embeddedFont>
    <p:embeddedFont>
      <p:font typeface="Nunito Light"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FA59EC-F726-4661-874B-57961E3C97B0}">
  <a:tblStyle styleId="{BFFA59EC-F726-4661-874B-57961E3C97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F08E6C-656A-42C8-84FB-9A7FA708E65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107" d="100"/>
          <a:sy n="107" d="100"/>
        </p:scale>
        <p:origin x="830"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10062f1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10062f1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10" name="Google Shape;10;p2"/>
          <p:cNvSpPr/>
          <p:nvPr/>
        </p:nvSpPr>
        <p:spPr>
          <a:xfrm rot="6816427">
            <a:off x="660201" y="3067335"/>
            <a:ext cx="1331222" cy="2853961"/>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039189" flipH="1">
            <a:off x="-1175914" y="1550983"/>
            <a:ext cx="2827550" cy="1261074"/>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983573">
            <a:off x="7413810" y="-767453"/>
            <a:ext cx="1331222" cy="2853961"/>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760811" flipH="1">
            <a:off x="7753597" y="2341787"/>
            <a:ext cx="2827550" cy="1261074"/>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035350" y="1732838"/>
            <a:ext cx="5498100" cy="1563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 name="Google Shape;15;p2"/>
          <p:cNvSpPr txBox="1">
            <a:spLocks noGrp="1"/>
          </p:cNvSpPr>
          <p:nvPr>
            <p:ph type="subTitle" idx="1"/>
          </p:nvPr>
        </p:nvSpPr>
        <p:spPr>
          <a:xfrm>
            <a:off x="1542363" y="3272650"/>
            <a:ext cx="4449000" cy="475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5"/>
        <p:cNvGrpSpPr/>
        <p:nvPr/>
      </p:nvGrpSpPr>
      <p:grpSpPr>
        <a:xfrm>
          <a:off x="0" y="0"/>
          <a:ext cx="0" cy="0"/>
          <a:chOff x="0" y="0"/>
          <a:chExt cx="0" cy="0"/>
        </a:xfrm>
      </p:grpSpPr>
      <p:pic>
        <p:nvPicPr>
          <p:cNvPr id="106" name="Google Shape;106;p13"/>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107" name="Google Shape;107;p13"/>
          <p:cNvSpPr/>
          <p:nvPr/>
        </p:nvSpPr>
        <p:spPr>
          <a:xfrm rot="3502928" flipH="1">
            <a:off x="-1026447" y="3856858"/>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rot="-3502928">
            <a:off x="7629388" y="3841706"/>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rot="-6924922" flipH="1">
            <a:off x="60528" y="-85455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rot="6924922">
            <a:off x="8364353" y="-85455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 name="Google Shape;112;p13"/>
          <p:cNvSpPr txBox="1">
            <a:spLocks noGrp="1"/>
          </p:cNvSpPr>
          <p:nvPr>
            <p:ph type="subTitle" idx="1"/>
          </p:nvPr>
        </p:nvSpPr>
        <p:spPr>
          <a:xfrm>
            <a:off x="1825452" y="2313181"/>
            <a:ext cx="2606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3"/>
          <p:cNvSpPr txBox="1">
            <a:spLocks noGrp="1"/>
          </p:cNvSpPr>
          <p:nvPr>
            <p:ph type="subTitle" idx="2"/>
          </p:nvPr>
        </p:nvSpPr>
        <p:spPr>
          <a:xfrm>
            <a:off x="5426546" y="2313181"/>
            <a:ext cx="2606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 name="Google Shape;114;p13"/>
          <p:cNvSpPr txBox="1">
            <a:spLocks noGrp="1"/>
          </p:cNvSpPr>
          <p:nvPr>
            <p:ph type="subTitle" idx="3"/>
          </p:nvPr>
        </p:nvSpPr>
        <p:spPr>
          <a:xfrm>
            <a:off x="1825452" y="3474131"/>
            <a:ext cx="2606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3"/>
          <p:cNvSpPr txBox="1">
            <a:spLocks noGrp="1"/>
          </p:cNvSpPr>
          <p:nvPr>
            <p:ph type="subTitle" idx="4"/>
          </p:nvPr>
        </p:nvSpPr>
        <p:spPr>
          <a:xfrm>
            <a:off x="5426546" y="3474131"/>
            <a:ext cx="2606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 name="Google Shape;116;p13"/>
          <p:cNvSpPr txBox="1">
            <a:spLocks noGrp="1"/>
          </p:cNvSpPr>
          <p:nvPr>
            <p:ph type="title" idx="5" hasCustomPrompt="1"/>
          </p:nvPr>
        </p:nvSpPr>
        <p:spPr>
          <a:xfrm>
            <a:off x="1107748" y="189493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7" name="Google Shape;117;p13"/>
          <p:cNvSpPr txBox="1">
            <a:spLocks noGrp="1"/>
          </p:cNvSpPr>
          <p:nvPr>
            <p:ph type="title" idx="6" hasCustomPrompt="1"/>
          </p:nvPr>
        </p:nvSpPr>
        <p:spPr>
          <a:xfrm>
            <a:off x="1107748" y="307029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title" idx="7" hasCustomPrompt="1"/>
          </p:nvPr>
        </p:nvSpPr>
        <p:spPr>
          <a:xfrm>
            <a:off x="4639035" y="189493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title" idx="8" hasCustomPrompt="1"/>
          </p:nvPr>
        </p:nvSpPr>
        <p:spPr>
          <a:xfrm>
            <a:off x="4639035" y="305307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subTitle" idx="9"/>
          </p:nvPr>
        </p:nvSpPr>
        <p:spPr>
          <a:xfrm>
            <a:off x="1825452" y="1971139"/>
            <a:ext cx="2606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1" name="Google Shape;121;p13"/>
          <p:cNvSpPr txBox="1">
            <a:spLocks noGrp="1"/>
          </p:cNvSpPr>
          <p:nvPr>
            <p:ph type="subTitle" idx="13"/>
          </p:nvPr>
        </p:nvSpPr>
        <p:spPr>
          <a:xfrm>
            <a:off x="5426552" y="1971139"/>
            <a:ext cx="2606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 name="Google Shape;122;p13"/>
          <p:cNvSpPr txBox="1">
            <a:spLocks noGrp="1"/>
          </p:cNvSpPr>
          <p:nvPr>
            <p:ph type="subTitle" idx="14"/>
          </p:nvPr>
        </p:nvSpPr>
        <p:spPr>
          <a:xfrm>
            <a:off x="1825452" y="3079622"/>
            <a:ext cx="2606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3" name="Google Shape;123;p13"/>
          <p:cNvSpPr txBox="1">
            <a:spLocks noGrp="1"/>
          </p:cNvSpPr>
          <p:nvPr>
            <p:ph type="subTitle" idx="15"/>
          </p:nvPr>
        </p:nvSpPr>
        <p:spPr>
          <a:xfrm>
            <a:off x="5426552" y="3079622"/>
            <a:ext cx="2609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4"/>
        <p:cNvGrpSpPr/>
        <p:nvPr/>
      </p:nvGrpSpPr>
      <p:grpSpPr>
        <a:xfrm>
          <a:off x="0" y="0"/>
          <a:ext cx="0" cy="0"/>
          <a:chOff x="0" y="0"/>
          <a:chExt cx="0" cy="0"/>
        </a:xfrm>
      </p:grpSpPr>
      <p:pic>
        <p:nvPicPr>
          <p:cNvPr id="125" name="Google Shape;125;p14"/>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126" name="Google Shape;126;p14"/>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txBox="1">
            <a:spLocks noGrp="1"/>
          </p:cNvSpPr>
          <p:nvPr>
            <p:ph type="title"/>
          </p:nvPr>
        </p:nvSpPr>
        <p:spPr>
          <a:xfrm>
            <a:off x="2596050" y="3100300"/>
            <a:ext cx="3951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1" name="Google Shape;131;p14"/>
          <p:cNvSpPr txBox="1">
            <a:spLocks noGrp="1"/>
          </p:cNvSpPr>
          <p:nvPr>
            <p:ph type="subTitle" idx="1"/>
          </p:nvPr>
        </p:nvSpPr>
        <p:spPr>
          <a:xfrm>
            <a:off x="1525625" y="1511325"/>
            <a:ext cx="6092700" cy="1478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32" name="Google Shape;132;p14"/>
          <p:cNvSpPr/>
          <p:nvPr/>
        </p:nvSpPr>
        <p:spPr>
          <a:xfrm rot="-9899941" flipH="1">
            <a:off x="-415890" y="1194993"/>
            <a:ext cx="895835" cy="1920550"/>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rot="9899941">
            <a:off x="8718585" y="1194993"/>
            <a:ext cx="895835" cy="1920550"/>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64"/>
        <p:cNvGrpSpPr/>
        <p:nvPr/>
      </p:nvGrpSpPr>
      <p:grpSpPr>
        <a:xfrm>
          <a:off x="0" y="0"/>
          <a:ext cx="0" cy="0"/>
          <a:chOff x="0" y="0"/>
          <a:chExt cx="0" cy="0"/>
        </a:xfrm>
      </p:grpSpPr>
      <p:pic>
        <p:nvPicPr>
          <p:cNvPr id="165" name="Google Shape;165;p19"/>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166" name="Google Shape;166;p19"/>
          <p:cNvSpPr/>
          <p:nvPr/>
        </p:nvSpPr>
        <p:spPr>
          <a:xfrm rot="3502928" flipH="1">
            <a:off x="-1026447" y="3856858"/>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rot="-3502928">
            <a:off x="7629388" y="3841706"/>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6924922" flipH="1">
            <a:off x="60528" y="-85455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6924922">
            <a:off x="8364353" y="-85455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txBox="1">
            <a:spLocks noGrp="1"/>
          </p:cNvSpPr>
          <p:nvPr>
            <p:ph type="title"/>
          </p:nvPr>
        </p:nvSpPr>
        <p:spPr>
          <a:xfrm>
            <a:off x="1024800" y="1619250"/>
            <a:ext cx="3594000" cy="1210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 name="Google Shape;171;p19"/>
          <p:cNvSpPr txBox="1">
            <a:spLocks noGrp="1"/>
          </p:cNvSpPr>
          <p:nvPr>
            <p:ph type="subTitle" idx="1"/>
          </p:nvPr>
        </p:nvSpPr>
        <p:spPr>
          <a:xfrm>
            <a:off x="1024800" y="2829598"/>
            <a:ext cx="3594000" cy="923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19"/>
          <p:cNvSpPr>
            <a:spLocks noGrp="1"/>
          </p:cNvSpPr>
          <p:nvPr>
            <p:ph type="pic" idx="2"/>
          </p:nvPr>
        </p:nvSpPr>
        <p:spPr>
          <a:xfrm>
            <a:off x="4907050" y="840450"/>
            <a:ext cx="3152100" cy="34626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22"/>
        <p:cNvGrpSpPr/>
        <p:nvPr/>
      </p:nvGrpSpPr>
      <p:grpSpPr>
        <a:xfrm>
          <a:off x="0" y="0"/>
          <a:ext cx="0" cy="0"/>
          <a:chOff x="0" y="0"/>
          <a:chExt cx="0" cy="0"/>
        </a:xfrm>
      </p:grpSpPr>
      <p:pic>
        <p:nvPicPr>
          <p:cNvPr id="223" name="Google Shape;223;p25"/>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224" name="Google Shape;224;p25"/>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9" name="Google Shape;229;p25"/>
          <p:cNvSpPr txBox="1">
            <a:spLocks noGrp="1"/>
          </p:cNvSpPr>
          <p:nvPr>
            <p:ph type="subTitle" idx="1"/>
          </p:nvPr>
        </p:nvSpPr>
        <p:spPr>
          <a:xfrm>
            <a:off x="4852391" y="2832550"/>
            <a:ext cx="2544900" cy="1119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 name="Google Shape;230;p25"/>
          <p:cNvSpPr txBox="1">
            <a:spLocks noGrp="1"/>
          </p:cNvSpPr>
          <p:nvPr>
            <p:ph type="subTitle" idx="2"/>
          </p:nvPr>
        </p:nvSpPr>
        <p:spPr>
          <a:xfrm>
            <a:off x="1746700" y="2832550"/>
            <a:ext cx="2544900" cy="1119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25"/>
          <p:cNvSpPr txBox="1">
            <a:spLocks noGrp="1"/>
          </p:cNvSpPr>
          <p:nvPr>
            <p:ph type="subTitle" idx="3"/>
          </p:nvPr>
        </p:nvSpPr>
        <p:spPr>
          <a:xfrm>
            <a:off x="1746708" y="2344925"/>
            <a:ext cx="2544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25"/>
          <p:cNvSpPr txBox="1">
            <a:spLocks noGrp="1"/>
          </p:cNvSpPr>
          <p:nvPr>
            <p:ph type="subTitle" idx="4"/>
          </p:nvPr>
        </p:nvSpPr>
        <p:spPr>
          <a:xfrm>
            <a:off x="4852392" y="2344925"/>
            <a:ext cx="2544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33"/>
        <p:cNvGrpSpPr/>
        <p:nvPr/>
      </p:nvGrpSpPr>
      <p:grpSpPr>
        <a:xfrm>
          <a:off x="0" y="0"/>
          <a:ext cx="0" cy="0"/>
          <a:chOff x="0" y="0"/>
          <a:chExt cx="0" cy="0"/>
        </a:xfrm>
      </p:grpSpPr>
      <p:pic>
        <p:nvPicPr>
          <p:cNvPr id="234" name="Google Shape;234;p26"/>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235" name="Google Shape;23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6" name="Google Shape;236;p26"/>
          <p:cNvSpPr txBox="1">
            <a:spLocks noGrp="1"/>
          </p:cNvSpPr>
          <p:nvPr>
            <p:ph type="subTitle" idx="1"/>
          </p:nvPr>
        </p:nvSpPr>
        <p:spPr>
          <a:xfrm>
            <a:off x="4698099" y="1526700"/>
            <a:ext cx="3576300" cy="2700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26"/>
          <p:cNvSpPr txBox="1">
            <a:spLocks noGrp="1"/>
          </p:cNvSpPr>
          <p:nvPr>
            <p:ph type="subTitle" idx="2"/>
          </p:nvPr>
        </p:nvSpPr>
        <p:spPr>
          <a:xfrm>
            <a:off x="869600" y="1526700"/>
            <a:ext cx="3576300" cy="2700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6"/>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42"/>
        <p:cNvGrpSpPr/>
        <p:nvPr/>
      </p:nvGrpSpPr>
      <p:grpSpPr>
        <a:xfrm>
          <a:off x="0" y="0"/>
          <a:ext cx="0" cy="0"/>
          <a:chOff x="0" y="0"/>
          <a:chExt cx="0" cy="0"/>
        </a:xfrm>
      </p:grpSpPr>
      <p:pic>
        <p:nvPicPr>
          <p:cNvPr id="243" name="Google Shape;243;p27"/>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244" name="Google Shape;244;p27"/>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rot="-10458435" flipH="1">
            <a:off x="-527441"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rot="10458435">
            <a:off x="8775584"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9" name="Google Shape;249;p27"/>
          <p:cNvSpPr txBox="1">
            <a:spLocks noGrp="1"/>
          </p:cNvSpPr>
          <p:nvPr>
            <p:ph type="subTitle" idx="1"/>
          </p:nvPr>
        </p:nvSpPr>
        <p:spPr>
          <a:xfrm>
            <a:off x="937625" y="3075975"/>
            <a:ext cx="21753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0" name="Google Shape;250;p27"/>
          <p:cNvSpPr txBox="1">
            <a:spLocks noGrp="1"/>
          </p:cNvSpPr>
          <p:nvPr>
            <p:ph type="subTitle" idx="2"/>
          </p:nvPr>
        </p:nvSpPr>
        <p:spPr>
          <a:xfrm>
            <a:off x="3484348" y="3075975"/>
            <a:ext cx="21753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1" name="Google Shape;251;p27"/>
          <p:cNvSpPr txBox="1">
            <a:spLocks noGrp="1"/>
          </p:cNvSpPr>
          <p:nvPr>
            <p:ph type="subTitle" idx="3"/>
          </p:nvPr>
        </p:nvSpPr>
        <p:spPr>
          <a:xfrm>
            <a:off x="6031075" y="3075975"/>
            <a:ext cx="21753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2" name="Google Shape;252;p27"/>
          <p:cNvSpPr txBox="1">
            <a:spLocks noGrp="1"/>
          </p:cNvSpPr>
          <p:nvPr>
            <p:ph type="subTitle" idx="4"/>
          </p:nvPr>
        </p:nvSpPr>
        <p:spPr>
          <a:xfrm>
            <a:off x="937625" y="262140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3" name="Google Shape;253;p27"/>
          <p:cNvSpPr txBox="1">
            <a:spLocks noGrp="1"/>
          </p:cNvSpPr>
          <p:nvPr>
            <p:ph type="subTitle" idx="5"/>
          </p:nvPr>
        </p:nvSpPr>
        <p:spPr>
          <a:xfrm>
            <a:off x="3484348" y="262140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4" name="Google Shape;254;p27"/>
          <p:cNvSpPr txBox="1">
            <a:spLocks noGrp="1"/>
          </p:cNvSpPr>
          <p:nvPr>
            <p:ph type="subTitle" idx="6"/>
          </p:nvPr>
        </p:nvSpPr>
        <p:spPr>
          <a:xfrm>
            <a:off x="6031075" y="262140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55"/>
        <p:cNvGrpSpPr/>
        <p:nvPr/>
      </p:nvGrpSpPr>
      <p:grpSpPr>
        <a:xfrm>
          <a:off x="0" y="0"/>
          <a:ext cx="0" cy="0"/>
          <a:chOff x="0" y="0"/>
          <a:chExt cx="0" cy="0"/>
        </a:xfrm>
      </p:grpSpPr>
      <p:pic>
        <p:nvPicPr>
          <p:cNvPr id="256" name="Google Shape;256;p28"/>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257" name="Google Shape;257;p28"/>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2" name="Google Shape;262;p28"/>
          <p:cNvSpPr txBox="1">
            <a:spLocks noGrp="1"/>
          </p:cNvSpPr>
          <p:nvPr>
            <p:ph type="subTitle" idx="1"/>
          </p:nvPr>
        </p:nvSpPr>
        <p:spPr>
          <a:xfrm>
            <a:off x="903136" y="3196850"/>
            <a:ext cx="16917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28"/>
          <p:cNvSpPr txBox="1">
            <a:spLocks noGrp="1"/>
          </p:cNvSpPr>
          <p:nvPr>
            <p:ph type="subTitle" idx="2"/>
          </p:nvPr>
        </p:nvSpPr>
        <p:spPr>
          <a:xfrm>
            <a:off x="6607864" y="3196850"/>
            <a:ext cx="16917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4" name="Google Shape;264;p28"/>
          <p:cNvSpPr txBox="1">
            <a:spLocks noGrp="1"/>
          </p:cNvSpPr>
          <p:nvPr>
            <p:ph type="subTitle" idx="3"/>
          </p:nvPr>
        </p:nvSpPr>
        <p:spPr>
          <a:xfrm>
            <a:off x="2801481" y="3196850"/>
            <a:ext cx="16917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5" name="Google Shape;265;p28"/>
          <p:cNvSpPr txBox="1">
            <a:spLocks noGrp="1"/>
          </p:cNvSpPr>
          <p:nvPr>
            <p:ph type="subTitle" idx="4"/>
          </p:nvPr>
        </p:nvSpPr>
        <p:spPr>
          <a:xfrm>
            <a:off x="4699843" y="3196850"/>
            <a:ext cx="1691700" cy="80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6" name="Google Shape;266;p28"/>
          <p:cNvSpPr txBox="1">
            <a:spLocks noGrp="1"/>
          </p:cNvSpPr>
          <p:nvPr>
            <p:ph type="subTitle" idx="5"/>
          </p:nvPr>
        </p:nvSpPr>
        <p:spPr>
          <a:xfrm>
            <a:off x="905223" y="2837050"/>
            <a:ext cx="16875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7" name="Google Shape;267;p28"/>
          <p:cNvSpPr txBox="1">
            <a:spLocks noGrp="1"/>
          </p:cNvSpPr>
          <p:nvPr>
            <p:ph type="subTitle" idx="6"/>
          </p:nvPr>
        </p:nvSpPr>
        <p:spPr>
          <a:xfrm>
            <a:off x="2801473" y="2837050"/>
            <a:ext cx="16917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8" name="Google Shape;268;p28"/>
          <p:cNvSpPr txBox="1">
            <a:spLocks noGrp="1"/>
          </p:cNvSpPr>
          <p:nvPr>
            <p:ph type="subTitle" idx="7"/>
          </p:nvPr>
        </p:nvSpPr>
        <p:spPr>
          <a:xfrm>
            <a:off x="6607861" y="2837050"/>
            <a:ext cx="16917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9" name="Google Shape;269;p28"/>
          <p:cNvSpPr txBox="1">
            <a:spLocks noGrp="1"/>
          </p:cNvSpPr>
          <p:nvPr>
            <p:ph type="subTitle" idx="8"/>
          </p:nvPr>
        </p:nvSpPr>
        <p:spPr>
          <a:xfrm>
            <a:off x="4699836" y="2837050"/>
            <a:ext cx="16917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70"/>
        <p:cNvGrpSpPr/>
        <p:nvPr/>
      </p:nvGrpSpPr>
      <p:grpSpPr>
        <a:xfrm>
          <a:off x="0" y="0"/>
          <a:ext cx="0" cy="0"/>
          <a:chOff x="0" y="0"/>
          <a:chExt cx="0" cy="0"/>
        </a:xfrm>
      </p:grpSpPr>
      <p:pic>
        <p:nvPicPr>
          <p:cNvPr id="271" name="Google Shape;271;p29"/>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272" name="Google Shape;272;p29"/>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rot="-10458435" flipH="1">
            <a:off x="-527441"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rot="10458435">
            <a:off x="8775584"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7" name="Google Shape;277;p29"/>
          <p:cNvSpPr txBox="1">
            <a:spLocks noGrp="1"/>
          </p:cNvSpPr>
          <p:nvPr>
            <p:ph type="subTitle" idx="1"/>
          </p:nvPr>
        </p:nvSpPr>
        <p:spPr>
          <a:xfrm>
            <a:off x="1229825" y="2171073"/>
            <a:ext cx="1975200" cy="61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29"/>
          <p:cNvSpPr txBox="1">
            <a:spLocks noGrp="1"/>
          </p:cNvSpPr>
          <p:nvPr>
            <p:ph type="subTitle" idx="2"/>
          </p:nvPr>
        </p:nvSpPr>
        <p:spPr>
          <a:xfrm>
            <a:off x="3547273" y="2171073"/>
            <a:ext cx="1975200" cy="61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9" name="Google Shape;279;p29"/>
          <p:cNvSpPr txBox="1">
            <a:spLocks noGrp="1"/>
          </p:cNvSpPr>
          <p:nvPr>
            <p:ph type="subTitle" idx="3"/>
          </p:nvPr>
        </p:nvSpPr>
        <p:spPr>
          <a:xfrm>
            <a:off x="1229825" y="3441198"/>
            <a:ext cx="1975200" cy="61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0" name="Google Shape;280;p29"/>
          <p:cNvSpPr txBox="1">
            <a:spLocks noGrp="1"/>
          </p:cNvSpPr>
          <p:nvPr>
            <p:ph type="subTitle" idx="4"/>
          </p:nvPr>
        </p:nvSpPr>
        <p:spPr>
          <a:xfrm>
            <a:off x="3547273" y="3441198"/>
            <a:ext cx="1975200" cy="61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1" name="Google Shape;281;p29"/>
          <p:cNvSpPr txBox="1">
            <a:spLocks noGrp="1"/>
          </p:cNvSpPr>
          <p:nvPr>
            <p:ph type="subTitle" idx="5"/>
          </p:nvPr>
        </p:nvSpPr>
        <p:spPr>
          <a:xfrm>
            <a:off x="5940922" y="2171073"/>
            <a:ext cx="1975200" cy="61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2" name="Google Shape;282;p29"/>
          <p:cNvSpPr txBox="1">
            <a:spLocks noGrp="1"/>
          </p:cNvSpPr>
          <p:nvPr>
            <p:ph type="subTitle" idx="6"/>
          </p:nvPr>
        </p:nvSpPr>
        <p:spPr>
          <a:xfrm>
            <a:off x="5940922" y="3441198"/>
            <a:ext cx="1975200" cy="61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3" name="Google Shape;283;p29"/>
          <p:cNvSpPr txBox="1">
            <a:spLocks noGrp="1"/>
          </p:cNvSpPr>
          <p:nvPr>
            <p:ph type="subTitle" idx="7"/>
          </p:nvPr>
        </p:nvSpPr>
        <p:spPr>
          <a:xfrm>
            <a:off x="1226380"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9"/>
          <p:cNvSpPr txBox="1">
            <a:spLocks noGrp="1"/>
          </p:cNvSpPr>
          <p:nvPr>
            <p:ph type="subTitle" idx="8"/>
          </p:nvPr>
        </p:nvSpPr>
        <p:spPr>
          <a:xfrm>
            <a:off x="3543825"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9"/>
          <p:cNvSpPr txBox="1">
            <a:spLocks noGrp="1"/>
          </p:cNvSpPr>
          <p:nvPr>
            <p:ph type="subTitle" idx="9"/>
          </p:nvPr>
        </p:nvSpPr>
        <p:spPr>
          <a:xfrm>
            <a:off x="5937470"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9"/>
          <p:cNvSpPr txBox="1">
            <a:spLocks noGrp="1"/>
          </p:cNvSpPr>
          <p:nvPr>
            <p:ph type="subTitle" idx="13"/>
          </p:nvPr>
        </p:nvSpPr>
        <p:spPr>
          <a:xfrm>
            <a:off x="1228330" y="31785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7" name="Google Shape;287;p29"/>
          <p:cNvSpPr txBox="1">
            <a:spLocks noGrp="1"/>
          </p:cNvSpPr>
          <p:nvPr>
            <p:ph type="subTitle" idx="14"/>
          </p:nvPr>
        </p:nvSpPr>
        <p:spPr>
          <a:xfrm>
            <a:off x="3545775" y="31785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8" name="Google Shape;288;p29"/>
          <p:cNvSpPr txBox="1">
            <a:spLocks noGrp="1"/>
          </p:cNvSpPr>
          <p:nvPr>
            <p:ph type="subTitle" idx="15"/>
          </p:nvPr>
        </p:nvSpPr>
        <p:spPr>
          <a:xfrm>
            <a:off x="5939420" y="31785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Caudex"/>
                <a:ea typeface="Caudex"/>
                <a:cs typeface="Caudex"/>
                <a:sym typeface="Caudex"/>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0"/>
        <p:cNvGrpSpPr/>
        <p:nvPr/>
      </p:nvGrpSpPr>
      <p:grpSpPr>
        <a:xfrm>
          <a:off x="0" y="0"/>
          <a:ext cx="0" cy="0"/>
          <a:chOff x="0" y="0"/>
          <a:chExt cx="0" cy="0"/>
        </a:xfrm>
      </p:grpSpPr>
      <p:pic>
        <p:nvPicPr>
          <p:cNvPr id="331" name="Google Shape;331;p33"/>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332" name="Google Shape;332;p33"/>
          <p:cNvSpPr/>
          <p:nvPr/>
        </p:nvSpPr>
        <p:spPr>
          <a:xfrm rot="3502928" flipH="1">
            <a:off x="-1026447" y="3856858"/>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rot="-3502928">
            <a:off x="7629388" y="3841706"/>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rot="-6924922" flipH="1">
            <a:off x="60528" y="-85455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rot="6924922">
            <a:off x="8364353" y="-85455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6"/>
        <p:cNvGrpSpPr/>
        <p:nvPr/>
      </p:nvGrpSpPr>
      <p:grpSpPr>
        <a:xfrm>
          <a:off x="0" y="0"/>
          <a:ext cx="0" cy="0"/>
          <a:chOff x="0" y="0"/>
          <a:chExt cx="0" cy="0"/>
        </a:xfrm>
      </p:grpSpPr>
      <p:pic>
        <p:nvPicPr>
          <p:cNvPr id="337" name="Google Shape;337;p34"/>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338" name="Google Shape;338;p34"/>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4"/>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rot="-10458435" flipH="1">
            <a:off x="-527441"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rot="10458435">
            <a:off x="8775584"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rot="7297072">
            <a:off x="-1026447" y="-117219"/>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rot="-7297072" flipH="1">
            <a:off x="7629388" y="-2767"/>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18" name="Google Shape;18;p3"/>
          <p:cNvSpPr/>
          <p:nvPr/>
        </p:nvSpPr>
        <p:spPr>
          <a:xfrm rot="6816427">
            <a:off x="660201" y="3067335"/>
            <a:ext cx="1331222" cy="2853961"/>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5039189" flipH="1">
            <a:off x="-1175914" y="1550983"/>
            <a:ext cx="2827550" cy="1261074"/>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3983573">
            <a:off x="7413810" y="-767453"/>
            <a:ext cx="1331222" cy="2853961"/>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760811" flipH="1">
            <a:off x="7753597" y="2341787"/>
            <a:ext cx="2827550" cy="1261074"/>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3384375" y="2601475"/>
            <a:ext cx="4569000" cy="841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4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668075" y="1337525"/>
            <a:ext cx="11421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 name="Google Shape;24;p3"/>
          <p:cNvSpPr txBox="1">
            <a:spLocks noGrp="1"/>
          </p:cNvSpPr>
          <p:nvPr>
            <p:ph type="subTitle" idx="1"/>
          </p:nvPr>
        </p:nvSpPr>
        <p:spPr>
          <a:xfrm>
            <a:off x="3384375" y="3448050"/>
            <a:ext cx="45690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3"/>
          <p:cNvSpPr/>
          <p:nvPr/>
        </p:nvSpPr>
        <p:spPr>
          <a:xfrm rot="3408373" flipH="1">
            <a:off x="8156690" y="4231429"/>
            <a:ext cx="895902" cy="1920693"/>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2BA057-B59B-FEF9-8AD8-030C746FB457}"/>
              </a:ext>
            </a:extLst>
          </p:cNvPr>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8B13D24-3516-0A66-DF2C-E74ABF8ABF5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3A9A8BF-0A49-1D39-9F89-566E3F1FE04C}"/>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5" name="Θέση υποσέλιδου 4">
            <a:extLst>
              <a:ext uri="{FF2B5EF4-FFF2-40B4-BE49-F238E27FC236}">
                <a16:creationId xmlns:a16="http://schemas.microsoft.com/office/drawing/2014/main" id="{07D49D02-DA03-863A-A9EE-17AAF061DC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DB7EA3-A3FE-478D-4755-F159F8BD5055}"/>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4021314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A52450-7735-714C-5291-E72F6AC2BF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0BBF77A-C593-EAA6-7342-711F1D237E8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85DA81-30DF-867D-44CA-828DA105C742}"/>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5" name="Θέση υποσέλιδου 4">
            <a:extLst>
              <a:ext uri="{FF2B5EF4-FFF2-40B4-BE49-F238E27FC236}">
                <a16:creationId xmlns:a16="http://schemas.microsoft.com/office/drawing/2014/main" id="{3C2A9A2A-D69E-658A-092D-6161FDFC0A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7764C1E-163A-C50C-537E-EEF5C3CF5381}"/>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348716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ED576B-555B-EAA6-9F8B-F4D2A1E9CBFF}"/>
              </a:ext>
            </a:extLst>
          </p:cNvPr>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4B3C474-4A3F-233E-47BE-005CA997792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5219DF4-B8A4-D414-387C-C7FC1BB26589}"/>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5" name="Θέση υποσέλιδου 4">
            <a:extLst>
              <a:ext uri="{FF2B5EF4-FFF2-40B4-BE49-F238E27FC236}">
                <a16:creationId xmlns:a16="http://schemas.microsoft.com/office/drawing/2014/main" id="{A3B96E3A-1BFF-B4DD-0EC9-2F319107359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321AAE-1AAA-73B7-5BFD-0159152674D3}"/>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110213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6BB8BF-524F-0C88-44A2-BB561B5ABA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EC7B1E9-7B67-7B77-8BB3-F2B20007DAE3}"/>
              </a:ext>
            </a:extLst>
          </p:cNvPr>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0A5A442-AD1E-EC52-095E-2F55284A3BA4}"/>
              </a:ext>
            </a:extLst>
          </p:cNvPr>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F751E5C-A456-F7F2-0D74-F1D26AD40E7C}"/>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6" name="Θέση υποσέλιδου 5">
            <a:extLst>
              <a:ext uri="{FF2B5EF4-FFF2-40B4-BE49-F238E27FC236}">
                <a16:creationId xmlns:a16="http://schemas.microsoft.com/office/drawing/2014/main" id="{CA61002B-4284-B448-0034-6DAE9D63CAC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10DFE54-EB2E-538E-8535-666596AAD64F}"/>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68914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22544B-661C-CADA-D07E-7582348F5C61}"/>
              </a:ext>
            </a:extLst>
          </p:cNvPr>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8CA816E-81A9-ABCE-8311-839AA9CE79F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643EA6-7643-1F95-0884-3D4E0D3947C1}"/>
              </a:ext>
            </a:extLst>
          </p:cNvPr>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CBE221E-F824-A495-D63B-B5A5554E234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CFDCC76-8439-5BB7-8B8F-13EB1999625D}"/>
              </a:ext>
            </a:extLst>
          </p:cNvPr>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5ADA74C-642C-DD87-74A3-3F913C5C588C}"/>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8" name="Θέση υποσέλιδου 7">
            <a:extLst>
              <a:ext uri="{FF2B5EF4-FFF2-40B4-BE49-F238E27FC236}">
                <a16:creationId xmlns:a16="http://schemas.microsoft.com/office/drawing/2014/main" id="{141BC357-51C4-4B1F-3F1D-AA4D14BE5DD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A267EDA-0FAB-21BA-E8FA-592F7EDA5830}"/>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430385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A3D651-5276-04FB-433E-F54DD63E77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E62559C-538B-AA50-9F92-A7EA11CDD0D4}"/>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4" name="Θέση υποσέλιδου 3">
            <a:extLst>
              <a:ext uri="{FF2B5EF4-FFF2-40B4-BE49-F238E27FC236}">
                <a16:creationId xmlns:a16="http://schemas.microsoft.com/office/drawing/2014/main" id="{7BDFD8D2-1158-71CB-3B32-CA7576457BA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A4ABAB2-DE54-2FB3-1D51-CA346AF9A85E}"/>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312404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107F2CD-17B0-2678-7534-245486628350}"/>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3" name="Θέση υποσέλιδου 2">
            <a:extLst>
              <a:ext uri="{FF2B5EF4-FFF2-40B4-BE49-F238E27FC236}">
                <a16:creationId xmlns:a16="http://schemas.microsoft.com/office/drawing/2014/main" id="{604F7F5D-6943-5159-C9AC-26B7644A86E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F6A6DCF-FDCD-5046-9519-2B3945B74D8C}"/>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925131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0B8340-4F50-433F-D8BD-DE78806A4452}"/>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6CC72CF-90B1-846F-00A9-6A2192A6A3A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8DAFE97-C0F4-CC76-9507-9FD69E8872B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CC98568-AE51-638D-25C4-E0B04F321581}"/>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6" name="Θέση υποσέλιδου 5">
            <a:extLst>
              <a:ext uri="{FF2B5EF4-FFF2-40B4-BE49-F238E27FC236}">
                <a16:creationId xmlns:a16="http://schemas.microsoft.com/office/drawing/2014/main" id="{D33550CC-6A24-1A42-FDCF-8820CCBE62D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B8A541D-3154-32D9-FBB3-2DAC85CB4614}"/>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175594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83FF8A-CD78-575E-1A5A-EC8F70DF7ECE}"/>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1F780C7-15E5-86D9-844C-F2AC2261BCF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FDFCA2F9-A42C-5251-4AD0-DE43F8CC8C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1944B43-3C24-B241-D237-7983678FB6EF}"/>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6" name="Θέση υποσέλιδου 5">
            <a:extLst>
              <a:ext uri="{FF2B5EF4-FFF2-40B4-BE49-F238E27FC236}">
                <a16:creationId xmlns:a16="http://schemas.microsoft.com/office/drawing/2014/main" id="{A06D6D94-3230-4C07-D46F-7174AD4CAFD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3A4779A-DF54-C13E-C6C2-8A0280DE6B21}"/>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338866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8A631B-9C89-0575-7EC3-B933665F0B4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9B1F298-22D5-B951-7848-2DE579DC554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F463D32-6E38-E4FA-A348-8FB0FC85EAF4}"/>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5" name="Θέση υποσέλιδου 4">
            <a:extLst>
              <a:ext uri="{FF2B5EF4-FFF2-40B4-BE49-F238E27FC236}">
                <a16:creationId xmlns:a16="http://schemas.microsoft.com/office/drawing/2014/main" id="{579F1069-39E5-4460-7CE6-424D22FB3A1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9C1258F-BA7A-2EA5-72F4-895A3FA69E69}"/>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91371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28" name="Google Shape;28;p4"/>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458435" flipH="1">
            <a:off x="-527441"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458435">
            <a:off x="8775584"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 name="Google Shape;35;p4"/>
          <p:cNvSpPr txBox="1">
            <a:spLocks noGrp="1"/>
          </p:cNvSpPr>
          <p:nvPr>
            <p:ph type="body" idx="1"/>
          </p:nvPr>
        </p:nvSpPr>
        <p:spPr>
          <a:xfrm>
            <a:off x="720000" y="1139551"/>
            <a:ext cx="7704000" cy="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2pPr>
            <a:lvl3pPr marL="1371600" lvl="2"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3pPr>
            <a:lvl4pPr marL="1828800" lvl="3"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4pPr>
            <a:lvl5pPr marL="2286000" lvl="4"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5pPr>
            <a:lvl6pPr marL="2743200" lvl="5"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6pPr>
            <a:lvl7pPr marL="3200400" lvl="6"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7pPr>
            <a:lvl8pPr marL="3657600" lvl="7"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8pPr>
            <a:lvl9pPr marL="4114800" lvl="8" indent="-317500" rtl="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4B9223F-C53B-2E4B-11B6-76C4FFECC81E}"/>
              </a:ext>
            </a:extLst>
          </p:cNvPr>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88B6383-5416-2367-5617-DD7DE3FA13C8}"/>
              </a:ext>
            </a:extLst>
          </p:cNvPr>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9EDA5C-327F-A112-167E-F2626734A2CD}"/>
              </a:ext>
            </a:extLst>
          </p:cNvPr>
          <p:cNvSpPr>
            <a:spLocks noGrp="1"/>
          </p:cNvSpPr>
          <p:nvPr>
            <p:ph type="dt" sz="half" idx="10"/>
          </p:nvPr>
        </p:nvSpPr>
        <p:spPr/>
        <p:txBody>
          <a:bodyPr/>
          <a:lstStyle/>
          <a:p>
            <a:fld id="{BCFA8453-1DD5-401E-A97A-85B50D83B926}" type="datetimeFigureOut">
              <a:rPr lang="el-GR" smtClean="0"/>
              <a:t>31/5/2024</a:t>
            </a:fld>
            <a:endParaRPr lang="el-GR"/>
          </a:p>
        </p:txBody>
      </p:sp>
      <p:sp>
        <p:nvSpPr>
          <p:cNvPr id="5" name="Θέση υποσέλιδου 4">
            <a:extLst>
              <a:ext uri="{FF2B5EF4-FFF2-40B4-BE49-F238E27FC236}">
                <a16:creationId xmlns:a16="http://schemas.microsoft.com/office/drawing/2014/main" id="{07A8F92F-6B4E-5C43-2C2C-5C0F75E74D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DCE87B-0D70-4B77-5C04-915B2676DE4C}"/>
              </a:ext>
            </a:extLst>
          </p:cNvPr>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65214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51" name="Google Shape;51;p6"/>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6"/>
          <p:cNvSpPr/>
          <p:nvPr/>
        </p:nvSpPr>
        <p:spPr>
          <a:xfrm rot="-4601557" flipH="1">
            <a:off x="8152920" y="-794973"/>
            <a:ext cx="895841" cy="1920563"/>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rot="4601557">
            <a:off x="-65505" y="-794973"/>
            <a:ext cx="895841" cy="1920563"/>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58" name="Google Shape;58;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7"/>
          <p:cNvSpPr txBox="1">
            <a:spLocks noGrp="1"/>
          </p:cNvSpPr>
          <p:nvPr>
            <p:ph type="subTitle" idx="1"/>
          </p:nvPr>
        </p:nvSpPr>
        <p:spPr>
          <a:xfrm>
            <a:off x="1167675" y="1693550"/>
            <a:ext cx="3804300" cy="2090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Font typeface="Nunito Light"/>
              <a:buChar char="●"/>
              <a:defRPr>
                <a:latin typeface="Didact Gothic"/>
                <a:ea typeface="Didact Gothic"/>
                <a:cs typeface="Didact Gothic"/>
                <a:sym typeface="Didact Gothic"/>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60" name="Google Shape;60;p7"/>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458435" flipH="1">
            <a:off x="-527441"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10458435">
            <a:off x="8775584"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pic>
        <p:nvPicPr>
          <p:cNvPr id="65" name="Google Shape;65;p8"/>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66" name="Google Shape;66;p8"/>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rot="5654422">
            <a:off x="1299378" y="-1188691"/>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rot="7297072">
            <a:off x="-1026447" y="186974"/>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7297072" flipH="1">
            <a:off x="7629388" y="301425"/>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654422">
            <a:off x="6500414" y="-100107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txBox="1">
            <a:spLocks noGrp="1"/>
          </p:cNvSpPr>
          <p:nvPr>
            <p:ph type="title"/>
          </p:nvPr>
        </p:nvSpPr>
        <p:spPr>
          <a:xfrm>
            <a:off x="1969350" y="1376400"/>
            <a:ext cx="5205300" cy="2390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pic>
        <p:nvPicPr>
          <p:cNvPr id="76" name="Google Shape;76;p9"/>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77" name="Google Shape;77;p9"/>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10458435" flipH="1">
            <a:off x="-527441"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rot="10458435">
            <a:off x="8775584" y="1342614"/>
            <a:ext cx="895834" cy="1920548"/>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rot="-6924922" flipH="1">
            <a:off x="60528" y="-47410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rot="6924922">
            <a:off x="8364353" y="-474105"/>
            <a:ext cx="895862" cy="1920607"/>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5165000" flipH="1">
            <a:off x="6676964" y="-938539"/>
            <a:ext cx="895876" cy="192063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5400000" flipH="1">
            <a:off x="1962878" y="-890873"/>
            <a:ext cx="895840" cy="1920562"/>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txBox="1">
            <a:spLocks noGrp="1"/>
          </p:cNvSpPr>
          <p:nvPr>
            <p:ph type="title"/>
          </p:nvPr>
        </p:nvSpPr>
        <p:spPr>
          <a:xfrm>
            <a:off x="2135550" y="15440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8" name="Google Shape;88;p9"/>
          <p:cNvSpPr txBox="1">
            <a:spLocks noGrp="1"/>
          </p:cNvSpPr>
          <p:nvPr>
            <p:ph type="subTitle" idx="1"/>
          </p:nvPr>
        </p:nvSpPr>
        <p:spPr>
          <a:xfrm>
            <a:off x="2135550" y="29284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pic>
        <p:nvPicPr>
          <p:cNvPr id="93" name="Google Shape;93;p11"/>
          <p:cNvPicPr preferRelativeResize="0"/>
          <p:nvPr/>
        </p:nvPicPr>
        <p:blipFill rotWithShape="1">
          <a:blip r:embed="rId2">
            <a:alphaModFix amt="75000"/>
          </a:blip>
          <a:srcRect l="4006" t="12030" r="10559" b="16443"/>
          <a:stretch/>
        </p:blipFill>
        <p:spPr>
          <a:xfrm>
            <a:off x="-47625" y="-47625"/>
            <a:ext cx="9248773" cy="5238751"/>
          </a:xfrm>
          <a:prstGeom prst="rect">
            <a:avLst/>
          </a:prstGeom>
          <a:noFill/>
          <a:ln>
            <a:noFill/>
          </a:ln>
        </p:spPr>
      </p:pic>
      <p:sp>
        <p:nvSpPr>
          <p:cNvPr id="94" name="Google Shape;94;p11"/>
          <p:cNvSpPr/>
          <p:nvPr/>
        </p:nvSpPr>
        <p:spPr>
          <a:xfrm rot="5145578" flipH="1">
            <a:off x="1299378" y="437028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rot="3502928" flipH="1">
            <a:off x="-1026447" y="3769133"/>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rot="-3502928">
            <a:off x="7629388" y="3654681"/>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rot="5145578" flipH="1">
            <a:off x="6500414" y="4182677"/>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txBox="1">
            <a:spLocks noGrp="1"/>
          </p:cNvSpPr>
          <p:nvPr>
            <p:ph type="title" hasCustomPrompt="1"/>
          </p:nvPr>
        </p:nvSpPr>
        <p:spPr>
          <a:xfrm>
            <a:off x="713225" y="1288250"/>
            <a:ext cx="77175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9" name="Google Shape;9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00" name="Google Shape;100;p11"/>
          <p:cNvSpPr/>
          <p:nvPr/>
        </p:nvSpPr>
        <p:spPr>
          <a:xfrm rot="5654422">
            <a:off x="1299378" y="-1188691"/>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7297072">
            <a:off x="-1026447" y="186974"/>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7297072" flipH="1">
            <a:off x="7629388" y="301425"/>
            <a:ext cx="2569760" cy="1146101"/>
          </a:xfrm>
          <a:custGeom>
            <a:avLst/>
            <a:gdLst/>
            <a:ahLst/>
            <a:cxnLst/>
            <a:rect l="l" t="t" r="r" b="b"/>
            <a:pathLst>
              <a:path w="94640" h="42209" extrusionOk="0">
                <a:moveTo>
                  <a:pt x="11907" y="2640"/>
                </a:moveTo>
                <a:lnTo>
                  <a:pt x="11907" y="2640"/>
                </a:lnTo>
                <a:cubicBezTo>
                  <a:pt x="12107" y="2894"/>
                  <a:pt x="12270" y="3165"/>
                  <a:pt x="12414" y="3455"/>
                </a:cubicBezTo>
                <a:cubicBezTo>
                  <a:pt x="12541" y="3763"/>
                  <a:pt x="12595" y="4107"/>
                  <a:pt x="12704" y="4415"/>
                </a:cubicBezTo>
                <a:cubicBezTo>
                  <a:pt x="12671" y="4683"/>
                  <a:pt x="12653" y="4951"/>
                  <a:pt x="12621" y="5219"/>
                </a:cubicBezTo>
                <a:lnTo>
                  <a:pt x="12621" y="5219"/>
                </a:lnTo>
                <a:cubicBezTo>
                  <a:pt x="12319" y="4377"/>
                  <a:pt x="12087" y="3518"/>
                  <a:pt x="11907" y="2640"/>
                </a:cubicBezTo>
                <a:close/>
                <a:moveTo>
                  <a:pt x="11690" y="2912"/>
                </a:moveTo>
                <a:cubicBezTo>
                  <a:pt x="11853" y="3908"/>
                  <a:pt x="12143" y="4867"/>
                  <a:pt x="12559" y="5773"/>
                </a:cubicBezTo>
                <a:cubicBezTo>
                  <a:pt x="12324" y="5356"/>
                  <a:pt x="11998" y="4994"/>
                  <a:pt x="11636" y="4704"/>
                </a:cubicBezTo>
                <a:cubicBezTo>
                  <a:pt x="11654" y="4686"/>
                  <a:pt x="11654" y="4650"/>
                  <a:pt x="11654" y="4632"/>
                </a:cubicBezTo>
                <a:cubicBezTo>
                  <a:pt x="11545" y="4071"/>
                  <a:pt x="11563" y="3491"/>
                  <a:pt x="11690" y="2930"/>
                </a:cubicBezTo>
                <a:lnTo>
                  <a:pt x="11690" y="2912"/>
                </a:lnTo>
                <a:close/>
                <a:moveTo>
                  <a:pt x="14379" y="4147"/>
                </a:moveTo>
                <a:cubicBezTo>
                  <a:pt x="13981" y="4798"/>
                  <a:pt x="13645" y="5494"/>
                  <a:pt x="13374" y="6207"/>
                </a:cubicBezTo>
                <a:cubicBezTo>
                  <a:pt x="13527" y="5441"/>
                  <a:pt x="13872" y="4740"/>
                  <a:pt x="14379" y="4147"/>
                </a:cubicBezTo>
                <a:close/>
                <a:moveTo>
                  <a:pt x="15147" y="3476"/>
                </a:moveTo>
                <a:lnTo>
                  <a:pt x="15147" y="3476"/>
                </a:lnTo>
                <a:cubicBezTo>
                  <a:pt x="15070" y="4754"/>
                  <a:pt x="14491" y="5940"/>
                  <a:pt x="13519" y="6768"/>
                </a:cubicBezTo>
                <a:cubicBezTo>
                  <a:pt x="13917" y="5610"/>
                  <a:pt x="14460" y="4505"/>
                  <a:pt x="15130" y="3491"/>
                </a:cubicBezTo>
                <a:cubicBezTo>
                  <a:pt x="15138" y="3483"/>
                  <a:pt x="15143" y="3479"/>
                  <a:pt x="15147" y="3476"/>
                </a:cubicBezTo>
                <a:close/>
                <a:moveTo>
                  <a:pt x="10731" y="4397"/>
                </a:moveTo>
                <a:cubicBezTo>
                  <a:pt x="11545" y="4867"/>
                  <a:pt x="12270" y="5555"/>
                  <a:pt x="12577" y="6442"/>
                </a:cubicBezTo>
                <a:lnTo>
                  <a:pt x="12577" y="6931"/>
                </a:lnTo>
                <a:cubicBezTo>
                  <a:pt x="11871" y="6243"/>
                  <a:pt x="11292" y="5429"/>
                  <a:pt x="10857" y="4541"/>
                </a:cubicBezTo>
                <a:cubicBezTo>
                  <a:pt x="10843" y="4512"/>
                  <a:pt x="10804" y="4482"/>
                  <a:pt x="10760" y="4482"/>
                </a:cubicBezTo>
                <a:cubicBezTo>
                  <a:pt x="10751" y="4482"/>
                  <a:pt x="10741" y="4484"/>
                  <a:pt x="10731" y="4487"/>
                </a:cubicBezTo>
                <a:lnTo>
                  <a:pt x="10731" y="4469"/>
                </a:lnTo>
                <a:lnTo>
                  <a:pt x="10731" y="4397"/>
                </a:lnTo>
                <a:close/>
                <a:moveTo>
                  <a:pt x="10821" y="5030"/>
                </a:moveTo>
                <a:cubicBezTo>
                  <a:pt x="11256" y="5881"/>
                  <a:pt x="11853" y="6642"/>
                  <a:pt x="12577" y="7275"/>
                </a:cubicBezTo>
                <a:lnTo>
                  <a:pt x="12577" y="7493"/>
                </a:lnTo>
                <a:cubicBezTo>
                  <a:pt x="11509" y="7112"/>
                  <a:pt x="11038" y="6135"/>
                  <a:pt x="10821" y="5048"/>
                </a:cubicBezTo>
                <a:lnTo>
                  <a:pt x="10821" y="5030"/>
                </a:lnTo>
                <a:close/>
                <a:moveTo>
                  <a:pt x="11274" y="10389"/>
                </a:moveTo>
                <a:lnTo>
                  <a:pt x="11274" y="10389"/>
                </a:lnTo>
                <a:cubicBezTo>
                  <a:pt x="12185" y="10675"/>
                  <a:pt x="13114" y="11120"/>
                  <a:pt x="13330" y="12072"/>
                </a:cubicBezTo>
                <a:lnTo>
                  <a:pt x="13330" y="12072"/>
                </a:lnTo>
                <a:cubicBezTo>
                  <a:pt x="12615" y="11534"/>
                  <a:pt x="11936" y="10962"/>
                  <a:pt x="11274" y="10389"/>
                </a:cubicBezTo>
                <a:close/>
                <a:moveTo>
                  <a:pt x="10821" y="10353"/>
                </a:moveTo>
                <a:cubicBezTo>
                  <a:pt x="11654" y="11132"/>
                  <a:pt x="12541" y="11856"/>
                  <a:pt x="13465" y="12526"/>
                </a:cubicBezTo>
                <a:lnTo>
                  <a:pt x="13483" y="12526"/>
                </a:lnTo>
                <a:cubicBezTo>
                  <a:pt x="13501" y="12544"/>
                  <a:pt x="13501" y="12580"/>
                  <a:pt x="13519" y="12598"/>
                </a:cubicBezTo>
                <a:cubicBezTo>
                  <a:pt x="12215" y="12453"/>
                  <a:pt x="11111" y="11639"/>
                  <a:pt x="10821" y="10371"/>
                </a:cubicBezTo>
                <a:lnTo>
                  <a:pt x="10821" y="10353"/>
                </a:lnTo>
                <a:close/>
                <a:moveTo>
                  <a:pt x="22716" y="10299"/>
                </a:moveTo>
                <a:lnTo>
                  <a:pt x="22716" y="10299"/>
                </a:lnTo>
                <a:cubicBezTo>
                  <a:pt x="23386" y="10715"/>
                  <a:pt x="24020" y="11186"/>
                  <a:pt x="24364" y="11838"/>
                </a:cubicBezTo>
                <a:lnTo>
                  <a:pt x="24364" y="11820"/>
                </a:lnTo>
                <a:cubicBezTo>
                  <a:pt x="24400" y="12091"/>
                  <a:pt x="24454" y="12345"/>
                  <a:pt x="24509" y="12598"/>
                </a:cubicBezTo>
                <a:cubicBezTo>
                  <a:pt x="23803" y="11928"/>
                  <a:pt x="23187" y="11150"/>
                  <a:pt x="22716" y="10299"/>
                </a:cubicBezTo>
                <a:close/>
                <a:moveTo>
                  <a:pt x="14804" y="9919"/>
                </a:moveTo>
                <a:cubicBezTo>
                  <a:pt x="15040" y="10570"/>
                  <a:pt x="15221" y="11240"/>
                  <a:pt x="15329" y="11928"/>
                </a:cubicBezTo>
                <a:cubicBezTo>
                  <a:pt x="15329" y="11946"/>
                  <a:pt x="15347" y="11965"/>
                  <a:pt x="15366" y="11983"/>
                </a:cubicBezTo>
                <a:cubicBezTo>
                  <a:pt x="15185" y="12309"/>
                  <a:pt x="15058" y="12634"/>
                  <a:pt x="14949" y="12997"/>
                </a:cubicBezTo>
                <a:cubicBezTo>
                  <a:pt x="14895" y="12001"/>
                  <a:pt x="14841" y="10969"/>
                  <a:pt x="14786" y="9955"/>
                </a:cubicBezTo>
                <a:lnTo>
                  <a:pt x="14804" y="9919"/>
                </a:lnTo>
                <a:close/>
                <a:moveTo>
                  <a:pt x="22484" y="10482"/>
                </a:moveTo>
                <a:cubicBezTo>
                  <a:pt x="23025" y="11462"/>
                  <a:pt x="23741" y="12336"/>
                  <a:pt x="24581" y="13069"/>
                </a:cubicBezTo>
                <a:cubicBezTo>
                  <a:pt x="23212" y="12835"/>
                  <a:pt x="22668" y="11741"/>
                  <a:pt x="22484" y="10482"/>
                </a:cubicBezTo>
                <a:close/>
                <a:moveTo>
                  <a:pt x="25396" y="10933"/>
                </a:moveTo>
                <a:lnTo>
                  <a:pt x="25396" y="10933"/>
                </a:lnTo>
                <a:cubicBezTo>
                  <a:pt x="25559" y="11349"/>
                  <a:pt x="25704" y="11765"/>
                  <a:pt x="25830" y="12200"/>
                </a:cubicBezTo>
                <a:cubicBezTo>
                  <a:pt x="25830" y="12218"/>
                  <a:pt x="25849" y="12236"/>
                  <a:pt x="25867" y="12254"/>
                </a:cubicBezTo>
                <a:cubicBezTo>
                  <a:pt x="25740" y="12544"/>
                  <a:pt x="25631" y="12852"/>
                  <a:pt x="25595" y="13178"/>
                </a:cubicBezTo>
                <a:cubicBezTo>
                  <a:pt x="25559" y="12417"/>
                  <a:pt x="25505" y="11675"/>
                  <a:pt x="25396" y="10933"/>
                </a:cubicBezTo>
                <a:close/>
                <a:moveTo>
                  <a:pt x="14678" y="9647"/>
                </a:moveTo>
                <a:cubicBezTo>
                  <a:pt x="14678" y="9665"/>
                  <a:pt x="14696" y="9665"/>
                  <a:pt x="14696" y="9683"/>
                </a:cubicBezTo>
                <a:cubicBezTo>
                  <a:pt x="14468" y="10909"/>
                  <a:pt x="14444" y="12152"/>
                  <a:pt x="14639" y="13380"/>
                </a:cubicBezTo>
                <a:lnTo>
                  <a:pt x="14639" y="13380"/>
                </a:lnTo>
                <a:cubicBezTo>
                  <a:pt x="14507" y="13019"/>
                  <a:pt x="14377" y="12671"/>
                  <a:pt x="14261" y="12309"/>
                </a:cubicBezTo>
                <a:cubicBezTo>
                  <a:pt x="14153" y="11403"/>
                  <a:pt x="14315" y="10480"/>
                  <a:pt x="14678" y="9647"/>
                </a:cubicBezTo>
                <a:close/>
                <a:moveTo>
                  <a:pt x="25269" y="10987"/>
                </a:moveTo>
                <a:cubicBezTo>
                  <a:pt x="25269" y="11892"/>
                  <a:pt x="25342" y="12815"/>
                  <a:pt x="25414" y="13703"/>
                </a:cubicBezTo>
                <a:cubicBezTo>
                  <a:pt x="25233" y="13123"/>
                  <a:pt x="25088" y="12544"/>
                  <a:pt x="24961" y="11946"/>
                </a:cubicBezTo>
                <a:cubicBezTo>
                  <a:pt x="25052" y="11621"/>
                  <a:pt x="25142" y="11295"/>
                  <a:pt x="25269" y="10987"/>
                </a:cubicBezTo>
                <a:close/>
                <a:moveTo>
                  <a:pt x="49313" y="12345"/>
                </a:moveTo>
                <a:cubicBezTo>
                  <a:pt x="49458" y="12399"/>
                  <a:pt x="49603" y="12471"/>
                  <a:pt x="49747" y="12544"/>
                </a:cubicBezTo>
                <a:cubicBezTo>
                  <a:pt x="49965" y="12653"/>
                  <a:pt x="50200" y="12797"/>
                  <a:pt x="50435" y="12924"/>
                </a:cubicBezTo>
                <a:cubicBezTo>
                  <a:pt x="50544" y="13232"/>
                  <a:pt x="50671" y="13540"/>
                  <a:pt x="50834" y="13829"/>
                </a:cubicBezTo>
                <a:lnTo>
                  <a:pt x="50616" y="13630"/>
                </a:lnTo>
                <a:cubicBezTo>
                  <a:pt x="50182" y="13196"/>
                  <a:pt x="49747" y="12761"/>
                  <a:pt x="49313" y="12345"/>
                </a:cubicBezTo>
                <a:close/>
                <a:moveTo>
                  <a:pt x="17031" y="11059"/>
                </a:moveTo>
                <a:lnTo>
                  <a:pt x="17031" y="11059"/>
                </a:lnTo>
                <a:cubicBezTo>
                  <a:pt x="16886" y="12363"/>
                  <a:pt x="16506" y="13522"/>
                  <a:pt x="15384" y="14246"/>
                </a:cubicBezTo>
                <a:lnTo>
                  <a:pt x="15384" y="14228"/>
                </a:lnTo>
                <a:cubicBezTo>
                  <a:pt x="15854" y="13141"/>
                  <a:pt x="16416" y="12073"/>
                  <a:pt x="17031" y="11059"/>
                </a:cubicBezTo>
                <a:close/>
                <a:moveTo>
                  <a:pt x="17067" y="10552"/>
                </a:moveTo>
                <a:cubicBezTo>
                  <a:pt x="17067" y="10625"/>
                  <a:pt x="17067" y="10715"/>
                  <a:pt x="17049" y="10806"/>
                </a:cubicBezTo>
                <a:cubicBezTo>
                  <a:pt x="16307" y="11965"/>
                  <a:pt x="15619" y="13159"/>
                  <a:pt x="15022" y="14391"/>
                </a:cubicBezTo>
                <a:cubicBezTo>
                  <a:pt x="15003" y="14354"/>
                  <a:pt x="14985" y="14318"/>
                  <a:pt x="14967" y="14282"/>
                </a:cubicBezTo>
                <a:lnTo>
                  <a:pt x="14985" y="14246"/>
                </a:lnTo>
                <a:cubicBezTo>
                  <a:pt x="14985" y="14210"/>
                  <a:pt x="15003" y="14155"/>
                  <a:pt x="15003" y="14119"/>
                </a:cubicBezTo>
                <a:lnTo>
                  <a:pt x="15003" y="14083"/>
                </a:lnTo>
                <a:lnTo>
                  <a:pt x="15003" y="14047"/>
                </a:lnTo>
                <a:cubicBezTo>
                  <a:pt x="15094" y="12616"/>
                  <a:pt x="15854" y="11331"/>
                  <a:pt x="17067" y="10552"/>
                </a:cubicBezTo>
                <a:close/>
                <a:moveTo>
                  <a:pt x="47967" y="14023"/>
                </a:moveTo>
                <a:cubicBezTo>
                  <a:pt x="48632" y="14023"/>
                  <a:pt x="49279" y="14184"/>
                  <a:pt x="49838" y="14572"/>
                </a:cubicBezTo>
                <a:cubicBezTo>
                  <a:pt x="48830" y="14436"/>
                  <a:pt x="47809" y="14363"/>
                  <a:pt x="46787" y="14363"/>
                </a:cubicBezTo>
                <a:cubicBezTo>
                  <a:pt x="46579" y="14363"/>
                  <a:pt x="46371" y="14366"/>
                  <a:pt x="46163" y="14373"/>
                </a:cubicBezTo>
                <a:cubicBezTo>
                  <a:pt x="46741" y="14157"/>
                  <a:pt x="47361" y="14023"/>
                  <a:pt x="47967" y="14023"/>
                </a:cubicBezTo>
                <a:close/>
                <a:moveTo>
                  <a:pt x="46960" y="14617"/>
                </a:moveTo>
                <a:cubicBezTo>
                  <a:pt x="48034" y="14617"/>
                  <a:pt x="49108" y="14695"/>
                  <a:pt x="50182" y="14861"/>
                </a:cubicBezTo>
                <a:cubicBezTo>
                  <a:pt x="49796" y="15025"/>
                  <a:pt x="49220" y="15068"/>
                  <a:pt x="48744" y="15068"/>
                </a:cubicBezTo>
                <a:cubicBezTo>
                  <a:pt x="48484" y="15068"/>
                  <a:pt x="48253" y="15055"/>
                  <a:pt x="48100" y="15042"/>
                </a:cubicBezTo>
                <a:lnTo>
                  <a:pt x="48100" y="15024"/>
                </a:lnTo>
                <a:cubicBezTo>
                  <a:pt x="47484" y="14988"/>
                  <a:pt x="46887" y="14843"/>
                  <a:pt x="46326" y="14626"/>
                </a:cubicBezTo>
                <a:cubicBezTo>
                  <a:pt x="46537" y="14620"/>
                  <a:pt x="46748" y="14617"/>
                  <a:pt x="46960" y="14617"/>
                </a:cubicBezTo>
                <a:close/>
                <a:moveTo>
                  <a:pt x="50924" y="11729"/>
                </a:moveTo>
                <a:cubicBezTo>
                  <a:pt x="51793" y="12671"/>
                  <a:pt x="52391" y="13847"/>
                  <a:pt x="52608" y="15115"/>
                </a:cubicBezTo>
                <a:cubicBezTo>
                  <a:pt x="51956" y="14029"/>
                  <a:pt x="51395" y="12906"/>
                  <a:pt x="50924" y="11747"/>
                </a:cubicBezTo>
                <a:lnTo>
                  <a:pt x="50924" y="11729"/>
                </a:lnTo>
                <a:close/>
                <a:moveTo>
                  <a:pt x="49059" y="12254"/>
                </a:moveTo>
                <a:cubicBezTo>
                  <a:pt x="49512" y="12761"/>
                  <a:pt x="50001" y="13250"/>
                  <a:pt x="50490" y="13739"/>
                </a:cubicBezTo>
                <a:cubicBezTo>
                  <a:pt x="50816" y="14065"/>
                  <a:pt x="51142" y="14445"/>
                  <a:pt x="51486" y="14771"/>
                </a:cubicBezTo>
                <a:cubicBezTo>
                  <a:pt x="51612" y="14916"/>
                  <a:pt x="51757" y="15042"/>
                  <a:pt x="51902" y="15169"/>
                </a:cubicBezTo>
                <a:cubicBezTo>
                  <a:pt x="51359" y="14898"/>
                  <a:pt x="50834" y="14590"/>
                  <a:pt x="50327" y="14282"/>
                </a:cubicBezTo>
                <a:lnTo>
                  <a:pt x="50309" y="14282"/>
                </a:lnTo>
                <a:cubicBezTo>
                  <a:pt x="49928" y="13703"/>
                  <a:pt x="49494" y="13178"/>
                  <a:pt x="49114" y="12616"/>
                </a:cubicBezTo>
                <a:lnTo>
                  <a:pt x="48987" y="12417"/>
                </a:lnTo>
                <a:cubicBezTo>
                  <a:pt x="48987" y="12309"/>
                  <a:pt x="49005" y="12254"/>
                  <a:pt x="49059" y="12254"/>
                </a:cubicBezTo>
                <a:close/>
                <a:moveTo>
                  <a:pt x="50526" y="11349"/>
                </a:moveTo>
                <a:lnTo>
                  <a:pt x="50562" y="11385"/>
                </a:lnTo>
                <a:cubicBezTo>
                  <a:pt x="51051" y="12707"/>
                  <a:pt x="51648" y="13992"/>
                  <a:pt x="52373" y="15223"/>
                </a:cubicBezTo>
                <a:cubicBezTo>
                  <a:pt x="51214" y="14264"/>
                  <a:pt x="50544" y="12852"/>
                  <a:pt x="50526" y="11349"/>
                </a:cubicBezTo>
                <a:close/>
                <a:moveTo>
                  <a:pt x="5951" y="12978"/>
                </a:moveTo>
                <a:cubicBezTo>
                  <a:pt x="6985" y="13513"/>
                  <a:pt x="7756" y="14452"/>
                  <a:pt x="8073" y="15570"/>
                </a:cubicBezTo>
                <a:lnTo>
                  <a:pt x="8073" y="15570"/>
                </a:lnTo>
                <a:cubicBezTo>
                  <a:pt x="7734" y="15195"/>
                  <a:pt x="7413" y="14820"/>
                  <a:pt x="7091" y="14427"/>
                </a:cubicBezTo>
                <a:cubicBezTo>
                  <a:pt x="6711" y="13956"/>
                  <a:pt x="6367" y="13431"/>
                  <a:pt x="5951" y="12978"/>
                </a:cubicBezTo>
                <a:close/>
                <a:moveTo>
                  <a:pt x="5625" y="12852"/>
                </a:moveTo>
                <a:cubicBezTo>
                  <a:pt x="5625" y="12870"/>
                  <a:pt x="5625" y="12888"/>
                  <a:pt x="5625" y="12906"/>
                </a:cubicBezTo>
                <a:cubicBezTo>
                  <a:pt x="5897" y="13503"/>
                  <a:pt x="6385" y="14029"/>
                  <a:pt x="6784" y="14554"/>
                </a:cubicBezTo>
                <a:cubicBezTo>
                  <a:pt x="7200" y="15079"/>
                  <a:pt x="7617" y="15549"/>
                  <a:pt x="8051" y="16038"/>
                </a:cubicBezTo>
                <a:lnTo>
                  <a:pt x="7725" y="16002"/>
                </a:lnTo>
                <a:cubicBezTo>
                  <a:pt x="7146" y="15676"/>
                  <a:pt x="6621" y="15350"/>
                  <a:pt x="6222" y="14771"/>
                </a:cubicBezTo>
                <a:cubicBezTo>
                  <a:pt x="5824" y="14210"/>
                  <a:pt x="5607" y="13540"/>
                  <a:pt x="5589" y="12852"/>
                </a:cubicBezTo>
                <a:close/>
                <a:moveTo>
                  <a:pt x="26699" y="12037"/>
                </a:moveTo>
                <a:cubicBezTo>
                  <a:pt x="26736" y="12109"/>
                  <a:pt x="26772" y="12200"/>
                  <a:pt x="26808" y="12290"/>
                </a:cubicBezTo>
                <a:cubicBezTo>
                  <a:pt x="27279" y="13467"/>
                  <a:pt x="27152" y="14898"/>
                  <a:pt x="26736" y="16111"/>
                </a:cubicBezTo>
                <a:cubicBezTo>
                  <a:pt x="26645" y="14753"/>
                  <a:pt x="26627" y="13395"/>
                  <a:pt x="26699" y="12055"/>
                </a:cubicBezTo>
                <a:lnTo>
                  <a:pt x="26699" y="12037"/>
                </a:lnTo>
                <a:close/>
                <a:moveTo>
                  <a:pt x="26482" y="11856"/>
                </a:moveTo>
                <a:lnTo>
                  <a:pt x="26482" y="11856"/>
                </a:lnTo>
                <a:cubicBezTo>
                  <a:pt x="26211" y="13304"/>
                  <a:pt x="26283" y="14843"/>
                  <a:pt x="26464" y="16310"/>
                </a:cubicBezTo>
                <a:cubicBezTo>
                  <a:pt x="26283" y="15948"/>
                  <a:pt x="26120" y="15567"/>
                  <a:pt x="25957" y="15205"/>
                </a:cubicBezTo>
                <a:cubicBezTo>
                  <a:pt x="25867" y="14735"/>
                  <a:pt x="25830" y="14264"/>
                  <a:pt x="25812" y="13811"/>
                </a:cubicBezTo>
                <a:cubicBezTo>
                  <a:pt x="25794" y="13268"/>
                  <a:pt x="25921" y="12743"/>
                  <a:pt x="26156" y="12272"/>
                </a:cubicBezTo>
                <a:lnTo>
                  <a:pt x="26156" y="12254"/>
                </a:lnTo>
                <a:cubicBezTo>
                  <a:pt x="26283" y="12019"/>
                  <a:pt x="26374" y="11892"/>
                  <a:pt x="26482" y="11856"/>
                </a:cubicBezTo>
                <a:close/>
                <a:moveTo>
                  <a:pt x="10097" y="15006"/>
                </a:moveTo>
                <a:lnTo>
                  <a:pt x="10097" y="15006"/>
                </a:lnTo>
                <a:cubicBezTo>
                  <a:pt x="10350" y="15061"/>
                  <a:pt x="10604" y="15133"/>
                  <a:pt x="10839" y="15242"/>
                </a:cubicBezTo>
                <a:lnTo>
                  <a:pt x="10857" y="15223"/>
                </a:lnTo>
                <a:cubicBezTo>
                  <a:pt x="11111" y="15332"/>
                  <a:pt x="11328" y="15513"/>
                  <a:pt x="11563" y="15622"/>
                </a:cubicBezTo>
                <a:cubicBezTo>
                  <a:pt x="11690" y="15875"/>
                  <a:pt x="11835" y="16129"/>
                  <a:pt x="12016" y="16364"/>
                </a:cubicBezTo>
                <a:cubicBezTo>
                  <a:pt x="11401" y="15875"/>
                  <a:pt x="10767" y="15423"/>
                  <a:pt x="10097" y="15006"/>
                </a:cubicBezTo>
                <a:close/>
                <a:moveTo>
                  <a:pt x="23803" y="15061"/>
                </a:moveTo>
                <a:cubicBezTo>
                  <a:pt x="24165" y="15133"/>
                  <a:pt x="24491" y="15260"/>
                  <a:pt x="24798" y="15423"/>
                </a:cubicBezTo>
                <a:cubicBezTo>
                  <a:pt x="25124" y="15586"/>
                  <a:pt x="25378" y="15839"/>
                  <a:pt x="25667" y="16020"/>
                </a:cubicBezTo>
                <a:cubicBezTo>
                  <a:pt x="25776" y="16274"/>
                  <a:pt x="25885" y="16527"/>
                  <a:pt x="26030" y="16781"/>
                </a:cubicBezTo>
                <a:cubicBezTo>
                  <a:pt x="25378" y="16093"/>
                  <a:pt x="24635" y="15513"/>
                  <a:pt x="23803" y="15061"/>
                </a:cubicBezTo>
                <a:close/>
                <a:moveTo>
                  <a:pt x="10115" y="15169"/>
                </a:moveTo>
                <a:cubicBezTo>
                  <a:pt x="10803" y="15749"/>
                  <a:pt x="11473" y="16382"/>
                  <a:pt x="12179" y="16925"/>
                </a:cubicBezTo>
                <a:cubicBezTo>
                  <a:pt x="11745" y="16799"/>
                  <a:pt x="11329" y="16690"/>
                  <a:pt x="10913" y="16582"/>
                </a:cubicBezTo>
                <a:lnTo>
                  <a:pt x="10913" y="16582"/>
                </a:lnTo>
                <a:cubicBezTo>
                  <a:pt x="10541" y="16186"/>
                  <a:pt x="10258" y="15686"/>
                  <a:pt x="10115" y="15169"/>
                </a:cubicBezTo>
                <a:close/>
                <a:moveTo>
                  <a:pt x="52406" y="16547"/>
                </a:moveTo>
                <a:cubicBezTo>
                  <a:pt x="52778" y="16547"/>
                  <a:pt x="53148" y="16575"/>
                  <a:pt x="53513" y="16636"/>
                </a:cubicBezTo>
                <a:lnTo>
                  <a:pt x="53513" y="16618"/>
                </a:lnTo>
                <a:cubicBezTo>
                  <a:pt x="53767" y="16744"/>
                  <a:pt x="54038" y="16853"/>
                  <a:pt x="54292" y="16980"/>
                </a:cubicBezTo>
                <a:cubicBezTo>
                  <a:pt x="53260" y="16853"/>
                  <a:pt x="52228" y="16708"/>
                  <a:pt x="51196" y="16636"/>
                </a:cubicBezTo>
                <a:cubicBezTo>
                  <a:pt x="51600" y="16579"/>
                  <a:pt x="52004" y="16547"/>
                  <a:pt x="52406" y="16547"/>
                </a:cubicBezTo>
                <a:close/>
                <a:moveTo>
                  <a:pt x="11473" y="13811"/>
                </a:moveTo>
                <a:cubicBezTo>
                  <a:pt x="12595" y="14626"/>
                  <a:pt x="13338" y="15839"/>
                  <a:pt x="13573" y="17197"/>
                </a:cubicBezTo>
                <a:cubicBezTo>
                  <a:pt x="12650" y="16219"/>
                  <a:pt x="11926" y="15061"/>
                  <a:pt x="11455" y="13811"/>
                </a:cubicBezTo>
                <a:close/>
                <a:moveTo>
                  <a:pt x="11473" y="14626"/>
                </a:moveTo>
                <a:cubicBezTo>
                  <a:pt x="11871" y="15586"/>
                  <a:pt x="12433" y="16473"/>
                  <a:pt x="13139" y="17233"/>
                </a:cubicBezTo>
                <a:lnTo>
                  <a:pt x="12994" y="17179"/>
                </a:lnTo>
                <a:cubicBezTo>
                  <a:pt x="12270" y="16491"/>
                  <a:pt x="11745" y="15604"/>
                  <a:pt x="11473" y="14626"/>
                </a:cubicBezTo>
                <a:close/>
                <a:moveTo>
                  <a:pt x="7671" y="16762"/>
                </a:moveTo>
                <a:cubicBezTo>
                  <a:pt x="8196" y="16853"/>
                  <a:pt x="8703" y="16962"/>
                  <a:pt x="9228" y="17088"/>
                </a:cubicBezTo>
                <a:cubicBezTo>
                  <a:pt x="8123" y="17143"/>
                  <a:pt x="7037" y="17306"/>
                  <a:pt x="5969" y="17559"/>
                </a:cubicBezTo>
                <a:cubicBezTo>
                  <a:pt x="6458" y="17161"/>
                  <a:pt x="7037" y="16889"/>
                  <a:pt x="7653" y="16762"/>
                </a:cubicBezTo>
                <a:close/>
                <a:moveTo>
                  <a:pt x="56971" y="14698"/>
                </a:moveTo>
                <a:lnTo>
                  <a:pt x="56971" y="14698"/>
                </a:lnTo>
                <a:cubicBezTo>
                  <a:pt x="57985" y="15405"/>
                  <a:pt x="58764" y="16400"/>
                  <a:pt x="59180" y="17577"/>
                </a:cubicBezTo>
                <a:cubicBezTo>
                  <a:pt x="58384" y="16672"/>
                  <a:pt x="57641" y="15694"/>
                  <a:pt x="56971" y="14698"/>
                </a:cubicBezTo>
                <a:close/>
                <a:moveTo>
                  <a:pt x="56537" y="14499"/>
                </a:moveTo>
                <a:lnTo>
                  <a:pt x="56537" y="14499"/>
                </a:lnTo>
                <a:cubicBezTo>
                  <a:pt x="57243" y="15586"/>
                  <a:pt x="58003" y="16618"/>
                  <a:pt x="58836" y="17613"/>
                </a:cubicBezTo>
                <a:cubicBezTo>
                  <a:pt x="57714" y="16871"/>
                  <a:pt x="56899" y="15785"/>
                  <a:pt x="56537" y="14499"/>
                </a:cubicBezTo>
                <a:close/>
                <a:moveTo>
                  <a:pt x="50490" y="16781"/>
                </a:moveTo>
                <a:cubicBezTo>
                  <a:pt x="51848" y="17052"/>
                  <a:pt x="53296" y="17179"/>
                  <a:pt x="54672" y="17324"/>
                </a:cubicBezTo>
                <a:cubicBezTo>
                  <a:pt x="54020" y="17342"/>
                  <a:pt x="53368" y="17469"/>
                  <a:pt x="52735" y="17686"/>
                </a:cubicBezTo>
                <a:cubicBezTo>
                  <a:pt x="52735" y="17668"/>
                  <a:pt x="52717" y="17668"/>
                  <a:pt x="52699" y="17668"/>
                </a:cubicBezTo>
                <a:cubicBezTo>
                  <a:pt x="51884" y="17414"/>
                  <a:pt x="51160" y="17233"/>
                  <a:pt x="50472" y="16799"/>
                </a:cubicBezTo>
                <a:lnTo>
                  <a:pt x="50472" y="16781"/>
                </a:lnTo>
                <a:close/>
                <a:moveTo>
                  <a:pt x="23766" y="15260"/>
                </a:moveTo>
                <a:cubicBezTo>
                  <a:pt x="24237" y="15586"/>
                  <a:pt x="24690" y="15930"/>
                  <a:pt x="25124" y="16310"/>
                </a:cubicBezTo>
                <a:cubicBezTo>
                  <a:pt x="25595" y="16744"/>
                  <a:pt x="25975" y="17251"/>
                  <a:pt x="26410" y="17686"/>
                </a:cubicBezTo>
                <a:cubicBezTo>
                  <a:pt x="26446" y="17722"/>
                  <a:pt x="26482" y="17722"/>
                  <a:pt x="26518" y="17722"/>
                </a:cubicBezTo>
                <a:cubicBezTo>
                  <a:pt x="26537" y="17776"/>
                  <a:pt x="26573" y="17831"/>
                  <a:pt x="26591" y="17885"/>
                </a:cubicBezTo>
                <a:cubicBezTo>
                  <a:pt x="25993" y="17414"/>
                  <a:pt x="25323" y="17052"/>
                  <a:pt x="24599" y="16817"/>
                </a:cubicBezTo>
                <a:cubicBezTo>
                  <a:pt x="24310" y="16310"/>
                  <a:pt x="24020" y="15803"/>
                  <a:pt x="23766" y="15278"/>
                </a:cubicBezTo>
                <a:lnTo>
                  <a:pt x="23766" y="15260"/>
                </a:lnTo>
                <a:close/>
                <a:moveTo>
                  <a:pt x="8993" y="17378"/>
                </a:moveTo>
                <a:lnTo>
                  <a:pt x="8993" y="17378"/>
                </a:lnTo>
                <a:cubicBezTo>
                  <a:pt x="8576" y="17559"/>
                  <a:pt x="8178" y="17794"/>
                  <a:pt x="7816" y="18084"/>
                </a:cubicBezTo>
                <a:cubicBezTo>
                  <a:pt x="7816" y="18048"/>
                  <a:pt x="7779" y="18012"/>
                  <a:pt x="7725" y="18012"/>
                </a:cubicBezTo>
                <a:cubicBezTo>
                  <a:pt x="7535" y="17994"/>
                  <a:pt x="7349" y="17994"/>
                  <a:pt x="7166" y="17994"/>
                </a:cubicBezTo>
                <a:cubicBezTo>
                  <a:pt x="6983" y="17994"/>
                  <a:pt x="6802" y="17994"/>
                  <a:pt x="6621" y="17975"/>
                </a:cubicBezTo>
                <a:lnTo>
                  <a:pt x="6639" y="17975"/>
                </a:lnTo>
                <a:cubicBezTo>
                  <a:pt x="6313" y="17939"/>
                  <a:pt x="6005" y="17885"/>
                  <a:pt x="5697" y="17813"/>
                </a:cubicBezTo>
                <a:lnTo>
                  <a:pt x="5715" y="17794"/>
                </a:lnTo>
                <a:cubicBezTo>
                  <a:pt x="6820" y="17613"/>
                  <a:pt x="7906" y="17487"/>
                  <a:pt x="8993" y="17378"/>
                </a:cubicBezTo>
                <a:close/>
                <a:moveTo>
                  <a:pt x="23622" y="16907"/>
                </a:moveTo>
                <a:cubicBezTo>
                  <a:pt x="24853" y="17106"/>
                  <a:pt x="25975" y="17668"/>
                  <a:pt x="26881" y="18537"/>
                </a:cubicBezTo>
                <a:cubicBezTo>
                  <a:pt x="25776" y="18102"/>
                  <a:pt x="24708" y="17613"/>
                  <a:pt x="23676" y="17016"/>
                </a:cubicBezTo>
                <a:lnTo>
                  <a:pt x="23640" y="17016"/>
                </a:lnTo>
                <a:cubicBezTo>
                  <a:pt x="23640" y="16980"/>
                  <a:pt x="23622" y="16943"/>
                  <a:pt x="23622" y="16907"/>
                </a:cubicBezTo>
                <a:close/>
                <a:moveTo>
                  <a:pt x="54795" y="17593"/>
                </a:moveTo>
                <a:cubicBezTo>
                  <a:pt x="54851" y="17593"/>
                  <a:pt x="54906" y="17594"/>
                  <a:pt x="54962" y="17595"/>
                </a:cubicBezTo>
                <a:cubicBezTo>
                  <a:pt x="53912" y="18012"/>
                  <a:pt x="52807" y="18338"/>
                  <a:pt x="51685" y="18555"/>
                </a:cubicBezTo>
                <a:cubicBezTo>
                  <a:pt x="52598" y="17934"/>
                  <a:pt x="53693" y="17593"/>
                  <a:pt x="54795" y="17593"/>
                </a:cubicBezTo>
                <a:close/>
                <a:moveTo>
                  <a:pt x="62568" y="17230"/>
                </a:moveTo>
                <a:cubicBezTo>
                  <a:pt x="63123" y="17230"/>
                  <a:pt x="63677" y="17285"/>
                  <a:pt x="64232" y="17396"/>
                </a:cubicBezTo>
                <a:cubicBezTo>
                  <a:pt x="64539" y="17849"/>
                  <a:pt x="64938" y="18247"/>
                  <a:pt x="65372" y="18573"/>
                </a:cubicBezTo>
                <a:cubicBezTo>
                  <a:pt x="64376" y="18102"/>
                  <a:pt x="63363" y="17631"/>
                  <a:pt x="62331" y="17233"/>
                </a:cubicBezTo>
                <a:cubicBezTo>
                  <a:pt x="62410" y="17231"/>
                  <a:pt x="62489" y="17230"/>
                  <a:pt x="62568" y="17230"/>
                </a:cubicBezTo>
                <a:close/>
                <a:moveTo>
                  <a:pt x="69283" y="17469"/>
                </a:moveTo>
                <a:lnTo>
                  <a:pt x="69283" y="17469"/>
                </a:lnTo>
                <a:cubicBezTo>
                  <a:pt x="70405" y="17577"/>
                  <a:pt x="71474" y="18012"/>
                  <a:pt x="72379" y="18700"/>
                </a:cubicBezTo>
                <a:cubicBezTo>
                  <a:pt x="71401" y="18356"/>
                  <a:pt x="70496" y="17921"/>
                  <a:pt x="69536" y="17541"/>
                </a:cubicBezTo>
                <a:cubicBezTo>
                  <a:pt x="69521" y="17533"/>
                  <a:pt x="69505" y="17529"/>
                  <a:pt x="69490" y="17529"/>
                </a:cubicBezTo>
                <a:cubicBezTo>
                  <a:pt x="69436" y="17529"/>
                  <a:pt x="69392" y="17575"/>
                  <a:pt x="69392" y="17631"/>
                </a:cubicBezTo>
                <a:lnTo>
                  <a:pt x="69373" y="17631"/>
                </a:lnTo>
                <a:cubicBezTo>
                  <a:pt x="69337" y="17577"/>
                  <a:pt x="69301" y="17523"/>
                  <a:pt x="69283" y="17469"/>
                </a:cubicBezTo>
                <a:close/>
                <a:moveTo>
                  <a:pt x="10025" y="17360"/>
                </a:moveTo>
                <a:lnTo>
                  <a:pt x="10025" y="17360"/>
                </a:lnTo>
                <a:cubicBezTo>
                  <a:pt x="9318" y="17939"/>
                  <a:pt x="8504" y="18410"/>
                  <a:pt x="7653" y="18718"/>
                </a:cubicBezTo>
                <a:cubicBezTo>
                  <a:pt x="8286" y="18066"/>
                  <a:pt x="9119" y="17595"/>
                  <a:pt x="10025" y="17360"/>
                </a:cubicBezTo>
                <a:close/>
                <a:moveTo>
                  <a:pt x="64340" y="16129"/>
                </a:moveTo>
                <a:lnTo>
                  <a:pt x="64340" y="16129"/>
                </a:lnTo>
                <a:cubicBezTo>
                  <a:pt x="65499" y="16726"/>
                  <a:pt x="66477" y="17631"/>
                  <a:pt x="67128" y="18772"/>
                </a:cubicBezTo>
                <a:cubicBezTo>
                  <a:pt x="66115" y="17994"/>
                  <a:pt x="65173" y="17106"/>
                  <a:pt x="64340" y="16129"/>
                </a:cubicBezTo>
                <a:close/>
                <a:moveTo>
                  <a:pt x="55505" y="17686"/>
                </a:moveTo>
                <a:lnTo>
                  <a:pt x="55505" y="17686"/>
                </a:lnTo>
                <a:cubicBezTo>
                  <a:pt x="54687" y="18473"/>
                  <a:pt x="53602" y="18907"/>
                  <a:pt x="52488" y="18907"/>
                </a:cubicBezTo>
                <a:cubicBezTo>
                  <a:pt x="52245" y="18907"/>
                  <a:pt x="52000" y="18887"/>
                  <a:pt x="51757" y="18845"/>
                </a:cubicBezTo>
                <a:cubicBezTo>
                  <a:pt x="53043" y="18573"/>
                  <a:pt x="54292" y="18193"/>
                  <a:pt x="55505" y="17686"/>
                </a:cubicBezTo>
                <a:close/>
                <a:moveTo>
                  <a:pt x="23803" y="17414"/>
                </a:moveTo>
                <a:cubicBezTo>
                  <a:pt x="24907" y="18048"/>
                  <a:pt x="26084" y="18591"/>
                  <a:pt x="27279" y="19026"/>
                </a:cubicBezTo>
                <a:lnTo>
                  <a:pt x="27279" y="19044"/>
                </a:lnTo>
                <a:cubicBezTo>
                  <a:pt x="25921" y="18917"/>
                  <a:pt x="24418" y="18682"/>
                  <a:pt x="23803" y="17432"/>
                </a:cubicBezTo>
                <a:lnTo>
                  <a:pt x="23803" y="17414"/>
                </a:lnTo>
                <a:close/>
                <a:moveTo>
                  <a:pt x="10495" y="17414"/>
                </a:moveTo>
                <a:lnTo>
                  <a:pt x="10568" y="17432"/>
                </a:lnTo>
                <a:cubicBezTo>
                  <a:pt x="9899" y="18559"/>
                  <a:pt x="8904" y="18933"/>
                  <a:pt x="7701" y="19086"/>
                </a:cubicBezTo>
                <a:lnTo>
                  <a:pt x="7701" y="19086"/>
                </a:lnTo>
                <a:cubicBezTo>
                  <a:pt x="8736" y="18705"/>
                  <a:pt x="9684" y="18137"/>
                  <a:pt x="10495" y="17414"/>
                </a:cubicBezTo>
                <a:close/>
                <a:moveTo>
                  <a:pt x="63924" y="16038"/>
                </a:moveTo>
                <a:cubicBezTo>
                  <a:pt x="64883" y="17179"/>
                  <a:pt x="65952" y="18193"/>
                  <a:pt x="67110" y="19098"/>
                </a:cubicBezTo>
                <a:cubicBezTo>
                  <a:pt x="65626" y="18555"/>
                  <a:pt x="64449" y="17541"/>
                  <a:pt x="63924" y="16038"/>
                </a:cubicBezTo>
                <a:close/>
                <a:moveTo>
                  <a:pt x="62421" y="17469"/>
                </a:moveTo>
                <a:cubicBezTo>
                  <a:pt x="63652" y="18102"/>
                  <a:pt x="64938" y="18663"/>
                  <a:pt x="66187" y="19225"/>
                </a:cubicBezTo>
                <a:cubicBezTo>
                  <a:pt x="65626" y="19189"/>
                  <a:pt x="65046" y="19152"/>
                  <a:pt x="64467" y="19080"/>
                </a:cubicBezTo>
                <a:lnTo>
                  <a:pt x="64467" y="19062"/>
                </a:lnTo>
                <a:cubicBezTo>
                  <a:pt x="63688" y="18682"/>
                  <a:pt x="62982" y="18138"/>
                  <a:pt x="62421" y="17469"/>
                </a:cubicBezTo>
                <a:close/>
                <a:moveTo>
                  <a:pt x="69536" y="17849"/>
                </a:moveTo>
                <a:cubicBezTo>
                  <a:pt x="70496" y="18501"/>
                  <a:pt x="71691" y="18899"/>
                  <a:pt x="72795" y="19207"/>
                </a:cubicBezTo>
                <a:cubicBezTo>
                  <a:pt x="72578" y="19261"/>
                  <a:pt x="72379" y="19315"/>
                  <a:pt x="72162" y="19370"/>
                </a:cubicBezTo>
                <a:lnTo>
                  <a:pt x="72125" y="19370"/>
                </a:lnTo>
                <a:cubicBezTo>
                  <a:pt x="72096" y="19265"/>
                  <a:pt x="72004" y="19197"/>
                  <a:pt x="71912" y="19197"/>
                </a:cubicBezTo>
                <a:cubicBezTo>
                  <a:pt x="71892" y="19197"/>
                  <a:pt x="71873" y="19200"/>
                  <a:pt x="71854" y="19207"/>
                </a:cubicBezTo>
                <a:lnTo>
                  <a:pt x="71546" y="19225"/>
                </a:lnTo>
                <a:cubicBezTo>
                  <a:pt x="70749" y="18989"/>
                  <a:pt x="70043" y="18501"/>
                  <a:pt x="69536" y="17849"/>
                </a:cubicBezTo>
                <a:close/>
                <a:moveTo>
                  <a:pt x="15653" y="19160"/>
                </a:moveTo>
                <a:cubicBezTo>
                  <a:pt x="15744" y="19160"/>
                  <a:pt x="15836" y="19164"/>
                  <a:pt x="15927" y="19170"/>
                </a:cubicBezTo>
                <a:lnTo>
                  <a:pt x="15945" y="19170"/>
                </a:lnTo>
                <a:cubicBezTo>
                  <a:pt x="15022" y="19478"/>
                  <a:pt x="14098" y="19804"/>
                  <a:pt x="13157" y="20076"/>
                </a:cubicBezTo>
                <a:cubicBezTo>
                  <a:pt x="13864" y="19484"/>
                  <a:pt x="14750" y="19160"/>
                  <a:pt x="15653" y="19160"/>
                </a:cubicBezTo>
                <a:close/>
                <a:moveTo>
                  <a:pt x="18136" y="15622"/>
                </a:moveTo>
                <a:cubicBezTo>
                  <a:pt x="18818" y="17076"/>
                  <a:pt x="19784" y="18512"/>
                  <a:pt x="19413" y="20159"/>
                </a:cubicBezTo>
                <a:lnTo>
                  <a:pt x="19413" y="20159"/>
                </a:lnTo>
                <a:cubicBezTo>
                  <a:pt x="18794" y="18693"/>
                  <a:pt x="18368" y="17175"/>
                  <a:pt x="18136" y="15622"/>
                </a:cubicBezTo>
                <a:close/>
                <a:moveTo>
                  <a:pt x="17937" y="16002"/>
                </a:moveTo>
                <a:lnTo>
                  <a:pt x="17937" y="16002"/>
                </a:lnTo>
                <a:cubicBezTo>
                  <a:pt x="18190" y="17432"/>
                  <a:pt x="18588" y="18845"/>
                  <a:pt x="19113" y="20202"/>
                </a:cubicBezTo>
                <a:cubicBezTo>
                  <a:pt x="19059" y="20130"/>
                  <a:pt x="18987" y="20076"/>
                  <a:pt x="18932" y="20021"/>
                </a:cubicBezTo>
                <a:lnTo>
                  <a:pt x="18950" y="20021"/>
                </a:lnTo>
                <a:cubicBezTo>
                  <a:pt x="18896" y="19967"/>
                  <a:pt x="18842" y="19913"/>
                  <a:pt x="18787" y="19858"/>
                </a:cubicBezTo>
                <a:cubicBezTo>
                  <a:pt x="18045" y="18645"/>
                  <a:pt x="17683" y="17396"/>
                  <a:pt x="17937" y="16002"/>
                </a:cubicBezTo>
                <a:close/>
                <a:moveTo>
                  <a:pt x="16561" y="19261"/>
                </a:moveTo>
                <a:lnTo>
                  <a:pt x="16796" y="19333"/>
                </a:lnTo>
                <a:cubicBezTo>
                  <a:pt x="15827" y="19964"/>
                  <a:pt x="14793" y="20490"/>
                  <a:pt x="13694" y="20490"/>
                </a:cubicBezTo>
                <a:cubicBezTo>
                  <a:pt x="13499" y="20490"/>
                  <a:pt x="13302" y="20473"/>
                  <a:pt x="13102" y="20438"/>
                </a:cubicBezTo>
                <a:lnTo>
                  <a:pt x="13121" y="20438"/>
                </a:lnTo>
                <a:cubicBezTo>
                  <a:pt x="14243" y="20021"/>
                  <a:pt x="15420" y="19659"/>
                  <a:pt x="16561" y="19261"/>
                </a:cubicBezTo>
                <a:close/>
                <a:moveTo>
                  <a:pt x="60973" y="19243"/>
                </a:moveTo>
                <a:lnTo>
                  <a:pt x="61099" y="19279"/>
                </a:lnTo>
                <a:cubicBezTo>
                  <a:pt x="59959" y="19877"/>
                  <a:pt x="58746" y="20293"/>
                  <a:pt x="57478" y="20492"/>
                </a:cubicBezTo>
                <a:cubicBezTo>
                  <a:pt x="58528" y="19804"/>
                  <a:pt x="59741" y="19388"/>
                  <a:pt x="60991" y="19261"/>
                </a:cubicBezTo>
                <a:lnTo>
                  <a:pt x="60973" y="19243"/>
                </a:lnTo>
                <a:close/>
                <a:moveTo>
                  <a:pt x="61498" y="19351"/>
                </a:moveTo>
                <a:lnTo>
                  <a:pt x="61860" y="19424"/>
                </a:lnTo>
                <a:cubicBezTo>
                  <a:pt x="60928" y="20325"/>
                  <a:pt x="59785" y="20828"/>
                  <a:pt x="58584" y="20828"/>
                </a:cubicBezTo>
                <a:cubicBezTo>
                  <a:pt x="58338" y="20828"/>
                  <a:pt x="58090" y="20807"/>
                  <a:pt x="57840" y="20764"/>
                </a:cubicBezTo>
                <a:lnTo>
                  <a:pt x="57822" y="20746"/>
                </a:lnTo>
                <a:cubicBezTo>
                  <a:pt x="59126" y="20492"/>
                  <a:pt x="60357" y="20021"/>
                  <a:pt x="61498" y="19351"/>
                </a:cubicBezTo>
                <a:close/>
                <a:moveTo>
                  <a:pt x="63495" y="20730"/>
                </a:moveTo>
                <a:cubicBezTo>
                  <a:pt x="64304" y="20730"/>
                  <a:pt x="65109" y="20892"/>
                  <a:pt x="65861" y="21198"/>
                </a:cubicBezTo>
                <a:cubicBezTo>
                  <a:pt x="64739" y="21108"/>
                  <a:pt x="63616" y="20981"/>
                  <a:pt x="62475" y="20818"/>
                </a:cubicBezTo>
                <a:cubicBezTo>
                  <a:pt x="62813" y="20759"/>
                  <a:pt x="63155" y="20730"/>
                  <a:pt x="63495" y="20730"/>
                </a:cubicBezTo>
                <a:close/>
                <a:moveTo>
                  <a:pt x="29107" y="17505"/>
                </a:moveTo>
                <a:cubicBezTo>
                  <a:pt x="29252" y="18808"/>
                  <a:pt x="29560" y="20094"/>
                  <a:pt x="29995" y="21325"/>
                </a:cubicBezTo>
                <a:cubicBezTo>
                  <a:pt x="29252" y="20112"/>
                  <a:pt x="28836" y="18917"/>
                  <a:pt x="29107" y="17523"/>
                </a:cubicBezTo>
                <a:lnTo>
                  <a:pt x="29107" y="17505"/>
                </a:lnTo>
                <a:close/>
                <a:moveTo>
                  <a:pt x="29307" y="17342"/>
                </a:moveTo>
                <a:cubicBezTo>
                  <a:pt x="30103" y="18519"/>
                  <a:pt x="30465" y="19949"/>
                  <a:pt x="30339" y="21379"/>
                </a:cubicBezTo>
                <a:cubicBezTo>
                  <a:pt x="29904" y="20058"/>
                  <a:pt x="29632" y="18718"/>
                  <a:pt x="29307" y="17360"/>
                </a:cubicBezTo>
                <a:lnTo>
                  <a:pt x="29307" y="17342"/>
                </a:lnTo>
                <a:close/>
                <a:moveTo>
                  <a:pt x="62168" y="20872"/>
                </a:moveTo>
                <a:cubicBezTo>
                  <a:pt x="63308" y="21162"/>
                  <a:pt x="64485" y="21343"/>
                  <a:pt x="65662" y="21415"/>
                </a:cubicBezTo>
                <a:lnTo>
                  <a:pt x="65209" y="21560"/>
                </a:lnTo>
                <a:cubicBezTo>
                  <a:pt x="64987" y="21586"/>
                  <a:pt x="64767" y="21600"/>
                  <a:pt x="64550" y="21600"/>
                </a:cubicBezTo>
                <a:cubicBezTo>
                  <a:pt x="63706" y="21600"/>
                  <a:pt x="62902" y="21391"/>
                  <a:pt x="62168" y="20872"/>
                </a:cubicBezTo>
                <a:close/>
                <a:moveTo>
                  <a:pt x="62765" y="21597"/>
                </a:moveTo>
                <a:cubicBezTo>
                  <a:pt x="63200" y="21778"/>
                  <a:pt x="63670" y="21904"/>
                  <a:pt x="64123" y="21941"/>
                </a:cubicBezTo>
                <a:lnTo>
                  <a:pt x="63797" y="22049"/>
                </a:lnTo>
                <a:cubicBezTo>
                  <a:pt x="63779" y="22013"/>
                  <a:pt x="63761" y="22013"/>
                  <a:pt x="63725" y="21995"/>
                </a:cubicBezTo>
                <a:cubicBezTo>
                  <a:pt x="63109" y="21850"/>
                  <a:pt x="62493" y="21778"/>
                  <a:pt x="61860" y="21741"/>
                </a:cubicBezTo>
                <a:cubicBezTo>
                  <a:pt x="62131" y="21705"/>
                  <a:pt x="62403" y="21669"/>
                  <a:pt x="62675" y="21669"/>
                </a:cubicBezTo>
                <a:lnTo>
                  <a:pt x="62656" y="21669"/>
                </a:lnTo>
                <a:cubicBezTo>
                  <a:pt x="62711" y="21669"/>
                  <a:pt x="62747" y="21633"/>
                  <a:pt x="62765" y="21597"/>
                </a:cubicBezTo>
                <a:close/>
                <a:moveTo>
                  <a:pt x="61063" y="21904"/>
                </a:moveTo>
                <a:cubicBezTo>
                  <a:pt x="61824" y="22067"/>
                  <a:pt x="62602" y="22158"/>
                  <a:pt x="63381" y="22176"/>
                </a:cubicBezTo>
                <a:lnTo>
                  <a:pt x="62602" y="22429"/>
                </a:lnTo>
                <a:cubicBezTo>
                  <a:pt x="62566" y="22430"/>
                  <a:pt x="62530" y="22431"/>
                  <a:pt x="62494" y="22431"/>
                </a:cubicBezTo>
                <a:cubicBezTo>
                  <a:pt x="61880" y="22431"/>
                  <a:pt x="61285" y="22286"/>
                  <a:pt x="60755" y="21995"/>
                </a:cubicBezTo>
                <a:lnTo>
                  <a:pt x="60737" y="21995"/>
                </a:lnTo>
                <a:cubicBezTo>
                  <a:pt x="60846" y="21977"/>
                  <a:pt x="60955" y="21941"/>
                  <a:pt x="61063" y="21904"/>
                </a:cubicBezTo>
                <a:close/>
                <a:moveTo>
                  <a:pt x="22155" y="20963"/>
                </a:moveTo>
                <a:lnTo>
                  <a:pt x="22155" y="20963"/>
                </a:lnTo>
                <a:cubicBezTo>
                  <a:pt x="22626" y="21234"/>
                  <a:pt x="23060" y="21560"/>
                  <a:pt x="23459" y="21959"/>
                </a:cubicBezTo>
                <a:lnTo>
                  <a:pt x="23477" y="21977"/>
                </a:lnTo>
                <a:cubicBezTo>
                  <a:pt x="23503" y="22003"/>
                  <a:pt x="23539" y="22020"/>
                  <a:pt x="23578" y="22020"/>
                </a:cubicBezTo>
                <a:cubicBezTo>
                  <a:pt x="23592" y="22020"/>
                  <a:pt x="23607" y="22018"/>
                  <a:pt x="23622" y="22013"/>
                </a:cubicBezTo>
                <a:cubicBezTo>
                  <a:pt x="23676" y="22266"/>
                  <a:pt x="23748" y="22520"/>
                  <a:pt x="23857" y="22755"/>
                </a:cubicBezTo>
                <a:cubicBezTo>
                  <a:pt x="23332" y="22122"/>
                  <a:pt x="22771" y="21524"/>
                  <a:pt x="22155" y="20963"/>
                </a:cubicBezTo>
                <a:close/>
                <a:moveTo>
                  <a:pt x="18809" y="21781"/>
                </a:moveTo>
                <a:cubicBezTo>
                  <a:pt x="19258" y="21781"/>
                  <a:pt x="19705" y="21890"/>
                  <a:pt x="20109" y="22103"/>
                </a:cubicBezTo>
                <a:cubicBezTo>
                  <a:pt x="20120" y="22109"/>
                  <a:pt x="20132" y="22111"/>
                  <a:pt x="20145" y="22111"/>
                </a:cubicBezTo>
                <a:cubicBezTo>
                  <a:pt x="20176" y="22111"/>
                  <a:pt x="20210" y="22098"/>
                  <a:pt x="20236" y="22085"/>
                </a:cubicBezTo>
                <a:cubicBezTo>
                  <a:pt x="20562" y="22321"/>
                  <a:pt x="20888" y="22556"/>
                  <a:pt x="21232" y="22791"/>
                </a:cubicBezTo>
                <a:cubicBezTo>
                  <a:pt x="20127" y="22538"/>
                  <a:pt x="19059" y="22230"/>
                  <a:pt x="17991" y="21904"/>
                </a:cubicBezTo>
                <a:cubicBezTo>
                  <a:pt x="18259" y="21822"/>
                  <a:pt x="18535" y="21781"/>
                  <a:pt x="18809" y="21781"/>
                </a:cubicBezTo>
                <a:close/>
                <a:moveTo>
                  <a:pt x="28293" y="22266"/>
                </a:moveTo>
                <a:lnTo>
                  <a:pt x="28293" y="22266"/>
                </a:lnTo>
                <a:cubicBezTo>
                  <a:pt x="28981" y="22339"/>
                  <a:pt x="29651" y="22556"/>
                  <a:pt x="30230" y="22918"/>
                </a:cubicBezTo>
                <a:cubicBezTo>
                  <a:pt x="29560" y="22773"/>
                  <a:pt x="28908" y="22556"/>
                  <a:pt x="28293" y="22266"/>
                </a:cubicBezTo>
                <a:close/>
                <a:moveTo>
                  <a:pt x="18154" y="22140"/>
                </a:moveTo>
                <a:cubicBezTo>
                  <a:pt x="19005" y="22466"/>
                  <a:pt x="19874" y="22737"/>
                  <a:pt x="20761" y="22954"/>
                </a:cubicBezTo>
                <a:cubicBezTo>
                  <a:pt x="20709" y="22952"/>
                  <a:pt x="20657" y="22951"/>
                  <a:pt x="20606" y="22951"/>
                </a:cubicBezTo>
                <a:cubicBezTo>
                  <a:pt x="20245" y="22951"/>
                  <a:pt x="19899" y="23006"/>
                  <a:pt x="19566" y="23117"/>
                </a:cubicBezTo>
                <a:cubicBezTo>
                  <a:pt x="19023" y="22882"/>
                  <a:pt x="18534" y="22556"/>
                  <a:pt x="18136" y="22140"/>
                </a:cubicBezTo>
                <a:close/>
                <a:moveTo>
                  <a:pt x="27641" y="22230"/>
                </a:moveTo>
                <a:cubicBezTo>
                  <a:pt x="28582" y="22791"/>
                  <a:pt x="29614" y="23154"/>
                  <a:pt x="30701" y="23317"/>
                </a:cubicBezTo>
                <a:cubicBezTo>
                  <a:pt x="30461" y="23356"/>
                  <a:pt x="30223" y="23377"/>
                  <a:pt x="29989" y="23377"/>
                </a:cubicBezTo>
                <a:cubicBezTo>
                  <a:pt x="29057" y="23377"/>
                  <a:pt x="28194" y="23044"/>
                  <a:pt x="27587" y="22248"/>
                </a:cubicBezTo>
                <a:lnTo>
                  <a:pt x="27587" y="22230"/>
                </a:lnTo>
                <a:close/>
                <a:moveTo>
                  <a:pt x="22083" y="21162"/>
                </a:moveTo>
                <a:cubicBezTo>
                  <a:pt x="22716" y="21995"/>
                  <a:pt x="23386" y="22810"/>
                  <a:pt x="24092" y="23552"/>
                </a:cubicBezTo>
                <a:cubicBezTo>
                  <a:pt x="23603" y="23317"/>
                  <a:pt x="23115" y="23063"/>
                  <a:pt x="22626" y="22773"/>
                </a:cubicBezTo>
                <a:lnTo>
                  <a:pt x="22644" y="22773"/>
                </a:lnTo>
                <a:cubicBezTo>
                  <a:pt x="22390" y="22266"/>
                  <a:pt x="22209" y="21723"/>
                  <a:pt x="22083" y="21162"/>
                </a:cubicBezTo>
                <a:close/>
                <a:moveTo>
                  <a:pt x="70876" y="20854"/>
                </a:moveTo>
                <a:cubicBezTo>
                  <a:pt x="70514" y="21959"/>
                  <a:pt x="69844" y="22918"/>
                  <a:pt x="68903" y="23588"/>
                </a:cubicBezTo>
                <a:lnTo>
                  <a:pt x="68885" y="23588"/>
                </a:lnTo>
                <a:cubicBezTo>
                  <a:pt x="69482" y="22629"/>
                  <a:pt x="70152" y="21723"/>
                  <a:pt x="70876" y="20854"/>
                </a:cubicBezTo>
                <a:close/>
                <a:moveTo>
                  <a:pt x="54240" y="22721"/>
                </a:moveTo>
                <a:cubicBezTo>
                  <a:pt x="55338" y="22813"/>
                  <a:pt x="56415" y="23068"/>
                  <a:pt x="57134" y="23914"/>
                </a:cubicBezTo>
                <a:cubicBezTo>
                  <a:pt x="56122" y="23661"/>
                  <a:pt x="55145" y="23263"/>
                  <a:pt x="54240" y="22721"/>
                </a:cubicBezTo>
                <a:close/>
                <a:moveTo>
                  <a:pt x="70768" y="20565"/>
                </a:moveTo>
                <a:lnTo>
                  <a:pt x="70768" y="20565"/>
                </a:lnTo>
                <a:cubicBezTo>
                  <a:pt x="69862" y="21615"/>
                  <a:pt x="69066" y="22737"/>
                  <a:pt x="68341" y="23932"/>
                </a:cubicBezTo>
                <a:cubicBezTo>
                  <a:pt x="68613" y="22520"/>
                  <a:pt x="69446" y="21506"/>
                  <a:pt x="70532" y="20637"/>
                </a:cubicBezTo>
                <a:lnTo>
                  <a:pt x="70768" y="20565"/>
                </a:lnTo>
                <a:close/>
                <a:moveTo>
                  <a:pt x="20715" y="23247"/>
                </a:moveTo>
                <a:cubicBezTo>
                  <a:pt x="21065" y="23247"/>
                  <a:pt x="21417" y="23306"/>
                  <a:pt x="21757" y="23425"/>
                </a:cubicBezTo>
                <a:lnTo>
                  <a:pt x="21775" y="23425"/>
                </a:lnTo>
                <a:cubicBezTo>
                  <a:pt x="20761" y="23642"/>
                  <a:pt x="19747" y="23823"/>
                  <a:pt x="18733" y="23950"/>
                </a:cubicBezTo>
                <a:cubicBezTo>
                  <a:pt x="19304" y="23489"/>
                  <a:pt x="20004" y="23247"/>
                  <a:pt x="20715" y="23247"/>
                </a:cubicBezTo>
                <a:close/>
                <a:moveTo>
                  <a:pt x="23911" y="20691"/>
                </a:moveTo>
                <a:cubicBezTo>
                  <a:pt x="24002" y="22031"/>
                  <a:pt x="24708" y="23135"/>
                  <a:pt x="25505" y="24186"/>
                </a:cubicBezTo>
                <a:cubicBezTo>
                  <a:pt x="25342" y="24131"/>
                  <a:pt x="25197" y="24059"/>
                  <a:pt x="25052" y="24005"/>
                </a:cubicBezTo>
                <a:lnTo>
                  <a:pt x="25070" y="24005"/>
                </a:lnTo>
                <a:cubicBezTo>
                  <a:pt x="24165" y="23154"/>
                  <a:pt x="23730" y="21922"/>
                  <a:pt x="23911" y="20691"/>
                </a:cubicBezTo>
                <a:close/>
                <a:moveTo>
                  <a:pt x="53767" y="22828"/>
                </a:moveTo>
                <a:lnTo>
                  <a:pt x="53767" y="22828"/>
                </a:lnTo>
                <a:cubicBezTo>
                  <a:pt x="54726" y="23407"/>
                  <a:pt x="55758" y="23860"/>
                  <a:pt x="56827" y="24131"/>
                </a:cubicBezTo>
                <a:cubicBezTo>
                  <a:pt x="56682" y="24186"/>
                  <a:pt x="56537" y="24222"/>
                  <a:pt x="56374" y="24258"/>
                </a:cubicBezTo>
                <a:cubicBezTo>
                  <a:pt x="55360" y="24131"/>
                  <a:pt x="54419" y="23624"/>
                  <a:pt x="53767" y="22828"/>
                </a:cubicBezTo>
                <a:close/>
                <a:moveTo>
                  <a:pt x="24201" y="20727"/>
                </a:moveTo>
                <a:lnTo>
                  <a:pt x="24201" y="20727"/>
                </a:lnTo>
                <a:cubicBezTo>
                  <a:pt x="25106" y="21759"/>
                  <a:pt x="25903" y="22882"/>
                  <a:pt x="25957" y="24276"/>
                </a:cubicBezTo>
                <a:cubicBezTo>
                  <a:pt x="25106" y="23226"/>
                  <a:pt x="24328" y="22085"/>
                  <a:pt x="24201" y="20727"/>
                </a:cubicBezTo>
                <a:close/>
                <a:moveTo>
                  <a:pt x="22390" y="23516"/>
                </a:moveTo>
                <a:lnTo>
                  <a:pt x="22481" y="23552"/>
                </a:lnTo>
                <a:cubicBezTo>
                  <a:pt x="21832" y="24153"/>
                  <a:pt x="20999" y="24507"/>
                  <a:pt x="20173" y="24507"/>
                </a:cubicBezTo>
                <a:cubicBezTo>
                  <a:pt x="19755" y="24507"/>
                  <a:pt x="19340" y="24416"/>
                  <a:pt x="18950" y="24222"/>
                </a:cubicBezTo>
                <a:lnTo>
                  <a:pt x="18969" y="24222"/>
                </a:lnTo>
                <a:cubicBezTo>
                  <a:pt x="20109" y="24059"/>
                  <a:pt x="21195" y="23860"/>
                  <a:pt x="22300" y="23606"/>
                </a:cubicBezTo>
                <a:cubicBezTo>
                  <a:pt x="22354" y="23588"/>
                  <a:pt x="22390" y="23552"/>
                  <a:pt x="22390" y="23516"/>
                </a:cubicBezTo>
                <a:close/>
                <a:moveTo>
                  <a:pt x="32710" y="22973"/>
                </a:moveTo>
                <a:cubicBezTo>
                  <a:pt x="33290" y="23624"/>
                  <a:pt x="33869" y="24240"/>
                  <a:pt x="34430" y="24892"/>
                </a:cubicBezTo>
                <a:cubicBezTo>
                  <a:pt x="34086" y="24674"/>
                  <a:pt x="33742" y="24439"/>
                  <a:pt x="33398" y="24204"/>
                </a:cubicBezTo>
                <a:lnTo>
                  <a:pt x="33398" y="24222"/>
                </a:lnTo>
                <a:cubicBezTo>
                  <a:pt x="33145" y="23805"/>
                  <a:pt x="32928" y="23389"/>
                  <a:pt x="32710" y="22973"/>
                </a:cubicBezTo>
                <a:close/>
                <a:moveTo>
                  <a:pt x="48293" y="22815"/>
                </a:moveTo>
                <a:cubicBezTo>
                  <a:pt x="49638" y="23076"/>
                  <a:pt x="50784" y="23923"/>
                  <a:pt x="51449" y="25109"/>
                </a:cubicBezTo>
                <a:cubicBezTo>
                  <a:pt x="50356" y="24392"/>
                  <a:pt x="49315" y="23621"/>
                  <a:pt x="48293" y="22815"/>
                </a:cubicBezTo>
                <a:close/>
                <a:moveTo>
                  <a:pt x="47528" y="24232"/>
                </a:moveTo>
                <a:cubicBezTo>
                  <a:pt x="47883" y="24232"/>
                  <a:pt x="48244" y="24269"/>
                  <a:pt x="48589" y="24330"/>
                </a:cubicBezTo>
                <a:cubicBezTo>
                  <a:pt x="48933" y="24674"/>
                  <a:pt x="49313" y="24964"/>
                  <a:pt x="49747" y="25199"/>
                </a:cubicBezTo>
                <a:cubicBezTo>
                  <a:pt x="48607" y="24946"/>
                  <a:pt x="47502" y="24638"/>
                  <a:pt x="46380" y="24349"/>
                </a:cubicBezTo>
                <a:cubicBezTo>
                  <a:pt x="46380" y="24308"/>
                  <a:pt x="46421" y="24287"/>
                  <a:pt x="46502" y="24287"/>
                </a:cubicBezTo>
                <a:cubicBezTo>
                  <a:pt x="46529" y="24287"/>
                  <a:pt x="46561" y="24290"/>
                  <a:pt x="46597" y="24294"/>
                </a:cubicBezTo>
                <a:lnTo>
                  <a:pt x="46597" y="24312"/>
                </a:lnTo>
                <a:lnTo>
                  <a:pt x="47032" y="24258"/>
                </a:lnTo>
                <a:cubicBezTo>
                  <a:pt x="47194" y="24241"/>
                  <a:pt x="47360" y="24232"/>
                  <a:pt x="47528" y="24232"/>
                </a:cubicBezTo>
                <a:close/>
                <a:moveTo>
                  <a:pt x="47973" y="22954"/>
                </a:moveTo>
                <a:lnTo>
                  <a:pt x="47973" y="22954"/>
                </a:lnTo>
                <a:cubicBezTo>
                  <a:pt x="49041" y="23787"/>
                  <a:pt x="50164" y="24602"/>
                  <a:pt x="51304" y="25362"/>
                </a:cubicBezTo>
                <a:cubicBezTo>
                  <a:pt x="50363" y="25199"/>
                  <a:pt x="49494" y="24783"/>
                  <a:pt x="48806" y="24131"/>
                </a:cubicBezTo>
                <a:cubicBezTo>
                  <a:pt x="48788" y="24095"/>
                  <a:pt x="48770" y="24095"/>
                  <a:pt x="48752" y="24077"/>
                </a:cubicBezTo>
                <a:cubicBezTo>
                  <a:pt x="48426" y="23751"/>
                  <a:pt x="48172" y="23371"/>
                  <a:pt x="47973" y="22954"/>
                </a:cubicBezTo>
                <a:close/>
                <a:moveTo>
                  <a:pt x="32566" y="22592"/>
                </a:moveTo>
                <a:lnTo>
                  <a:pt x="32566" y="22592"/>
                </a:lnTo>
                <a:cubicBezTo>
                  <a:pt x="33272" y="22864"/>
                  <a:pt x="33905" y="23262"/>
                  <a:pt x="34448" y="23805"/>
                </a:cubicBezTo>
                <a:cubicBezTo>
                  <a:pt x="34467" y="23823"/>
                  <a:pt x="34485" y="23823"/>
                  <a:pt x="34521" y="23823"/>
                </a:cubicBezTo>
                <a:cubicBezTo>
                  <a:pt x="34702" y="24439"/>
                  <a:pt x="35010" y="25000"/>
                  <a:pt x="35426" y="25471"/>
                </a:cubicBezTo>
                <a:cubicBezTo>
                  <a:pt x="35336" y="25399"/>
                  <a:pt x="35227" y="25344"/>
                  <a:pt x="35118" y="25290"/>
                </a:cubicBezTo>
                <a:cubicBezTo>
                  <a:pt x="34394" y="24294"/>
                  <a:pt x="33525" y="23389"/>
                  <a:pt x="32566" y="22592"/>
                </a:cubicBezTo>
                <a:close/>
                <a:moveTo>
                  <a:pt x="62928" y="23081"/>
                </a:moveTo>
                <a:lnTo>
                  <a:pt x="62928" y="23081"/>
                </a:lnTo>
                <a:cubicBezTo>
                  <a:pt x="62186" y="23932"/>
                  <a:pt x="61371" y="24729"/>
                  <a:pt x="60502" y="25471"/>
                </a:cubicBezTo>
                <a:cubicBezTo>
                  <a:pt x="60810" y="24747"/>
                  <a:pt x="61208" y="24077"/>
                  <a:pt x="61697" y="23479"/>
                </a:cubicBezTo>
                <a:lnTo>
                  <a:pt x="62928" y="23081"/>
                </a:lnTo>
                <a:close/>
                <a:moveTo>
                  <a:pt x="46452" y="24493"/>
                </a:moveTo>
                <a:cubicBezTo>
                  <a:pt x="47665" y="24982"/>
                  <a:pt x="48915" y="25344"/>
                  <a:pt x="50200" y="25616"/>
                </a:cubicBezTo>
                <a:cubicBezTo>
                  <a:pt x="49910" y="25634"/>
                  <a:pt x="49657" y="25688"/>
                  <a:pt x="49403" y="25725"/>
                </a:cubicBezTo>
                <a:lnTo>
                  <a:pt x="49403" y="25743"/>
                </a:lnTo>
                <a:cubicBezTo>
                  <a:pt x="48516" y="25598"/>
                  <a:pt x="47683" y="25308"/>
                  <a:pt x="46905" y="24892"/>
                </a:cubicBezTo>
                <a:cubicBezTo>
                  <a:pt x="46742" y="24783"/>
                  <a:pt x="46507" y="24693"/>
                  <a:pt x="46452" y="24493"/>
                </a:cubicBezTo>
                <a:close/>
                <a:moveTo>
                  <a:pt x="34937" y="22466"/>
                </a:moveTo>
                <a:cubicBezTo>
                  <a:pt x="35788" y="23407"/>
                  <a:pt x="36422" y="24548"/>
                  <a:pt x="36802" y="25761"/>
                </a:cubicBezTo>
                <a:lnTo>
                  <a:pt x="36784" y="25779"/>
                </a:lnTo>
                <a:cubicBezTo>
                  <a:pt x="36042" y="24747"/>
                  <a:pt x="35426" y="23624"/>
                  <a:pt x="34937" y="22466"/>
                </a:cubicBezTo>
                <a:close/>
                <a:moveTo>
                  <a:pt x="62693" y="23842"/>
                </a:moveTo>
                <a:lnTo>
                  <a:pt x="62693" y="23842"/>
                </a:lnTo>
                <a:cubicBezTo>
                  <a:pt x="62403" y="24349"/>
                  <a:pt x="62222" y="24910"/>
                  <a:pt x="62149" y="25489"/>
                </a:cubicBezTo>
                <a:lnTo>
                  <a:pt x="62131" y="25471"/>
                </a:lnTo>
                <a:cubicBezTo>
                  <a:pt x="62116" y="25426"/>
                  <a:pt x="62065" y="25394"/>
                  <a:pt x="62007" y="25394"/>
                </a:cubicBezTo>
                <a:cubicBezTo>
                  <a:pt x="61994" y="25394"/>
                  <a:pt x="61981" y="25395"/>
                  <a:pt x="61968" y="25399"/>
                </a:cubicBezTo>
                <a:cubicBezTo>
                  <a:pt x="61425" y="25562"/>
                  <a:pt x="60882" y="25725"/>
                  <a:pt x="60339" y="25906"/>
                </a:cubicBezTo>
                <a:cubicBezTo>
                  <a:pt x="60357" y="25851"/>
                  <a:pt x="60375" y="25797"/>
                  <a:pt x="60393" y="25743"/>
                </a:cubicBezTo>
                <a:cubicBezTo>
                  <a:pt x="61262" y="25236"/>
                  <a:pt x="62041" y="24584"/>
                  <a:pt x="62693" y="23842"/>
                </a:cubicBezTo>
                <a:close/>
                <a:moveTo>
                  <a:pt x="40043" y="24475"/>
                </a:moveTo>
                <a:lnTo>
                  <a:pt x="40043" y="24475"/>
                </a:lnTo>
                <a:cubicBezTo>
                  <a:pt x="41455" y="24638"/>
                  <a:pt x="42867" y="24982"/>
                  <a:pt x="43755" y="26123"/>
                </a:cubicBezTo>
                <a:cubicBezTo>
                  <a:pt x="43067" y="25924"/>
                  <a:pt x="42397" y="25688"/>
                  <a:pt x="41745" y="25381"/>
                </a:cubicBezTo>
                <a:cubicBezTo>
                  <a:pt x="41166" y="25109"/>
                  <a:pt x="40622" y="24747"/>
                  <a:pt x="40043" y="24475"/>
                </a:cubicBezTo>
                <a:close/>
                <a:moveTo>
                  <a:pt x="64720" y="22502"/>
                </a:moveTo>
                <a:cubicBezTo>
                  <a:pt x="63815" y="23624"/>
                  <a:pt x="63037" y="24874"/>
                  <a:pt x="62439" y="26195"/>
                </a:cubicBezTo>
                <a:lnTo>
                  <a:pt x="62439" y="26195"/>
                </a:lnTo>
                <a:cubicBezTo>
                  <a:pt x="62457" y="24819"/>
                  <a:pt x="63109" y="23516"/>
                  <a:pt x="64195" y="22665"/>
                </a:cubicBezTo>
                <a:lnTo>
                  <a:pt x="64177" y="22665"/>
                </a:lnTo>
                <a:lnTo>
                  <a:pt x="64720" y="22502"/>
                </a:lnTo>
                <a:close/>
                <a:moveTo>
                  <a:pt x="34575" y="22122"/>
                </a:moveTo>
                <a:lnTo>
                  <a:pt x="34575" y="22122"/>
                </a:lnTo>
                <a:cubicBezTo>
                  <a:pt x="35118" y="23570"/>
                  <a:pt x="35879" y="24928"/>
                  <a:pt x="36802" y="26195"/>
                </a:cubicBezTo>
                <a:cubicBezTo>
                  <a:pt x="36639" y="26105"/>
                  <a:pt x="36494" y="26032"/>
                  <a:pt x="36331" y="25960"/>
                </a:cubicBezTo>
                <a:lnTo>
                  <a:pt x="36331" y="25942"/>
                </a:lnTo>
                <a:cubicBezTo>
                  <a:pt x="35263" y="24874"/>
                  <a:pt x="34539" y="23661"/>
                  <a:pt x="34575" y="22122"/>
                </a:cubicBezTo>
                <a:close/>
                <a:moveTo>
                  <a:pt x="39590" y="24421"/>
                </a:moveTo>
                <a:cubicBezTo>
                  <a:pt x="39590" y="24439"/>
                  <a:pt x="39608" y="24457"/>
                  <a:pt x="39627" y="24475"/>
                </a:cubicBezTo>
                <a:cubicBezTo>
                  <a:pt x="40550" y="25381"/>
                  <a:pt x="41980" y="25924"/>
                  <a:pt x="43284" y="26304"/>
                </a:cubicBezTo>
                <a:cubicBezTo>
                  <a:pt x="43225" y="26306"/>
                  <a:pt x="43165" y="26307"/>
                  <a:pt x="43107" y="26307"/>
                </a:cubicBezTo>
                <a:cubicBezTo>
                  <a:pt x="41638" y="26307"/>
                  <a:pt x="40319" y="25657"/>
                  <a:pt x="39536" y="24421"/>
                </a:cubicBezTo>
                <a:close/>
                <a:moveTo>
                  <a:pt x="64865" y="22665"/>
                </a:moveTo>
                <a:lnTo>
                  <a:pt x="64865" y="22665"/>
                </a:lnTo>
                <a:cubicBezTo>
                  <a:pt x="64901" y="24240"/>
                  <a:pt x="64032" y="25688"/>
                  <a:pt x="62638" y="26413"/>
                </a:cubicBezTo>
                <a:lnTo>
                  <a:pt x="62620" y="26413"/>
                </a:lnTo>
                <a:cubicBezTo>
                  <a:pt x="63218" y="25073"/>
                  <a:pt x="63960" y="23823"/>
                  <a:pt x="64865" y="22665"/>
                </a:cubicBezTo>
                <a:close/>
                <a:moveTo>
                  <a:pt x="27273" y="26007"/>
                </a:moveTo>
                <a:cubicBezTo>
                  <a:pt x="27353" y="26007"/>
                  <a:pt x="27433" y="26009"/>
                  <a:pt x="27514" y="26014"/>
                </a:cubicBezTo>
                <a:cubicBezTo>
                  <a:pt x="26518" y="26485"/>
                  <a:pt x="25486" y="26883"/>
                  <a:pt x="24436" y="27209"/>
                </a:cubicBezTo>
                <a:lnTo>
                  <a:pt x="24418" y="27227"/>
                </a:lnTo>
                <a:cubicBezTo>
                  <a:pt x="25176" y="26452"/>
                  <a:pt x="26201" y="26007"/>
                  <a:pt x="27273" y="26007"/>
                </a:cubicBezTo>
                <a:close/>
                <a:moveTo>
                  <a:pt x="28039" y="26032"/>
                </a:moveTo>
                <a:lnTo>
                  <a:pt x="28039" y="26032"/>
                </a:lnTo>
                <a:cubicBezTo>
                  <a:pt x="27238" y="27279"/>
                  <a:pt x="25929" y="27492"/>
                  <a:pt x="24560" y="27516"/>
                </a:cubicBezTo>
                <a:lnTo>
                  <a:pt x="24560" y="27516"/>
                </a:lnTo>
                <a:cubicBezTo>
                  <a:pt x="25784" y="27172"/>
                  <a:pt x="26955" y="26672"/>
                  <a:pt x="28039" y="26032"/>
                </a:cubicBezTo>
                <a:close/>
                <a:moveTo>
                  <a:pt x="57768" y="25127"/>
                </a:moveTo>
                <a:lnTo>
                  <a:pt x="57768" y="25127"/>
                </a:lnTo>
                <a:cubicBezTo>
                  <a:pt x="57261" y="25996"/>
                  <a:pt x="56754" y="26847"/>
                  <a:pt x="56247" y="27716"/>
                </a:cubicBezTo>
                <a:cubicBezTo>
                  <a:pt x="56501" y="26775"/>
                  <a:pt x="56990" y="25906"/>
                  <a:pt x="57659" y="25199"/>
                </a:cubicBezTo>
                <a:lnTo>
                  <a:pt x="57768" y="25127"/>
                </a:lnTo>
                <a:close/>
                <a:moveTo>
                  <a:pt x="32077" y="26757"/>
                </a:moveTo>
                <a:cubicBezTo>
                  <a:pt x="32475" y="26829"/>
                  <a:pt x="32873" y="26883"/>
                  <a:pt x="33272" y="26938"/>
                </a:cubicBezTo>
                <a:cubicBezTo>
                  <a:pt x="32131" y="27191"/>
                  <a:pt x="31008" y="27445"/>
                  <a:pt x="29868" y="27752"/>
                </a:cubicBezTo>
                <a:cubicBezTo>
                  <a:pt x="30465" y="27245"/>
                  <a:pt x="31208" y="26919"/>
                  <a:pt x="31986" y="26847"/>
                </a:cubicBezTo>
                <a:cubicBezTo>
                  <a:pt x="32022" y="26829"/>
                  <a:pt x="32059" y="26793"/>
                  <a:pt x="32077" y="26757"/>
                </a:cubicBezTo>
                <a:close/>
                <a:moveTo>
                  <a:pt x="51201" y="27643"/>
                </a:moveTo>
                <a:cubicBezTo>
                  <a:pt x="51540" y="27643"/>
                  <a:pt x="51879" y="27680"/>
                  <a:pt x="52210" y="27752"/>
                </a:cubicBezTo>
                <a:cubicBezTo>
                  <a:pt x="51377" y="27825"/>
                  <a:pt x="50526" y="27879"/>
                  <a:pt x="49693" y="27915"/>
                </a:cubicBezTo>
                <a:cubicBezTo>
                  <a:pt x="50173" y="27730"/>
                  <a:pt x="50687" y="27643"/>
                  <a:pt x="51201" y="27643"/>
                </a:cubicBezTo>
                <a:close/>
                <a:moveTo>
                  <a:pt x="34123" y="27046"/>
                </a:moveTo>
                <a:cubicBezTo>
                  <a:pt x="33380" y="27209"/>
                  <a:pt x="32692" y="27535"/>
                  <a:pt x="32113" y="27988"/>
                </a:cubicBezTo>
                <a:cubicBezTo>
                  <a:pt x="31912" y="28004"/>
                  <a:pt x="31711" y="28012"/>
                  <a:pt x="31510" y="28012"/>
                </a:cubicBezTo>
                <a:cubicBezTo>
                  <a:pt x="31043" y="28012"/>
                  <a:pt x="30578" y="27968"/>
                  <a:pt x="30121" y="27879"/>
                </a:cubicBezTo>
                <a:cubicBezTo>
                  <a:pt x="31443" y="27644"/>
                  <a:pt x="32765" y="27336"/>
                  <a:pt x="34068" y="27046"/>
                </a:cubicBezTo>
                <a:close/>
                <a:moveTo>
                  <a:pt x="49494" y="28024"/>
                </a:moveTo>
                <a:lnTo>
                  <a:pt x="49494" y="28024"/>
                </a:lnTo>
                <a:cubicBezTo>
                  <a:pt x="50019" y="28060"/>
                  <a:pt x="50544" y="28078"/>
                  <a:pt x="51069" y="28078"/>
                </a:cubicBezTo>
                <a:cubicBezTo>
                  <a:pt x="51594" y="28078"/>
                  <a:pt x="52119" y="28060"/>
                  <a:pt x="52644" y="28024"/>
                </a:cubicBezTo>
                <a:lnTo>
                  <a:pt x="52644" y="28024"/>
                </a:lnTo>
                <a:lnTo>
                  <a:pt x="52536" y="28078"/>
                </a:lnTo>
                <a:cubicBezTo>
                  <a:pt x="52527" y="28069"/>
                  <a:pt x="52513" y="28065"/>
                  <a:pt x="52497" y="28065"/>
                </a:cubicBezTo>
                <a:cubicBezTo>
                  <a:pt x="52481" y="28065"/>
                  <a:pt x="52463" y="28069"/>
                  <a:pt x="52445" y="28078"/>
                </a:cubicBezTo>
                <a:cubicBezTo>
                  <a:pt x="51932" y="28339"/>
                  <a:pt x="51405" y="28500"/>
                  <a:pt x="50890" y="28500"/>
                </a:cubicBezTo>
                <a:cubicBezTo>
                  <a:pt x="50406" y="28500"/>
                  <a:pt x="49933" y="28358"/>
                  <a:pt x="49494" y="28024"/>
                </a:cubicBezTo>
                <a:close/>
                <a:moveTo>
                  <a:pt x="46336" y="26994"/>
                </a:moveTo>
                <a:cubicBezTo>
                  <a:pt x="46330" y="26997"/>
                  <a:pt x="46326" y="27001"/>
                  <a:pt x="46326" y="27010"/>
                </a:cubicBezTo>
                <a:cubicBezTo>
                  <a:pt x="45493" y="27607"/>
                  <a:pt x="44606" y="28151"/>
                  <a:pt x="43700" y="28639"/>
                </a:cubicBezTo>
                <a:cubicBezTo>
                  <a:pt x="44008" y="28386"/>
                  <a:pt x="44334" y="28133"/>
                  <a:pt x="44678" y="27915"/>
                </a:cubicBezTo>
                <a:cubicBezTo>
                  <a:pt x="45167" y="27589"/>
                  <a:pt x="45710" y="27354"/>
                  <a:pt x="46181" y="27010"/>
                </a:cubicBezTo>
                <a:lnTo>
                  <a:pt x="46336" y="26994"/>
                </a:lnTo>
                <a:close/>
                <a:moveTo>
                  <a:pt x="58112" y="25073"/>
                </a:moveTo>
                <a:lnTo>
                  <a:pt x="58112" y="25073"/>
                </a:lnTo>
                <a:cubicBezTo>
                  <a:pt x="58203" y="26612"/>
                  <a:pt x="57098" y="27789"/>
                  <a:pt x="56102" y="28893"/>
                </a:cubicBezTo>
                <a:cubicBezTo>
                  <a:pt x="56102" y="28748"/>
                  <a:pt x="56102" y="28585"/>
                  <a:pt x="56120" y="28440"/>
                </a:cubicBezTo>
                <a:cubicBezTo>
                  <a:pt x="56790" y="27318"/>
                  <a:pt x="57442" y="26195"/>
                  <a:pt x="58112" y="25073"/>
                </a:cubicBezTo>
                <a:close/>
                <a:moveTo>
                  <a:pt x="46181" y="27463"/>
                </a:moveTo>
                <a:lnTo>
                  <a:pt x="46181" y="27463"/>
                </a:lnTo>
                <a:cubicBezTo>
                  <a:pt x="45837" y="27825"/>
                  <a:pt x="45547" y="28223"/>
                  <a:pt x="45330" y="28658"/>
                </a:cubicBezTo>
                <a:cubicBezTo>
                  <a:pt x="44678" y="28857"/>
                  <a:pt x="44008" y="28983"/>
                  <a:pt x="43320" y="29038"/>
                </a:cubicBezTo>
                <a:cubicBezTo>
                  <a:pt x="44352" y="28694"/>
                  <a:pt x="45330" y="28169"/>
                  <a:pt x="46181" y="27463"/>
                </a:cubicBezTo>
                <a:close/>
                <a:moveTo>
                  <a:pt x="34630" y="27300"/>
                </a:moveTo>
                <a:lnTo>
                  <a:pt x="34630" y="27300"/>
                </a:lnTo>
                <a:cubicBezTo>
                  <a:pt x="33652" y="28042"/>
                  <a:pt x="32602" y="28694"/>
                  <a:pt x="31479" y="29201"/>
                </a:cubicBezTo>
                <a:cubicBezTo>
                  <a:pt x="32203" y="28133"/>
                  <a:pt x="33362" y="27445"/>
                  <a:pt x="34630" y="27300"/>
                </a:cubicBezTo>
                <a:close/>
                <a:moveTo>
                  <a:pt x="35426" y="27173"/>
                </a:moveTo>
                <a:cubicBezTo>
                  <a:pt x="34575" y="28386"/>
                  <a:pt x="33416" y="29273"/>
                  <a:pt x="31986" y="29346"/>
                </a:cubicBezTo>
                <a:lnTo>
                  <a:pt x="31968" y="29346"/>
                </a:lnTo>
                <a:cubicBezTo>
                  <a:pt x="33163" y="28766"/>
                  <a:pt x="34286" y="28042"/>
                  <a:pt x="35299" y="27209"/>
                </a:cubicBezTo>
                <a:cubicBezTo>
                  <a:pt x="35318" y="27209"/>
                  <a:pt x="35318" y="27191"/>
                  <a:pt x="35336" y="27173"/>
                </a:cubicBezTo>
                <a:close/>
                <a:moveTo>
                  <a:pt x="48100" y="26992"/>
                </a:moveTo>
                <a:lnTo>
                  <a:pt x="48100" y="26992"/>
                </a:lnTo>
                <a:cubicBezTo>
                  <a:pt x="47757" y="28290"/>
                  <a:pt x="46894" y="29372"/>
                  <a:pt x="45725" y="30007"/>
                </a:cubicBezTo>
                <a:lnTo>
                  <a:pt x="45725" y="30007"/>
                </a:lnTo>
                <a:cubicBezTo>
                  <a:pt x="46375" y="28895"/>
                  <a:pt x="47184" y="27872"/>
                  <a:pt x="48100" y="26992"/>
                </a:cubicBezTo>
                <a:close/>
                <a:moveTo>
                  <a:pt x="41057" y="27535"/>
                </a:moveTo>
                <a:lnTo>
                  <a:pt x="41057" y="27535"/>
                </a:lnTo>
                <a:cubicBezTo>
                  <a:pt x="40532" y="28658"/>
                  <a:pt x="39536" y="29418"/>
                  <a:pt x="38468" y="30015"/>
                </a:cubicBezTo>
                <a:cubicBezTo>
                  <a:pt x="39246" y="29110"/>
                  <a:pt x="40115" y="28277"/>
                  <a:pt x="41057" y="27535"/>
                </a:cubicBezTo>
                <a:close/>
                <a:moveTo>
                  <a:pt x="47883" y="26829"/>
                </a:moveTo>
                <a:cubicBezTo>
                  <a:pt x="46869" y="27825"/>
                  <a:pt x="45982" y="28983"/>
                  <a:pt x="45257" y="30215"/>
                </a:cubicBezTo>
                <a:lnTo>
                  <a:pt x="45185" y="30251"/>
                </a:lnTo>
                <a:cubicBezTo>
                  <a:pt x="45312" y="29527"/>
                  <a:pt x="45619" y="28839"/>
                  <a:pt x="46036" y="28241"/>
                </a:cubicBezTo>
                <a:cubicBezTo>
                  <a:pt x="46470" y="27698"/>
                  <a:pt x="46977" y="27245"/>
                  <a:pt x="47557" y="26865"/>
                </a:cubicBezTo>
                <a:cubicBezTo>
                  <a:pt x="47665" y="26847"/>
                  <a:pt x="47792" y="26829"/>
                  <a:pt x="47883" y="26829"/>
                </a:cubicBezTo>
                <a:close/>
                <a:moveTo>
                  <a:pt x="40894" y="27354"/>
                </a:moveTo>
                <a:cubicBezTo>
                  <a:pt x="39844" y="28223"/>
                  <a:pt x="38848" y="29183"/>
                  <a:pt x="37943" y="30197"/>
                </a:cubicBezTo>
                <a:cubicBezTo>
                  <a:pt x="37907" y="30233"/>
                  <a:pt x="37907" y="30269"/>
                  <a:pt x="37907" y="30323"/>
                </a:cubicBezTo>
                <a:lnTo>
                  <a:pt x="37834" y="30359"/>
                </a:lnTo>
                <a:cubicBezTo>
                  <a:pt x="38269" y="29056"/>
                  <a:pt x="39192" y="27970"/>
                  <a:pt x="40441" y="27354"/>
                </a:cubicBezTo>
                <a:close/>
                <a:moveTo>
                  <a:pt x="45996" y="32187"/>
                </a:moveTo>
                <a:cubicBezTo>
                  <a:pt x="46298" y="32187"/>
                  <a:pt x="46607" y="32227"/>
                  <a:pt x="46923" y="32315"/>
                </a:cubicBezTo>
                <a:cubicBezTo>
                  <a:pt x="45764" y="32423"/>
                  <a:pt x="44606" y="32641"/>
                  <a:pt x="43501" y="32948"/>
                </a:cubicBezTo>
                <a:cubicBezTo>
                  <a:pt x="44295" y="32518"/>
                  <a:pt x="45119" y="32187"/>
                  <a:pt x="45996" y="32187"/>
                </a:cubicBezTo>
                <a:close/>
                <a:moveTo>
                  <a:pt x="52174" y="29219"/>
                </a:moveTo>
                <a:cubicBezTo>
                  <a:pt x="51612" y="30450"/>
                  <a:pt x="51142" y="31735"/>
                  <a:pt x="50743" y="33039"/>
                </a:cubicBezTo>
                <a:cubicBezTo>
                  <a:pt x="50743" y="31591"/>
                  <a:pt x="51304" y="30378"/>
                  <a:pt x="52174" y="29219"/>
                </a:cubicBezTo>
                <a:close/>
                <a:moveTo>
                  <a:pt x="52427" y="29327"/>
                </a:moveTo>
                <a:lnTo>
                  <a:pt x="52427" y="29327"/>
                </a:lnTo>
                <a:cubicBezTo>
                  <a:pt x="52644" y="30776"/>
                  <a:pt x="52101" y="32242"/>
                  <a:pt x="50997" y="33202"/>
                </a:cubicBezTo>
                <a:cubicBezTo>
                  <a:pt x="51377" y="31880"/>
                  <a:pt x="51848" y="30577"/>
                  <a:pt x="52427" y="29327"/>
                </a:cubicBezTo>
                <a:close/>
                <a:moveTo>
                  <a:pt x="51467" y="29635"/>
                </a:moveTo>
                <a:lnTo>
                  <a:pt x="51467" y="29635"/>
                </a:lnTo>
                <a:cubicBezTo>
                  <a:pt x="50852" y="30468"/>
                  <a:pt x="50508" y="31446"/>
                  <a:pt x="50454" y="32478"/>
                </a:cubicBezTo>
                <a:lnTo>
                  <a:pt x="50435" y="32478"/>
                </a:lnTo>
                <a:cubicBezTo>
                  <a:pt x="50399" y="32478"/>
                  <a:pt x="50381" y="32496"/>
                  <a:pt x="50345" y="32514"/>
                </a:cubicBezTo>
                <a:cubicBezTo>
                  <a:pt x="50055" y="32786"/>
                  <a:pt x="49711" y="33021"/>
                  <a:pt x="49367" y="33220"/>
                </a:cubicBezTo>
                <a:cubicBezTo>
                  <a:pt x="50019" y="32224"/>
                  <a:pt x="50526" y="31029"/>
                  <a:pt x="51033" y="29979"/>
                </a:cubicBezTo>
                <a:cubicBezTo>
                  <a:pt x="51178" y="29853"/>
                  <a:pt x="51323" y="29744"/>
                  <a:pt x="51467" y="29635"/>
                </a:cubicBezTo>
                <a:close/>
                <a:moveTo>
                  <a:pt x="50562" y="30359"/>
                </a:moveTo>
                <a:lnTo>
                  <a:pt x="50562" y="30359"/>
                </a:lnTo>
                <a:cubicBezTo>
                  <a:pt x="49965" y="31319"/>
                  <a:pt x="49494" y="32333"/>
                  <a:pt x="49132" y="33383"/>
                </a:cubicBezTo>
                <a:cubicBezTo>
                  <a:pt x="49078" y="33401"/>
                  <a:pt x="49041" y="33437"/>
                  <a:pt x="48987" y="33455"/>
                </a:cubicBezTo>
                <a:cubicBezTo>
                  <a:pt x="49222" y="32568"/>
                  <a:pt x="49530" y="31717"/>
                  <a:pt x="49892" y="30885"/>
                </a:cubicBezTo>
                <a:cubicBezTo>
                  <a:pt x="50128" y="30703"/>
                  <a:pt x="50345" y="30541"/>
                  <a:pt x="50562" y="30359"/>
                </a:cubicBezTo>
                <a:close/>
                <a:moveTo>
                  <a:pt x="46796" y="32659"/>
                </a:moveTo>
                <a:lnTo>
                  <a:pt x="46796" y="32659"/>
                </a:lnTo>
                <a:cubicBezTo>
                  <a:pt x="46178" y="33196"/>
                  <a:pt x="45398" y="33484"/>
                  <a:pt x="44589" y="33484"/>
                </a:cubicBezTo>
                <a:cubicBezTo>
                  <a:pt x="44498" y="33484"/>
                  <a:pt x="44407" y="33481"/>
                  <a:pt x="44316" y="33474"/>
                </a:cubicBezTo>
                <a:lnTo>
                  <a:pt x="44316" y="33492"/>
                </a:lnTo>
                <a:cubicBezTo>
                  <a:pt x="44280" y="33455"/>
                  <a:pt x="44243" y="33455"/>
                  <a:pt x="44207" y="33455"/>
                </a:cubicBezTo>
                <a:lnTo>
                  <a:pt x="44189" y="33455"/>
                </a:lnTo>
                <a:cubicBezTo>
                  <a:pt x="43954" y="33437"/>
                  <a:pt x="43718" y="33383"/>
                  <a:pt x="43501" y="33311"/>
                </a:cubicBezTo>
                <a:cubicBezTo>
                  <a:pt x="44587" y="33003"/>
                  <a:pt x="45674" y="32786"/>
                  <a:pt x="46796" y="32659"/>
                </a:cubicBezTo>
                <a:close/>
                <a:moveTo>
                  <a:pt x="46271" y="33401"/>
                </a:moveTo>
                <a:cubicBezTo>
                  <a:pt x="46163" y="33492"/>
                  <a:pt x="46054" y="33618"/>
                  <a:pt x="45963" y="33727"/>
                </a:cubicBezTo>
                <a:cubicBezTo>
                  <a:pt x="44750" y="34053"/>
                  <a:pt x="43519" y="34741"/>
                  <a:pt x="42379" y="35338"/>
                </a:cubicBezTo>
                <a:cubicBezTo>
                  <a:pt x="42650" y="35121"/>
                  <a:pt x="42904" y="34904"/>
                  <a:pt x="43157" y="34687"/>
                </a:cubicBezTo>
                <a:cubicBezTo>
                  <a:pt x="43519" y="34415"/>
                  <a:pt x="43845" y="34125"/>
                  <a:pt x="44153" y="33799"/>
                </a:cubicBezTo>
                <a:cubicBezTo>
                  <a:pt x="44275" y="33812"/>
                  <a:pt x="44398" y="33818"/>
                  <a:pt x="44521" y="33818"/>
                </a:cubicBezTo>
                <a:cubicBezTo>
                  <a:pt x="45125" y="33818"/>
                  <a:pt x="45730" y="33672"/>
                  <a:pt x="46271" y="33401"/>
                </a:cubicBezTo>
                <a:close/>
                <a:moveTo>
                  <a:pt x="45420" y="34288"/>
                </a:moveTo>
                <a:lnTo>
                  <a:pt x="45420" y="34288"/>
                </a:lnTo>
                <a:cubicBezTo>
                  <a:pt x="45058" y="34650"/>
                  <a:pt x="44714" y="35031"/>
                  <a:pt x="44370" y="35411"/>
                </a:cubicBezTo>
                <a:cubicBezTo>
                  <a:pt x="44344" y="35384"/>
                  <a:pt x="44307" y="35367"/>
                  <a:pt x="44269" y="35367"/>
                </a:cubicBezTo>
                <a:cubicBezTo>
                  <a:pt x="44254" y="35367"/>
                  <a:pt x="44240" y="35370"/>
                  <a:pt x="44225" y="35375"/>
                </a:cubicBezTo>
                <a:cubicBezTo>
                  <a:pt x="43848" y="35493"/>
                  <a:pt x="43463" y="35549"/>
                  <a:pt x="43075" y="35549"/>
                </a:cubicBezTo>
                <a:cubicBezTo>
                  <a:pt x="42867" y="35549"/>
                  <a:pt x="42659" y="35533"/>
                  <a:pt x="42451" y="35501"/>
                </a:cubicBezTo>
                <a:cubicBezTo>
                  <a:pt x="43465" y="35157"/>
                  <a:pt x="44461" y="34759"/>
                  <a:pt x="45420" y="34288"/>
                </a:cubicBezTo>
                <a:close/>
                <a:moveTo>
                  <a:pt x="45601" y="35212"/>
                </a:moveTo>
                <a:lnTo>
                  <a:pt x="45601" y="35212"/>
                </a:lnTo>
                <a:cubicBezTo>
                  <a:pt x="45728" y="36533"/>
                  <a:pt x="45456" y="37855"/>
                  <a:pt x="44841" y="39014"/>
                </a:cubicBezTo>
                <a:cubicBezTo>
                  <a:pt x="44986" y="37728"/>
                  <a:pt x="45239" y="36461"/>
                  <a:pt x="45601" y="35212"/>
                </a:cubicBezTo>
                <a:close/>
                <a:moveTo>
                  <a:pt x="45438" y="34958"/>
                </a:moveTo>
                <a:lnTo>
                  <a:pt x="45438" y="34958"/>
                </a:lnTo>
                <a:cubicBezTo>
                  <a:pt x="45022" y="36407"/>
                  <a:pt x="44732" y="37891"/>
                  <a:pt x="44569" y="39394"/>
                </a:cubicBezTo>
                <a:cubicBezTo>
                  <a:pt x="44569" y="39412"/>
                  <a:pt x="44569" y="39430"/>
                  <a:pt x="44569" y="39448"/>
                </a:cubicBezTo>
                <a:lnTo>
                  <a:pt x="44569" y="39466"/>
                </a:lnTo>
                <a:cubicBezTo>
                  <a:pt x="44044" y="38054"/>
                  <a:pt x="44370" y="36805"/>
                  <a:pt x="44968" y="35447"/>
                </a:cubicBezTo>
                <a:cubicBezTo>
                  <a:pt x="45112" y="35284"/>
                  <a:pt x="45294" y="35121"/>
                  <a:pt x="45438" y="34958"/>
                </a:cubicBezTo>
                <a:close/>
                <a:moveTo>
                  <a:pt x="13973" y="1"/>
                </a:moveTo>
                <a:cubicBezTo>
                  <a:pt x="13929" y="1"/>
                  <a:pt x="13887" y="21"/>
                  <a:pt x="13863" y="69"/>
                </a:cubicBezTo>
                <a:cubicBezTo>
                  <a:pt x="13374" y="1210"/>
                  <a:pt x="13030" y="2405"/>
                  <a:pt x="12831" y="3618"/>
                </a:cubicBezTo>
                <a:lnTo>
                  <a:pt x="12722" y="3401"/>
                </a:lnTo>
                <a:cubicBezTo>
                  <a:pt x="12505" y="2912"/>
                  <a:pt x="12215" y="2477"/>
                  <a:pt x="11853" y="2079"/>
                </a:cubicBezTo>
                <a:cubicBezTo>
                  <a:pt x="11828" y="2053"/>
                  <a:pt x="11793" y="2041"/>
                  <a:pt x="11757" y="2041"/>
                </a:cubicBezTo>
                <a:cubicBezTo>
                  <a:pt x="11692" y="2041"/>
                  <a:pt x="11623" y="2081"/>
                  <a:pt x="11600" y="2151"/>
                </a:cubicBezTo>
                <a:cubicBezTo>
                  <a:pt x="11292" y="2894"/>
                  <a:pt x="11219" y="3727"/>
                  <a:pt x="11419" y="4523"/>
                </a:cubicBezTo>
                <a:cubicBezTo>
                  <a:pt x="11165" y="4342"/>
                  <a:pt x="10894" y="4179"/>
                  <a:pt x="10622" y="4034"/>
                </a:cubicBezTo>
                <a:cubicBezTo>
                  <a:pt x="10598" y="4020"/>
                  <a:pt x="10571" y="4013"/>
                  <a:pt x="10543" y="4013"/>
                </a:cubicBezTo>
                <a:cubicBezTo>
                  <a:pt x="10466" y="4013"/>
                  <a:pt x="10387" y="4068"/>
                  <a:pt x="10387" y="4161"/>
                </a:cubicBezTo>
                <a:cubicBezTo>
                  <a:pt x="10531" y="5537"/>
                  <a:pt x="11020" y="7547"/>
                  <a:pt x="12595" y="7800"/>
                </a:cubicBezTo>
                <a:cubicBezTo>
                  <a:pt x="12668" y="8905"/>
                  <a:pt x="12831" y="10009"/>
                  <a:pt x="13084" y="11095"/>
                </a:cubicBezTo>
                <a:cubicBezTo>
                  <a:pt x="12469" y="10462"/>
                  <a:pt x="11491" y="10154"/>
                  <a:pt x="10640" y="9937"/>
                </a:cubicBezTo>
                <a:cubicBezTo>
                  <a:pt x="10633" y="9935"/>
                  <a:pt x="10624" y="9934"/>
                  <a:pt x="10616" y="9934"/>
                </a:cubicBezTo>
                <a:cubicBezTo>
                  <a:pt x="10543" y="9934"/>
                  <a:pt x="10443" y="10001"/>
                  <a:pt x="10459" y="10082"/>
                </a:cubicBezTo>
                <a:cubicBezTo>
                  <a:pt x="10616" y="11528"/>
                  <a:pt x="11864" y="12858"/>
                  <a:pt x="13362" y="12858"/>
                </a:cubicBezTo>
                <a:cubicBezTo>
                  <a:pt x="13420" y="12858"/>
                  <a:pt x="13478" y="12856"/>
                  <a:pt x="13537" y="12852"/>
                </a:cubicBezTo>
                <a:cubicBezTo>
                  <a:pt x="13555" y="12852"/>
                  <a:pt x="13555" y="12834"/>
                  <a:pt x="13573" y="12834"/>
                </a:cubicBezTo>
                <a:cubicBezTo>
                  <a:pt x="13827" y="13612"/>
                  <a:pt x="14116" y="14373"/>
                  <a:pt x="14478" y="15115"/>
                </a:cubicBezTo>
                <a:cubicBezTo>
                  <a:pt x="15040" y="16328"/>
                  <a:pt x="15746" y="17469"/>
                  <a:pt x="16561" y="18537"/>
                </a:cubicBezTo>
                <a:cubicBezTo>
                  <a:pt x="15710" y="18157"/>
                  <a:pt x="14804" y="17794"/>
                  <a:pt x="13899" y="17487"/>
                </a:cubicBezTo>
                <a:cubicBezTo>
                  <a:pt x="13718" y="15749"/>
                  <a:pt x="12740" y="14191"/>
                  <a:pt x="11238" y="13304"/>
                </a:cubicBezTo>
                <a:cubicBezTo>
                  <a:pt x="11216" y="13292"/>
                  <a:pt x="11193" y="13286"/>
                  <a:pt x="11170" y="13286"/>
                </a:cubicBezTo>
                <a:cubicBezTo>
                  <a:pt x="11095" y="13286"/>
                  <a:pt x="11020" y="13348"/>
                  <a:pt x="11020" y="13431"/>
                </a:cubicBezTo>
                <a:cubicBezTo>
                  <a:pt x="11038" y="14065"/>
                  <a:pt x="11147" y="14680"/>
                  <a:pt x="11382" y="15278"/>
                </a:cubicBezTo>
                <a:cubicBezTo>
                  <a:pt x="10948" y="14988"/>
                  <a:pt x="10441" y="14807"/>
                  <a:pt x="9916" y="14771"/>
                </a:cubicBezTo>
                <a:cubicBezTo>
                  <a:pt x="9862" y="14771"/>
                  <a:pt x="9753" y="14789"/>
                  <a:pt x="9771" y="14879"/>
                </a:cubicBezTo>
                <a:cubicBezTo>
                  <a:pt x="9825" y="15459"/>
                  <a:pt x="10043" y="16002"/>
                  <a:pt x="10387" y="16473"/>
                </a:cubicBezTo>
                <a:cubicBezTo>
                  <a:pt x="9771" y="16328"/>
                  <a:pt x="9119" y="16201"/>
                  <a:pt x="8486" y="16111"/>
                </a:cubicBezTo>
                <a:cubicBezTo>
                  <a:pt x="8268" y="14409"/>
                  <a:pt x="7073" y="12997"/>
                  <a:pt x="5444" y="12471"/>
                </a:cubicBezTo>
                <a:cubicBezTo>
                  <a:pt x="5428" y="12465"/>
                  <a:pt x="5412" y="12462"/>
                  <a:pt x="5396" y="12462"/>
                </a:cubicBezTo>
                <a:cubicBezTo>
                  <a:pt x="5324" y="12462"/>
                  <a:pt x="5263" y="12527"/>
                  <a:pt x="5263" y="12616"/>
                </a:cubicBezTo>
                <a:cubicBezTo>
                  <a:pt x="5227" y="13829"/>
                  <a:pt x="5897" y="15314"/>
                  <a:pt x="7019" y="15948"/>
                </a:cubicBezTo>
                <a:cubicBezTo>
                  <a:pt x="6452" y="15891"/>
                  <a:pt x="5885" y="15863"/>
                  <a:pt x="5318" y="15863"/>
                </a:cubicBezTo>
                <a:cubicBezTo>
                  <a:pt x="3531" y="15863"/>
                  <a:pt x="1753" y="16144"/>
                  <a:pt x="49" y="16708"/>
                </a:cubicBezTo>
                <a:cubicBezTo>
                  <a:pt x="0" y="16708"/>
                  <a:pt x="9" y="16765"/>
                  <a:pt x="37" y="16765"/>
                </a:cubicBezTo>
                <a:cubicBezTo>
                  <a:pt x="41" y="16765"/>
                  <a:pt x="45" y="16764"/>
                  <a:pt x="49" y="16762"/>
                </a:cubicBezTo>
                <a:cubicBezTo>
                  <a:pt x="1298" y="16516"/>
                  <a:pt x="2564" y="16393"/>
                  <a:pt x="3831" y="16393"/>
                </a:cubicBezTo>
                <a:cubicBezTo>
                  <a:pt x="4896" y="16393"/>
                  <a:pt x="5961" y="16480"/>
                  <a:pt x="7019" y="16654"/>
                </a:cubicBezTo>
                <a:cubicBezTo>
                  <a:pt x="6349" y="16889"/>
                  <a:pt x="5734" y="17287"/>
                  <a:pt x="5245" y="17794"/>
                </a:cubicBezTo>
                <a:cubicBezTo>
                  <a:pt x="5154" y="17885"/>
                  <a:pt x="5190" y="18030"/>
                  <a:pt x="5317" y="18066"/>
                </a:cubicBezTo>
                <a:cubicBezTo>
                  <a:pt x="5770" y="18236"/>
                  <a:pt x="6251" y="18321"/>
                  <a:pt x="6733" y="18321"/>
                </a:cubicBezTo>
                <a:cubicBezTo>
                  <a:pt x="7023" y="18321"/>
                  <a:pt x="7313" y="18290"/>
                  <a:pt x="7598" y="18229"/>
                </a:cubicBezTo>
                <a:lnTo>
                  <a:pt x="7598" y="18229"/>
                </a:lnTo>
                <a:cubicBezTo>
                  <a:pt x="7254" y="18537"/>
                  <a:pt x="6947" y="18881"/>
                  <a:pt x="6693" y="19261"/>
                </a:cubicBezTo>
                <a:cubicBezTo>
                  <a:pt x="6621" y="19388"/>
                  <a:pt x="6711" y="19569"/>
                  <a:pt x="6874" y="19569"/>
                </a:cubicBezTo>
                <a:cubicBezTo>
                  <a:pt x="8160" y="19514"/>
                  <a:pt x="10713" y="19207"/>
                  <a:pt x="10821" y="17487"/>
                </a:cubicBezTo>
                <a:cubicBezTo>
                  <a:pt x="12342" y="17903"/>
                  <a:pt x="13863" y="18410"/>
                  <a:pt x="15402" y="18899"/>
                </a:cubicBezTo>
                <a:cubicBezTo>
                  <a:pt x="14225" y="18953"/>
                  <a:pt x="13102" y="19460"/>
                  <a:pt x="12270" y="20311"/>
                </a:cubicBezTo>
                <a:cubicBezTo>
                  <a:pt x="12179" y="20438"/>
                  <a:pt x="12233" y="20619"/>
                  <a:pt x="12360" y="20673"/>
                </a:cubicBezTo>
                <a:cubicBezTo>
                  <a:pt x="12819" y="20855"/>
                  <a:pt x="13275" y="20937"/>
                  <a:pt x="13721" y="20937"/>
                </a:cubicBezTo>
                <a:cubicBezTo>
                  <a:pt x="14966" y="20937"/>
                  <a:pt x="16135" y="20299"/>
                  <a:pt x="17067" y="19406"/>
                </a:cubicBezTo>
                <a:lnTo>
                  <a:pt x="17393" y="19514"/>
                </a:lnTo>
                <a:cubicBezTo>
                  <a:pt x="18081" y="20275"/>
                  <a:pt x="18824" y="20981"/>
                  <a:pt x="19620" y="21615"/>
                </a:cubicBezTo>
                <a:cubicBezTo>
                  <a:pt x="19348" y="21529"/>
                  <a:pt x="19062" y="21487"/>
                  <a:pt x="18774" y="21487"/>
                </a:cubicBezTo>
                <a:cubicBezTo>
                  <a:pt x="18392" y="21487"/>
                  <a:pt x="18008" y="21561"/>
                  <a:pt x="17647" y="21705"/>
                </a:cubicBezTo>
                <a:cubicBezTo>
                  <a:pt x="17556" y="21723"/>
                  <a:pt x="17520" y="21832"/>
                  <a:pt x="17574" y="21922"/>
                </a:cubicBezTo>
                <a:cubicBezTo>
                  <a:pt x="17955" y="22538"/>
                  <a:pt x="18552" y="22991"/>
                  <a:pt x="19240" y="23226"/>
                </a:cubicBezTo>
                <a:cubicBezTo>
                  <a:pt x="18842" y="23371"/>
                  <a:pt x="18480" y="23606"/>
                  <a:pt x="18172" y="23878"/>
                </a:cubicBezTo>
                <a:cubicBezTo>
                  <a:pt x="18099" y="23968"/>
                  <a:pt x="18099" y="24095"/>
                  <a:pt x="18172" y="24167"/>
                </a:cubicBezTo>
                <a:cubicBezTo>
                  <a:pt x="18742" y="24650"/>
                  <a:pt x="19489" y="24898"/>
                  <a:pt x="20225" y="24898"/>
                </a:cubicBezTo>
                <a:cubicBezTo>
                  <a:pt x="21174" y="24898"/>
                  <a:pt x="22106" y="24488"/>
                  <a:pt x="22626" y="23642"/>
                </a:cubicBezTo>
                <a:cubicBezTo>
                  <a:pt x="24147" y="24493"/>
                  <a:pt x="25740" y="25181"/>
                  <a:pt x="27387" y="25688"/>
                </a:cubicBezTo>
                <a:cubicBezTo>
                  <a:pt x="27496" y="25706"/>
                  <a:pt x="27605" y="25743"/>
                  <a:pt x="27713" y="25779"/>
                </a:cubicBezTo>
                <a:cubicBezTo>
                  <a:pt x="27653" y="25777"/>
                  <a:pt x="27592" y="25775"/>
                  <a:pt x="27531" y="25775"/>
                </a:cubicBezTo>
                <a:cubicBezTo>
                  <a:pt x="26147" y="25775"/>
                  <a:pt x="24812" y="26367"/>
                  <a:pt x="23875" y="27390"/>
                </a:cubicBezTo>
                <a:cubicBezTo>
                  <a:pt x="23821" y="27390"/>
                  <a:pt x="23766" y="27445"/>
                  <a:pt x="23766" y="27499"/>
                </a:cubicBezTo>
                <a:cubicBezTo>
                  <a:pt x="23748" y="27535"/>
                  <a:pt x="23712" y="27553"/>
                  <a:pt x="23694" y="27571"/>
                </a:cubicBezTo>
                <a:cubicBezTo>
                  <a:pt x="23603" y="27680"/>
                  <a:pt x="23676" y="27861"/>
                  <a:pt x="23821" y="27879"/>
                </a:cubicBezTo>
                <a:cubicBezTo>
                  <a:pt x="24073" y="27898"/>
                  <a:pt x="24340" y="27911"/>
                  <a:pt x="24614" y="27911"/>
                </a:cubicBezTo>
                <a:cubicBezTo>
                  <a:pt x="26131" y="27911"/>
                  <a:pt x="27853" y="27537"/>
                  <a:pt x="28329" y="25942"/>
                </a:cubicBezTo>
                <a:cubicBezTo>
                  <a:pt x="29343" y="26231"/>
                  <a:pt x="30357" y="26449"/>
                  <a:pt x="31407" y="26648"/>
                </a:cubicBezTo>
                <a:cubicBezTo>
                  <a:pt x="30646" y="26811"/>
                  <a:pt x="29940" y="27209"/>
                  <a:pt x="29397" y="27752"/>
                </a:cubicBezTo>
                <a:cubicBezTo>
                  <a:pt x="29307" y="27861"/>
                  <a:pt x="29343" y="28006"/>
                  <a:pt x="29470" y="28060"/>
                </a:cubicBezTo>
                <a:cubicBezTo>
                  <a:pt x="30034" y="28292"/>
                  <a:pt x="30634" y="28408"/>
                  <a:pt x="31241" y="28408"/>
                </a:cubicBezTo>
                <a:cubicBezTo>
                  <a:pt x="31392" y="28408"/>
                  <a:pt x="31544" y="28400"/>
                  <a:pt x="31696" y="28386"/>
                </a:cubicBezTo>
                <a:lnTo>
                  <a:pt x="31696" y="28386"/>
                </a:lnTo>
                <a:cubicBezTo>
                  <a:pt x="31389" y="28694"/>
                  <a:pt x="31117" y="29020"/>
                  <a:pt x="30900" y="29400"/>
                </a:cubicBezTo>
                <a:cubicBezTo>
                  <a:pt x="30846" y="29509"/>
                  <a:pt x="30900" y="29653"/>
                  <a:pt x="31027" y="29690"/>
                </a:cubicBezTo>
                <a:lnTo>
                  <a:pt x="31045" y="29690"/>
                </a:lnTo>
                <a:cubicBezTo>
                  <a:pt x="31078" y="29712"/>
                  <a:pt x="31119" y="29727"/>
                  <a:pt x="31158" y="29727"/>
                </a:cubicBezTo>
                <a:cubicBezTo>
                  <a:pt x="31182" y="29727"/>
                  <a:pt x="31205" y="29721"/>
                  <a:pt x="31226" y="29708"/>
                </a:cubicBezTo>
                <a:cubicBezTo>
                  <a:pt x="31402" y="29729"/>
                  <a:pt x="31581" y="29740"/>
                  <a:pt x="31761" y="29740"/>
                </a:cubicBezTo>
                <a:cubicBezTo>
                  <a:pt x="33401" y="29740"/>
                  <a:pt x="35154" y="28857"/>
                  <a:pt x="35643" y="27209"/>
                </a:cubicBezTo>
                <a:cubicBezTo>
                  <a:pt x="37001" y="27318"/>
                  <a:pt x="38395" y="27354"/>
                  <a:pt x="39771" y="27354"/>
                </a:cubicBezTo>
                <a:cubicBezTo>
                  <a:pt x="38576" y="28096"/>
                  <a:pt x="37744" y="29273"/>
                  <a:pt x="37418" y="30631"/>
                </a:cubicBezTo>
                <a:cubicBezTo>
                  <a:pt x="37389" y="30732"/>
                  <a:pt x="37475" y="30833"/>
                  <a:pt x="37576" y="30833"/>
                </a:cubicBezTo>
                <a:cubicBezTo>
                  <a:pt x="37601" y="30833"/>
                  <a:pt x="37627" y="30827"/>
                  <a:pt x="37653" y="30812"/>
                </a:cubicBezTo>
                <a:cubicBezTo>
                  <a:pt x="39210" y="30052"/>
                  <a:pt x="40912" y="29056"/>
                  <a:pt x="41491" y="27336"/>
                </a:cubicBezTo>
                <a:cubicBezTo>
                  <a:pt x="42813" y="27282"/>
                  <a:pt x="44153" y="27209"/>
                  <a:pt x="45475" y="27082"/>
                </a:cubicBezTo>
                <a:lnTo>
                  <a:pt x="45475" y="27082"/>
                </a:lnTo>
                <a:cubicBezTo>
                  <a:pt x="45076" y="27282"/>
                  <a:pt x="44678" y="27553"/>
                  <a:pt x="44334" y="27789"/>
                </a:cubicBezTo>
                <a:cubicBezTo>
                  <a:pt x="43718" y="28187"/>
                  <a:pt x="43139" y="28621"/>
                  <a:pt x="42596" y="29092"/>
                </a:cubicBezTo>
                <a:cubicBezTo>
                  <a:pt x="42487" y="29201"/>
                  <a:pt x="42560" y="29400"/>
                  <a:pt x="42723" y="29400"/>
                </a:cubicBezTo>
                <a:cubicBezTo>
                  <a:pt x="42875" y="29413"/>
                  <a:pt x="43028" y="29420"/>
                  <a:pt x="43180" y="29420"/>
                </a:cubicBezTo>
                <a:cubicBezTo>
                  <a:pt x="43859" y="29420"/>
                  <a:pt x="44531" y="29289"/>
                  <a:pt x="45167" y="29038"/>
                </a:cubicBezTo>
                <a:lnTo>
                  <a:pt x="45167" y="29038"/>
                </a:lnTo>
                <a:cubicBezTo>
                  <a:pt x="44968" y="29509"/>
                  <a:pt x="44823" y="30015"/>
                  <a:pt x="44750" y="30541"/>
                </a:cubicBezTo>
                <a:cubicBezTo>
                  <a:pt x="44750" y="30648"/>
                  <a:pt x="44842" y="30730"/>
                  <a:pt x="44947" y="30730"/>
                </a:cubicBezTo>
                <a:cubicBezTo>
                  <a:pt x="44966" y="30730"/>
                  <a:pt x="44985" y="30727"/>
                  <a:pt x="45004" y="30722"/>
                </a:cubicBezTo>
                <a:cubicBezTo>
                  <a:pt x="46832" y="30178"/>
                  <a:pt x="48190" y="28621"/>
                  <a:pt x="48498" y="26738"/>
                </a:cubicBezTo>
                <a:cubicBezTo>
                  <a:pt x="51395" y="26304"/>
                  <a:pt x="54256" y="25688"/>
                  <a:pt x="57062" y="24874"/>
                </a:cubicBezTo>
                <a:lnTo>
                  <a:pt x="57062" y="24874"/>
                </a:lnTo>
                <a:cubicBezTo>
                  <a:pt x="55740" y="25779"/>
                  <a:pt x="54419" y="26720"/>
                  <a:pt x="53097" y="27680"/>
                </a:cubicBezTo>
                <a:lnTo>
                  <a:pt x="53061" y="27680"/>
                </a:lnTo>
                <a:cubicBezTo>
                  <a:pt x="52517" y="27408"/>
                  <a:pt x="51916" y="27284"/>
                  <a:pt x="51312" y="27284"/>
                </a:cubicBezTo>
                <a:cubicBezTo>
                  <a:pt x="50549" y="27284"/>
                  <a:pt x="49781" y="27481"/>
                  <a:pt x="49114" y="27825"/>
                </a:cubicBezTo>
                <a:cubicBezTo>
                  <a:pt x="49023" y="27879"/>
                  <a:pt x="49005" y="27988"/>
                  <a:pt x="49096" y="28078"/>
                </a:cubicBezTo>
                <a:cubicBezTo>
                  <a:pt x="49637" y="28576"/>
                  <a:pt x="50357" y="28849"/>
                  <a:pt x="51091" y="28849"/>
                </a:cubicBezTo>
                <a:cubicBezTo>
                  <a:pt x="51265" y="28849"/>
                  <a:pt x="51439" y="28834"/>
                  <a:pt x="51612" y="28802"/>
                </a:cubicBezTo>
                <a:lnTo>
                  <a:pt x="51612" y="28802"/>
                </a:lnTo>
                <a:cubicBezTo>
                  <a:pt x="50164" y="29925"/>
                  <a:pt x="48734" y="31084"/>
                  <a:pt x="47394" y="32333"/>
                </a:cubicBezTo>
                <a:cubicBezTo>
                  <a:pt x="47394" y="32315"/>
                  <a:pt x="47376" y="32315"/>
                  <a:pt x="47376" y="32315"/>
                </a:cubicBezTo>
                <a:lnTo>
                  <a:pt x="47339" y="32297"/>
                </a:lnTo>
                <a:cubicBezTo>
                  <a:pt x="46858" y="31944"/>
                  <a:pt x="46339" y="31804"/>
                  <a:pt x="45810" y="31804"/>
                </a:cubicBezTo>
                <a:cubicBezTo>
                  <a:pt x="44709" y="31804"/>
                  <a:pt x="43568" y="32416"/>
                  <a:pt x="42650" y="33003"/>
                </a:cubicBezTo>
                <a:cubicBezTo>
                  <a:pt x="42523" y="33075"/>
                  <a:pt x="42523" y="33274"/>
                  <a:pt x="42650" y="33347"/>
                </a:cubicBezTo>
                <a:cubicBezTo>
                  <a:pt x="42994" y="33528"/>
                  <a:pt x="43356" y="33655"/>
                  <a:pt x="43736" y="33727"/>
                </a:cubicBezTo>
                <a:cubicBezTo>
                  <a:pt x="43465" y="33908"/>
                  <a:pt x="43211" y="34125"/>
                  <a:pt x="42976" y="34324"/>
                </a:cubicBezTo>
                <a:cubicBezTo>
                  <a:pt x="42542" y="34687"/>
                  <a:pt x="42089" y="35031"/>
                  <a:pt x="41672" y="35393"/>
                </a:cubicBezTo>
                <a:cubicBezTo>
                  <a:pt x="41564" y="35501"/>
                  <a:pt x="41618" y="35682"/>
                  <a:pt x="41763" y="35737"/>
                </a:cubicBezTo>
                <a:cubicBezTo>
                  <a:pt x="42170" y="35843"/>
                  <a:pt x="42588" y="35898"/>
                  <a:pt x="43008" y="35898"/>
                </a:cubicBezTo>
                <a:cubicBezTo>
                  <a:pt x="43372" y="35898"/>
                  <a:pt x="43737" y="35857"/>
                  <a:pt x="44099" y="35773"/>
                </a:cubicBezTo>
                <a:lnTo>
                  <a:pt x="44099" y="35773"/>
                </a:lnTo>
                <a:cubicBezTo>
                  <a:pt x="42415" y="37710"/>
                  <a:pt x="41003" y="39883"/>
                  <a:pt x="39916" y="42200"/>
                </a:cubicBezTo>
                <a:cubicBezTo>
                  <a:pt x="39916" y="42200"/>
                  <a:pt x="39916" y="42208"/>
                  <a:pt x="39922" y="42208"/>
                </a:cubicBezTo>
                <a:cubicBezTo>
                  <a:pt x="39924" y="42208"/>
                  <a:pt x="39928" y="42206"/>
                  <a:pt x="39934" y="42200"/>
                </a:cubicBezTo>
                <a:cubicBezTo>
                  <a:pt x="41147" y="40082"/>
                  <a:pt x="42596" y="38090"/>
                  <a:pt x="44225" y="36262"/>
                </a:cubicBezTo>
                <a:lnTo>
                  <a:pt x="44225" y="36262"/>
                </a:lnTo>
                <a:cubicBezTo>
                  <a:pt x="43773" y="37384"/>
                  <a:pt x="43918" y="38796"/>
                  <a:pt x="44406" y="39883"/>
                </a:cubicBezTo>
                <a:cubicBezTo>
                  <a:pt x="44431" y="39941"/>
                  <a:pt x="44479" y="39965"/>
                  <a:pt x="44531" y="39965"/>
                </a:cubicBezTo>
                <a:cubicBezTo>
                  <a:pt x="44591" y="39965"/>
                  <a:pt x="44657" y="39932"/>
                  <a:pt x="44696" y="39883"/>
                </a:cubicBezTo>
                <a:cubicBezTo>
                  <a:pt x="45800" y="38362"/>
                  <a:pt x="46307" y="36407"/>
                  <a:pt x="45800" y="34560"/>
                </a:cubicBezTo>
                <a:cubicBezTo>
                  <a:pt x="46959" y="33401"/>
                  <a:pt x="48190" y="32297"/>
                  <a:pt x="49458" y="31247"/>
                </a:cubicBezTo>
                <a:lnTo>
                  <a:pt x="49458" y="31247"/>
                </a:lnTo>
                <a:cubicBezTo>
                  <a:pt x="49041" y="32025"/>
                  <a:pt x="48770" y="32858"/>
                  <a:pt x="48607" y="33709"/>
                </a:cubicBezTo>
                <a:cubicBezTo>
                  <a:pt x="48592" y="33828"/>
                  <a:pt x="48687" y="33922"/>
                  <a:pt x="48791" y="33922"/>
                </a:cubicBezTo>
                <a:cubicBezTo>
                  <a:pt x="48814" y="33922"/>
                  <a:pt x="48838" y="33918"/>
                  <a:pt x="48860" y="33908"/>
                </a:cubicBezTo>
                <a:cubicBezTo>
                  <a:pt x="49440" y="33618"/>
                  <a:pt x="49983" y="33274"/>
                  <a:pt x="50454" y="32858"/>
                </a:cubicBezTo>
                <a:cubicBezTo>
                  <a:pt x="50454" y="33130"/>
                  <a:pt x="50472" y="33419"/>
                  <a:pt x="50508" y="33709"/>
                </a:cubicBezTo>
                <a:cubicBezTo>
                  <a:pt x="50521" y="33776"/>
                  <a:pt x="50584" y="33813"/>
                  <a:pt x="50653" y="33813"/>
                </a:cubicBezTo>
                <a:cubicBezTo>
                  <a:pt x="50677" y="33813"/>
                  <a:pt x="50702" y="33809"/>
                  <a:pt x="50725" y="33799"/>
                </a:cubicBezTo>
                <a:cubicBezTo>
                  <a:pt x="52373" y="32713"/>
                  <a:pt x="53151" y="30685"/>
                  <a:pt x="52644" y="28784"/>
                </a:cubicBezTo>
                <a:cubicBezTo>
                  <a:pt x="52644" y="28766"/>
                  <a:pt x="52626" y="28748"/>
                  <a:pt x="52626" y="28748"/>
                </a:cubicBezTo>
                <a:cubicBezTo>
                  <a:pt x="53984" y="27734"/>
                  <a:pt x="55360" y="26757"/>
                  <a:pt x="56772" y="25797"/>
                </a:cubicBezTo>
                <a:lnTo>
                  <a:pt x="56772" y="25797"/>
                </a:lnTo>
                <a:cubicBezTo>
                  <a:pt x="56030" y="26829"/>
                  <a:pt x="55686" y="28060"/>
                  <a:pt x="55758" y="29327"/>
                </a:cubicBezTo>
                <a:cubicBezTo>
                  <a:pt x="55758" y="29414"/>
                  <a:pt x="55852" y="29493"/>
                  <a:pt x="55940" y="29493"/>
                </a:cubicBezTo>
                <a:cubicBezTo>
                  <a:pt x="55980" y="29493"/>
                  <a:pt x="56020" y="29476"/>
                  <a:pt x="56048" y="29436"/>
                </a:cubicBezTo>
                <a:cubicBezTo>
                  <a:pt x="57225" y="28078"/>
                  <a:pt x="58691" y="26666"/>
                  <a:pt x="58365" y="24711"/>
                </a:cubicBezTo>
                <a:lnTo>
                  <a:pt x="58891" y="24367"/>
                </a:lnTo>
                <a:cubicBezTo>
                  <a:pt x="58891" y="24367"/>
                  <a:pt x="58909" y="24330"/>
                  <a:pt x="58927" y="24330"/>
                </a:cubicBezTo>
                <a:cubicBezTo>
                  <a:pt x="59651" y="24113"/>
                  <a:pt x="60375" y="23878"/>
                  <a:pt x="61099" y="23642"/>
                </a:cubicBezTo>
                <a:lnTo>
                  <a:pt x="61099" y="23642"/>
                </a:lnTo>
                <a:cubicBezTo>
                  <a:pt x="60502" y="24349"/>
                  <a:pt x="60085" y="25181"/>
                  <a:pt x="59923" y="26087"/>
                </a:cubicBezTo>
                <a:cubicBezTo>
                  <a:pt x="59907" y="26195"/>
                  <a:pt x="59984" y="26316"/>
                  <a:pt x="60085" y="26316"/>
                </a:cubicBezTo>
                <a:cubicBezTo>
                  <a:pt x="60103" y="26316"/>
                  <a:pt x="60121" y="26312"/>
                  <a:pt x="60140" y="26304"/>
                </a:cubicBezTo>
                <a:cubicBezTo>
                  <a:pt x="60792" y="26087"/>
                  <a:pt x="61425" y="25887"/>
                  <a:pt x="62059" y="25652"/>
                </a:cubicBezTo>
                <a:cubicBezTo>
                  <a:pt x="62077" y="25652"/>
                  <a:pt x="62095" y="25634"/>
                  <a:pt x="62113" y="25634"/>
                </a:cubicBezTo>
                <a:cubicBezTo>
                  <a:pt x="62077" y="25996"/>
                  <a:pt x="62095" y="26376"/>
                  <a:pt x="62131" y="26757"/>
                </a:cubicBezTo>
                <a:cubicBezTo>
                  <a:pt x="62160" y="26828"/>
                  <a:pt x="62222" y="26876"/>
                  <a:pt x="62291" y="26876"/>
                </a:cubicBezTo>
                <a:cubicBezTo>
                  <a:pt x="62310" y="26876"/>
                  <a:pt x="62329" y="26873"/>
                  <a:pt x="62349" y="26865"/>
                </a:cubicBezTo>
                <a:cubicBezTo>
                  <a:pt x="64195" y="26177"/>
                  <a:pt x="65336" y="24312"/>
                  <a:pt x="65083" y="22339"/>
                </a:cubicBezTo>
                <a:cubicBezTo>
                  <a:pt x="66567" y="21868"/>
                  <a:pt x="68052" y="21379"/>
                  <a:pt x="69536" y="20927"/>
                </a:cubicBezTo>
                <a:lnTo>
                  <a:pt x="69536" y="20927"/>
                </a:lnTo>
                <a:cubicBezTo>
                  <a:pt x="68649" y="21796"/>
                  <a:pt x="68106" y="22954"/>
                  <a:pt x="67979" y="24204"/>
                </a:cubicBezTo>
                <a:cubicBezTo>
                  <a:pt x="67966" y="24297"/>
                  <a:pt x="68042" y="24351"/>
                  <a:pt x="68126" y="24351"/>
                </a:cubicBezTo>
                <a:cubicBezTo>
                  <a:pt x="68155" y="24351"/>
                  <a:pt x="68186" y="24345"/>
                  <a:pt x="68215" y="24330"/>
                </a:cubicBezTo>
                <a:lnTo>
                  <a:pt x="68432" y="24222"/>
                </a:lnTo>
                <a:cubicBezTo>
                  <a:pt x="68468" y="24222"/>
                  <a:pt x="68486" y="24204"/>
                  <a:pt x="68504" y="24186"/>
                </a:cubicBezTo>
                <a:cubicBezTo>
                  <a:pt x="69935" y="23425"/>
                  <a:pt x="71075" y="22013"/>
                  <a:pt x="71311" y="20383"/>
                </a:cubicBezTo>
                <a:lnTo>
                  <a:pt x="71437" y="20329"/>
                </a:lnTo>
                <a:cubicBezTo>
                  <a:pt x="74448" y="19438"/>
                  <a:pt x="77839" y="18777"/>
                  <a:pt x="81124" y="18777"/>
                </a:cubicBezTo>
                <a:cubicBezTo>
                  <a:pt x="86511" y="18777"/>
                  <a:pt x="91616" y="20553"/>
                  <a:pt x="94304" y="25996"/>
                </a:cubicBezTo>
                <a:cubicBezTo>
                  <a:pt x="94332" y="26078"/>
                  <a:pt x="94389" y="26111"/>
                  <a:pt x="94447" y="26111"/>
                </a:cubicBezTo>
                <a:cubicBezTo>
                  <a:pt x="94543" y="26111"/>
                  <a:pt x="94639" y="26019"/>
                  <a:pt x="94594" y="25906"/>
                </a:cubicBezTo>
                <a:cubicBezTo>
                  <a:pt x="92747" y="21379"/>
                  <a:pt x="88149" y="18808"/>
                  <a:pt x="83441" y="18229"/>
                </a:cubicBezTo>
                <a:cubicBezTo>
                  <a:pt x="82552" y="18115"/>
                  <a:pt x="81664" y="18064"/>
                  <a:pt x="80776" y="18064"/>
                </a:cubicBezTo>
                <a:cubicBezTo>
                  <a:pt x="78263" y="18064"/>
                  <a:pt x="75759" y="18478"/>
                  <a:pt x="73284" y="19080"/>
                </a:cubicBezTo>
                <a:cubicBezTo>
                  <a:pt x="73284" y="19044"/>
                  <a:pt x="73266" y="19026"/>
                  <a:pt x="73248" y="19007"/>
                </a:cubicBezTo>
                <a:cubicBezTo>
                  <a:pt x="72089" y="17885"/>
                  <a:pt x="70587" y="17197"/>
                  <a:pt x="68975" y="17106"/>
                </a:cubicBezTo>
                <a:cubicBezTo>
                  <a:pt x="68969" y="17105"/>
                  <a:pt x="68962" y="17105"/>
                  <a:pt x="68956" y="17105"/>
                </a:cubicBezTo>
                <a:cubicBezTo>
                  <a:pt x="68843" y="17105"/>
                  <a:pt x="68796" y="17256"/>
                  <a:pt x="68830" y="17342"/>
                </a:cubicBezTo>
                <a:cubicBezTo>
                  <a:pt x="69229" y="18175"/>
                  <a:pt x="69880" y="18845"/>
                  <a:pt x="70677" y="19279"/>
                </a:cubicBezTo>
                <a:cubicBezTo>
                  <a:pt x="70057" y="19313"/>
                  <a:pt x="69430" y="19326"/>
                  <a:pt x="68810" y="19326"/>
                </a:cubicBezTo>
                <a:cubicBezTo>
                  <a:pt x="68451" y="19326"/>
                  <a:pt x="68095" y="19322"/>
                  <a:pt x="67744" y="19315"/>
                </a:cubicBezTo>
                <a:cubicBezTo>
                  <a:pt x="67744" y="19297"/>
                  <a:pt x="67744" y="19279"/>
                  <a:pt x="67744" y="19243"/>
                </a:cubicBezTo>
                <a:cubicBezTo>
                  <a:pt x="67038" y="17432"/>
                  <a:pt x="65481" y="16093"/>
                  <a:pt x="63670" y="15441"/>
                </a:cubicBezTo>
                <a:cubicBezTo>
                  <a:pt x="63655" y="15437"/>
                  <a:pt x="63640" y="15435"/>
                  <a:pt x="63626" y="15435"/>
                </a:cubicBezTo>
                <a:cubicBezTo>
                  <a:pt x="63504" y="15435"/>
                  <a:pt x="63419" y="15563"/>
                  <a:pt x="63435" y="15676"/>
                </a:cubicBezTo>
                <a:cubicBezTo>
                  <a:pt x="63562" y="16183"/>
                  <a:pt x="63761" y="16672"/>
                  <a:pt x="64032" y="17125"/>
                </a:cubicBezTo>
                <a:cubicBezTo>
                  <a:pt x="63429" y="16998"/>
                  <a:pt x="62826" y="16940"/>
                  <a:pt x="62210" y="16940"/>
                </a:cubicBezTo>
                <a:cubicBezTo>
                  <a:pt x="62124" y="16940"/>
                  <a:pt x="62037" y="16941"/>
                  <a:pt x="61950" y="16943"/>
                </a:cubicBezTo>
                <a:cubicBezTo>
                  <a:pt x="61842" y="16962"/>
                  <a:pt x="61769" y="17070"/>
                  <a:pt x="61805" y="17179"/>
                </a:cubicBezTo>
                <a:cubicBezTo>
                  <a:pt x="62276" y="17921"/>
                  <a:pt x="62928" y="18555"/>
                  <a:pt x="63688" y="18989"/>
                </a:cubicBezTo>
                <a:cubicBezTo>
                  <a:pt x="62331" y="18808"/>
                  <a:pt x="60991" y="18537"/>
                  <a:pt x="59669" y="18193"/>
                </a:cubicBezTo>
                <a:lnTo>
                  <a:pt x="59669" y="18175"/>
                </a:lnTo>
                <a:cubicBezTo>
                  <a:pt x="59307" y="16328"/>
                  <a:pt x="58058" y="14771"/>
                  <a:pt x="56338" y="14010"/>
                </a:cubicBezTo>
                <a:cubicBezTo>
                  <a:pt x="56314" y="13994"/>
                  <a:pt x="56288" y="13987"/>
                  <a:pt x="56262" y="13987"/>
                </a:cubicBezTo>
                <a:cubicBezTo>
                  <a:pt x="56174" y="13987"/>
                  <a:pt x="56092" y="14075"/>
                  <a:pt x="56120" y="14173"/>
                </a:cubicBezTo>
                <a:cubicBezTo>
                  <a:pt x="56483" y="15875"/>
                  <a:pt x="57587" y="17378"/>
                  <a:pt x="59198" y="18084"/>
                </a:cubicBezTo>
                <a:cubicBezTo>
                  <a:pt x="57044" y="17487"/>
                  <a:pt x="54944" y="16708"/>
                  <a:pt x="52934" y="15712"/>
                </a:cubicBezTo>
                <a:cubicBezTo>
                  <a:pt x="52771" y="13847"/>
                  <a:pt x="51866" y="12127"/>
                  <a:pt x="50435" y="10933"/>
                </a:cubicBezTo>
                <a:cubicBezTo>
                  <a:pt x="50407" y="10904"/>
                  <a:pt x="50373" y="10892"/>
                  <a:pt x="50339" y="10892"/>
                </a:cubicBezTo>
                <a:cubicBezTo>
                  <a:pt x="50266" y="10892"/>
                  <a:pt x="50194" y="10949"/>
                  <a:pt x="50182" y="11023"/>
                </a:cubicBezTo>
                <a:cubicBezTo>
                  <a:pt x="50164" y="11548"/>
                  <a:pt x="50218" y="12073"/>
                  <a:pt x="50345" y="12580"/>
                </a:cubicBezTo>
                <a:cubicBezTo>
                  <a:pt x="49958" y="12322"/>
                  <a:pt x="49352" y="11992"/>
                  <a:pt x="48976" y="11992"/>
                </a:cubicBezTo>
                <a:cubicBezTo>
                  <a:pt x="48823" y="11992"/>
                  <a:pt x="48708" y="12046"/>
                  <a:pt x="48661" y="12182"/>
                </a:cubicBezTo>
                <a:cubicBezTo>
                  <a:pt x="48571" y="12508"/>
                  <a:pt x="49041" y="12997"/>
                  <a:pt x="49204" y="13214"/>
                </a:cubicBezTo>
                <a:cubicBezTo>
                  <a:pt x="49403" y="13485"/>
                  <a:pt x="49603" y="13739"/>
                  <a:pt x="49820" y="13974"/>
                </a:cubicBezTo>
                <a:cubicBezTo>
                  <a:pt x="48208" y="12997"/>
                  <a:pt x="46688" y="11892"/>
                  <a:pt x="45239" y="10679"/>
                </a:cubicBezTo>
                <a:cubicBezTo>
                  <a:pt x="45233" y="10676"/>
                  <a:pt x="45226" y="10674"/>
                  <a:pt x="45220" y="10674"/>
                </a:cubicBezTo>
                <a:cubicBezTo>
                  <a:pt x="45192" y="10674"/>
                  <a:pt x="45170" y="10704"/>
                  <a:pt x="45185" y="10733"/>
                </a:cubicBezTo>
                <a:cubicBezTo>
                  <a:pt x="46362" y="11874"/>
                  <a:pt x="47611" y="12942"/>
                  <a:pt x="48951" y="13902"/>
                </a:cubicBezTo>
                <a:cubicBezTo>
                  <a:pt x="48621" y="13810"/>
                  <a:pt x="48278" y="13768"/>
                  <a:pt x="47931" y="13768"/>
                </a:cubicBezTo>
                <a:cubicBezTo>
                  <a:pt x="47116" y="13768"/>
                  <a:pt x="46278" y="13999"/>
                  <a:pt x="45529" y="14354"/>
                </a:cubicBezTo>
                <a:cubicBezTo>
                  <a:pt x="45420" y="14409"/>
                  <a:pt x="45420" y="14535"/>
                  <a:pt x="45529" y="14608"/>
                </a:cubicBezTo>
                <a:cubicBezTo>
                  <a:pt x="46424" y="15089"/>
                  <a:pt x="47441" y="15357"/>
                  <a:pt x="48482" y="15357"/>
                </a:cubicBezTo>
                <a:cubicBezTo>
                  <a:pt x="48578" y="15357"/>
                  <a:pt x="48674" y="15355"/>
                  <a:pt x="48770" y="15350"/>
                </a:cubicBezTo>
                <a:cubicBezTo>
                  <a:pt x="49222" y="15332"/>
                  <a:pt x="50110" y="15314"/>
                  <a:pt x="50508" y="14952"/>
                </a:cubicBezTo>
                <a:cubicBezTo>
                  <a:pt x="51304" y="15441"/>
                  <a:pt x="52101" y="15893"/>
                  <a:pt x="52916" y="16328"/>
                </a:cubicBezTo>
                <a:cubicBezTo>
                  <a:pt x="52700" y="16312"/>
                  <a:pt x="52484" y="16304"/>
                  <a:pt x="52268" y="16304"/>
                </a:cubicBezTo>
                <a:cubicBezTo>
                  <a:pt x="51525" y="16304"/>
                  <a:pt x="50785" y="16399"/>
                  <a:pt x="50055" y="16581"/>
                </a:cubicBezTo>
                <a:cubicBezTo>
                  <a:pt x="49947" y="16618"/>
                  <a:pt x="49910" y="16762"/>
                  <a:pt x="49983" y="16853"/>
                </a:cubicBezTo>
                <a:cubicBezTo>
                  <a:pt x="50622" y="17368"/>
                  <a:pt x="51489" y="17831"/>
                  <a:pt x="52342" y="17831"/>
                </a:cubicBezTo>
                <a:cubicBezTo>
                  <a:pt x="52358" y="17831"/>
                  <a:pt x="52375" y="17831"/>
                  <a:pt x="52391" y="17831"/>
                </a:cubicBezTo>
                <a:lnTo>
                  <a:pt x="52391" y="17831"/>
                </a:lnTo>
                <a:cubicBezTo>
                  <a:pt x="51848" y="18066"/>
                  <a:pt x="51359" y="18356"/>
                  <a:pt x="50906" y="18718"/>
                </a:cubicBezTo>
                <a:cubicBezTo>
                  <a:pt x="50798" y="18808"/>
                  <a:pt x="50888" y="18971"/>
                  <a:pt x="50997" y="19007"/>
                </a:cubicBezTo>
                <a:cubicBezTo>
                  <a:pt x="51494" y="19199"/>
                  <a:pt x="52010" y="19291"/>
                  <a:pt x="52521" y="19291"/>
                </a:cubicBezTo>
                <a:cubicBezTo>
                  <a:pt x="53798" y="19291"/>
                  <a:pt x="55045" y="18715"/>
                  <a:pt x="55885" y="17668"/>
                </a:cubicBezTo>
                <a:cubicBezTo>
                  <a:pt x="57315" y="18247"/>
                  <a:pt x="58800" y="18718"/>
                  <a:pt x="60303" y="19098"/>
                </a:cubicBezTo>
                <a:cubicBezTo>
                  <a:pt x="59053" y="19315"/>
                  <a:pt x="57859" y="19804"/>
                  <a:pt x="56827" y="20546"/>
                </a:cubicBezTo>
                <a:cubicBezTo>
                  <a:pt x="56736" y="20601"/>
                  <a:pt x="56700" y="20782"/>
                  <a:pt x="56827" y="20854"/>
                </a:cubicBezTo>
                <a:cubicBezTo>
                  <a:pt x="57390" y="21091"/>
                  <a:pt x="58002" y="21208"/>
                  <a:pt x="58611" y="21208"/>
                </a:cubicBezTo>
                <a:cubicBezTo>
                  <a:pt x="59963" y="21208"/>
                  <a:pt x="61304" y="20632"/>
                  <a:pt x="62077" y="19496"/>
                </a:cubicBezTo>
                <a:cubicBezTo>
                  <a:pt x="64060" y="19863"/>
                  <a:pt x="66062" y="20046"/>
                  <a:pt x="68063" y="20046"/>
                </a:cubicBezTo>
                <a:cubicBezTo>
                  <a:pt x="68730" y="20046"/>
                  <a:pt x="69396" y="20026"/>
                  <a:pt x="70061" y="19985"/>
                </a:cubicBezTo>
                <a:lnTo>
                  <a:pt x="70061" y="19985"/>
                </a:lnTo>
                <a:cubicBezTo>
                  <a:pt x="68848" y="20365"/>
                  <a:pt x="67635" y="20764"/>
                  <a:pt x="66440" y="21162"/>
                </a:cubicBezTo>
                <a:cubicBezTo>
                  <a:pt x="66440" y="21144"/>
                  <a:pt x="66404" y="21126"/>
                  <a:pt x="66386" y="21108"/>
                </a:cubicBezTo>
                <a:cubicBezTo>
                  <a:pt x="65445" y="20649"/>
                  <a:pt x="64419" y="20419"/>
                  <a:pt x="63389" y="20419"/>
                </a:cubicBezTo>
                <a:cubicBezTo>
                  <a:pt x="62834" y="20419"/>
                  <a:pt x="62278" y="20486"/>
                  <a:pt x="61733" y="20619"/>
                </a:cubicBezTo>
                <a:cubicBezTo>
                  <a:pt x="61606" y="20655"/>
                  <a:pt x="61570" y="20818"/>
                  <a:pt x="61661" y="20909"/>
                </a:cubicBezTo>
                <a:cubicBezTo>
                  <a:pt x="61896" y="21090"/>
                  <a:pt x="62131" y="21253"/>
                  <a:pt x="62385" y="21397"/>
                </a:cubicBezTo>
                <a:cubicBezTo>
                  <a:pt x="61824" y="21434"/>
                  <a:pt x="61280" y="21542"/>
                  <a:pt x="60737" y="21705"/>
                </a:cubicBezTo>
                <a:lnTo>
                  <a:pt x="60611" y="21705"/>
                </a:lnTo>
                <a:cubicBezTo>
                  <a:pt x="60574" y="21705"/>
                  <a:pt x="60538" y="21723"/>
                  <a:pt x="60538" y="21759"/>
                </a:cubicBezTo>
                <a:lnTo>
                  <a:pt x="60357" y="21832"/>
                </a:lnTo>
                <a:cubicBezTo>
                  <a:pt x="60248" y="21868"/>
                  <a:pt x="60230" y="22013"/>
                  <a:pt x="60303" y="22085"/>
                </a:cubicBezTo>
                <a:cubicBezTo>
                  <a:pt x="60773" y="22411"/>
                  <a:pt x="61317" y="22610"/>
                  <a:pt x="61896" y="22665"/>
                </a:cubicBezTo>
                <a:cubicBezTo>
                  <a:pt x="60448" y="23117"/>
                  <a:pt x="58999" y="23552"/>
                  <a:pt x="57569" y="23950"/>
                </a:cubicBezTo>
                <a:cubicBezTo>
                  <a:pt x="56591" y="22610"/>
                  <a:pt x="54926" y="22429"/>
                  <a:pt x="53368" y="22357"/>
                </a:cubicBezTo>
                <a:cubicBezTo>
                  <a:pt x="53260" y="22357"/>
                  <a:pt x="53187" y="22484"/>
                  <a:pt x="53242" y="22592"/>
                </a:cubicBezTo>
                <a:cubicBezTo>
                  <a:pt x="53803" y="23479"/>
                  <a:pt x="54654" y="24131"/>
                  <a:pt x="55668" y="24421"/>
                </a:cubicBezTo>
                <a:cubicBezTo>
                  <a:pt x="54400" y="24729"/>
                  <a:pt x="53133" y="25018"/>
                  <a:pt x="51866" y="25272"/>
                </a:cubicBezTo>
                <a:cubicBezTo>
                  <a:pt x="51105" y="23606"/>
                  <a:pt x="49494" y="22520"/>
                  <a:pt x="47683" y="22411"/>
                </a:cubicBezTo>
                <a:cubicBezTo>
                  <a:pt x="47575" y="22411"/>
                  <a:pt x="47520" y="22502"/>
                  <a:pt x="47539" y="22592"/>
                </a:cubicBezTo>
                <a:cubicBezTo>
                  <a:pt x="47720" y="23099"/>
                  <a:pt x="47973" y="23570"/>
                  <a:pt x="48317" y="23968"/>
                </a:cubicBezTo>
                <a:cubicBezTo>
                  <a:pt x="48027" y="23938"/>
                  <a:pt x="47639" y="23908"/>
                  <a:pt x="47262" y="23908"/>
                </a:cubicBezTo>
                <a:cubicBezTo>
                  <a:pt x="46507" y="23908"/>
                  <a:pt x="45794" y="24029"/>
                  <a:pt x="46000" y="24511"/>
                </a:cubicBezTo>
                <a:cubicBezTo>
                  <a:pt x="46181" y="24928"/>
                  <a:pt x="47014" y="25236"/>
                  <a:pt x="47394" y="25417"/>
                </a:cubicBezTo>
                <a:cubicBezTo>
                  <a:pt x="47828" y="25616"/>
                  <a:pt x="48299" y="25743"/>
                  <a:pt x="48788" y="25815"/>
                </a:cubicBezTo>
                <a:cubicBezTo>
                  <a:pt x="47285" y="26032"/>
                  <a:pt x="45782" y="26213"/>
                  <a:pt x="44280" y="26322"/>
                </a:cubicBezTo>
                <a:cubicBezTo>
                  <a:pt x="44280" y="26322"/>
                  <a:pt x="44280" y="26304"/>
                  <a:pt x="44280" y="26286"/>
                </a:cubicBezTo>
                <a:cubicBezTo>
                  <a:pt x="43211" y="24530"/>
                  <a:pt x="41166" y="24240"/>
                  <a:pt x="39283" y="24077"/>
                </a:cubicBezTo>
                <a:cubicBezTo>
                  <a:pt x="39156" y="24077"/>
                  <a:pt x="39083" y="24204"/>
                  <a:pt x="39156" y="24294"/>
                </a:cubicBezTo>
                <a:cubicBezTo>
                  <a:pt x="39735" y="25417"/>
                  <a:pt x="40785" y="26213"/>
                  <a:pt x="42016" y="26467"/>
                </a:cubicBezTo>
                <a:cubicBezTo>
                  <a:pt x="41325" y="26480"/>
                  <a:pt x="40634" y="26492"/>
                  <a:pt x="39936" y="26492"/>
                </a:cubicBezTo>
                <a:cubicBezTo>
                  <a:pt x="39647" y="26492"/>
                  <a:pt x="39357" y="26490"/>
                  <a:pt x="39065" y="26485"/>
                </a:cubicBezTo>
                <a:cubicBezTo>
                  <a:pt x="38486" y="26485"/>
                  <a:pt x="37907" y="26467"/>
                  <a:pt x="37327" y="26431"/>
                </a:cubicBezTo>
                <a:lnTo>
                  <a:pt x="37273" y="26413"/>
                </a:lnTo>
                <a:cubicBezTo>
                  <a:pt x="37074" y="24548"/>
                  <a:pt x="35933" y="22828"/>
                  <a:pt x="34557" y="21633"/>
                </a:cubicBezTo>
                <a:cubicBezTo>
                  <a:pt x="34529" y="21605"/>
                  <a:pt x="34494" y="21592"/>
                  <a:pt x="34459" y="21592"/>
                </a:cubicBezTo>
                <a:cubicBezTo>
                  <a:pt x="34381" y="21592"/>
                  <a:pt x="34304" y="21654"/>
                  <a:pt x="34304" y="21741"/>
                </a:cubicBezTo>
                <a:cubicBezTo>
                  <a:pt x="34249" y="22303"/>
                  <a:pt x="34304" y="22864"/>
                  <a:pt x="34430" y="23425"/>
                </a:cubicBezTo>
                <a:cubicBezTo>
                  <a:pt x="33833" y="22864"/>
                  <a:pt x="33127" y="22447"/>
                  <a:pt x="32348" y="22194"/>
                </a:cubicBezTo>
                <a:cubicBezTo>
                  <a:pt x="32332" y="22188"/>
                  <a:pt x="32315" y="22186"/>
                  <a:pt x="32300" y="22186"/>
                </a:cubicBezTo>
                <a:cubicBezTo>
                  <a:pt x="32215" y="22186"/>
                  <a:pt x="32152" y="22265"/>
                  <a:pt x="32167" y="22357"/>
                </a:cubicBezTo>
                <a:cubicBezTo>
                  <a:pt x="32366" y="22864"/>
                  <a:pt x="32584" y="23353"/>
                  <a:pt x="32855" y="23823"/>
                </a:cubicBezTo>
                <a:cubicBezTo>
                  <a:pt x="32059" y="23262"/>
                  <a:pt x="31298" y="22629"/>
                  <a:pt x="30592" y="21959"/>
                </a:cubicBezTo>
                <a:cubicBezTo>
                  <a:pt x="30936" y="20112"/>
                  <a:pt x="30447" y="18211"/>
                  <a:pt x="29270" y="16744"/>
                </a:cubicBezTo>
                <a:cubicBezTo>
                  <a:pt x="29244" y="16705"/>
                  <a:pt x="29207" y="16690"/>
                  <a:pt x="29169" y="16690"/>
                </a:cubicBezTo>
                <a:cubicBezTo>
                  <a:pt x="29100" y="16690"/>
                  <a:pt x="29029" y="16740"/>
                  <a:pt x="29017" y="16799"/>
                </a:cubicBezTo>
                <a:cubicBezTo>
                  <a:pt x="28619" y="17957"/>
                  <a:pt x="28655" y="19225"/>
                  <a:pt x="29107" y="20365"/>
                </a:cubicBezTo>
                <a:cubicBezTo>
                  <a:pt x="28745" y="19949"/>
                  <a:pt x="28419" y="19514"/>
                  <a:pt x="28094" y="19044"/>
                </a:cubicBezTo>
                <a:cubicBezTo>
                  <a:pt x="27623" y="18338"/>
                  <a:pt x="27170" y="17613"/>
                  <a:pt x="26772" y="16871"/>
                </a:cubicBezTo>
                <a:cubicBezTo>
                  <a:pt x="26790" y="16853"/>
                  <a:pt x="26808" y="16853"/>
                  <a:pt x="26826" y="16817"/>
                </a:cubicBezTo>
                <a:cubicBezTo>
                  <a:pt x="27605" y="15097"/>
                  <a:pt x="27605" y="13105"/>
                  <a:pt x="26808" y="11385"/>
                </a:cubicBezTo>
                <a:cubicBezTo>
                  <a:pt x="26778" y="11344"/>
                  <a:pt x="26730" y="11321"/>
                  <a:pt x="26681" y="11321"/>
                </a:cubicBezTo>
                <a:cubicBezTo>
                  <a:pt x="26643" y="11321"/>
                  <a:pt x="26604" y="11335"/>
                  <a:pt x="26573" y="11367"/>
                </a:cubicBezTo>
                <a:cubicBezTo>
                  <a:pt x="26374" y="11530"/>
                  <a:pt x="26211" y="11729"/>
                  <a:pt x="26066" y="11946"/>
                </a:cubicBezTo>
                <a:cubicBezTo>
                  <a:pt x="25957" y="11403"/>
                  <a:pt x="25758" y="10896"/>
                  <a:pt x="25486" y="10407"/>
                </a:cubicBezTo>
                <a:cubicBezTo>
                  <a:pt x="25459" y="10362"/>
                  <a:pt x="25414" y="10340"/>
                  <a:pt x="25369" y="10340"/>
                </a:cubicBezTo>
                <a:cubicBezTo>
                  <a:pt x="25323" y="10340"/>
                  <a:pt x="25278" y="10362"/>
                  <a:pt x="25251" y="10407"/>
                </a:cubicBezTo>
                <a:cubicBezTo>
                  <a:pt x="25106" y="10733"/>
                  <a:pt x="24979" y="11077"/>
                  <a:pt x="24889" y="11439"/>
                </a:cubicBezTo>
                <a:cubicBezTo>
                  <a:pt x="24599" y="9828"/>
                  <a:pt x="24690" y="8162"/>
                  <a:pt x="25142" y="6569"/>
                </a:cubicBezTo>
                <a:cubicBezTo>
                  <a:pt x="25155" y="6508"/>
                  <a:pt x="25093" y="6455"/>
                  <a:pt x="25034" y="6455"/>
                </a:cubicBezTo>
                <a:cubicBezTo>
                  <a:pt x="25006" y="6455"/>
                  <a:pt x="24979" y="6467"/>
                  <a:pt x="24961" y="6497"/>
                </a:cubicBezTo>
                <a:cubicBezTo>
                  <a:pt x="24328" y="7963"/>
                  <a:pt x="24092" y="9575"/>
                  <a:pt x="24310" y="11168"/>
                </a:cubicBezTo>
                <a:cubicBezTo>
                  <a:pt x="23766" y="10589"/>
                  <a:pt x="23133" y="10100"/>
                  <a:pt x="22445" y="9719"/>
                </a:cubicBezTo>
                <a:cubicBezTo>
                  <a:pt x="22427" y="9719"/>
                  <a:pt x="22409" y="9701"/>
                  <a:pt x="22409" y="9701"/>
                </a:cubicBezTo>
                <a:lnTo>
                  <a:pt x="22354" y="9665"/>
                </a:lnTo>
                <a:cubicBezTo>
                  <a:pt x="22329" y="9653"/>
                  <a:pt x="22303" y="9647"/>
                  <a:pt x="22278" y="9647"/>
                </a:cubicBezTo>
                <a:cubicBezTo>
                  <a:pt x="22193" y="9647"/>
                  <a:pt x="22115" y="9712"/>
                  <a:pt x="22101" y="9810"/>
                </a:cubicBezTo>
                <a:cubicBezTo>
                  <a:pt x="22173" y="10715"/>
                  <a:pt x="22300" y="11657"/>
                  <a:pt x="22843" y="12399"/>
                </a:cubicBezTo>
                <a:cubicBezTo>
                  <a:pt x="23222" y="12889"/>
                  <a:pt x="23807" y="13295"/>
                  <a:pt x="24431" y="13295"/>
                </a:cubicBezTo>
                <a:cubicBezTo>
                  <a:pt x="24523" y="13295"/>
                  <a:pt x="24615" y="13287"/>
                  <a:pt x="24708" y="13268"/>
                </a:cubicBezTo>
                <a:cubicBezTo>
                  <a:pt x="24907" y="14010"/>
                  <a:pt x="25142" y="14717"/>
                  <a:pt x="25450" y="15423"/>
                </a:cubicBezTo>
                <a:cubicBezTo>
                  <a:pt x="24835" y="15024"/>
                  <a:pt x="24147" y="14789"/>
                  <a:pt x="23441" y="14698"/>
                </a:cubicBezTo>
                <a:cubicBezTo>
                  <a:pt x="23350" y="14698"/>
                  <a:pt x="23278" y="14789"/>
                  <a:pt x="23296" y="14879"/>
                </a:cubicBezTo>
                <a:cubicBezTo>
                  <a:pt x="23549" y="15531"/>
                  <a:pt x="23893" y="16147"/>
                  <a:pt x="24310" y="16708"/>
                </a:cubicBezTo>
                <a:cubicBezTo>
                  <a:pt x="24038" y="16636"/>
                  <a:pt x="23748" y="16581"/>
                  <a:pt x="23477" y="16545"/>
                </a:cubicBezTo>
                <a:cubicBezTo>
                  <a:pt x="23460" y="16540"/>
                  <a:pt x="23443" y="16538"/>
                  <a:pt x="23428" y="16538"/>
                </a:cubicBezTo>
                <a:cubicBezTo>
                  <a:pt x="23324" y="16538"/>
                  <a:pt x="23246" y="16634"/>
                  <a:pt x="23278" y="16744"/>
                </a:cubicBezTo>
                <a:cubicBezTo>
                  <a:pt x="23538" y="18537"/>
                  <a:pt x="25281" y="19288"/>
                  <a:pt x="26920" y="19288"/>
                </a:cubicBezTo>
                <a:cubicBezTo>
                  <a:pt x="27102" y="19288"/>
                  <a:pt x="27283" y="19279"/>
                  <a:pt x="27460" y="19261"/>
                </a:cubicBezTo>
                <a:cubicBezTo>
                  <a:pt x="28220" y="20402"/>
                  <a:pt x="29089" y="21470"/>
                  <a:pt x="30049" y="22447"/>
                </a:cubicBezTo>
                <a:cubicBezTo>
                  <a:pt x="29341" y="22101"/>
                  <a:pt x="28584" y="21918"/>
                  <a:pt x="27807" y="21918"/>
                </a:cubicBezTo>
                <a:cubicBezTo>
                  <a:pt x="27650" y="21918"/>
                  <a:pt x="27492" y="21925"/>
                  <a:pt x="27333" y="21941"/>
                </a:cubicBezTo>
                <a:cubicBezTo>
                  <a:pt x="27225" y="21941"/>
                  <a:pt x="27152" y="22049"/>
                  <a:pt x="27188" y="22158"/>
                </a:cubicBezTo>
                <a:cubicBezTo>
                  <a:pt x="27756" y="23056"/>
                  <a:pt x="28854" y="23723"/>
                  <a:pt x="29933" y="23723"/>
                </a:cubicBezTo>
                <a:cubicBezTo>
                  <a:pt x="30334" y="23723"/>
                  <a:pt x="30732" y="23631"/>
                  <a:pt x="31099" y="23425"/>
                </a:cubicBezTo>
                <a:cubicBezTo>
                  <a:pt x="32384" y="24602"/>
                  <a:pt x="33833" y="25580"/>
                  <a:pt x="35408" y="26322"/>
                </a:cubicBezTo>
                <a:cubicBezTo>
                  <a:pt x="32312" y="26087"/>
                  <a:pt x="29180" y="25543"/>
                  <a:pt x="26283" y="24475"/>
                </a:cubicBezTo>
                <a:cubicBezTo>
                  <a:pt x="26355" y="22701"/>
                  <a:pt x="25124" y="21253"/>
                  <a:pt x="23966" y="20003"/>
                </a:cubicBezTo>
                <a:cubicBezTo>
                  <a:pt x="23930" y="19968"/>
                  <a:pt x="23887" y="19952"/>
                  <a:pt x="23845" y="19952"/>
                </a:cubicBezTo>
                <a:cubicBezTo>
                  <a:pt x="23779" y="19952"/>
                  <a:pt x="23716" y="19991"/>
                  <a:pt x="23694" y="20058"/>
                </a:cubicBezTo>
                <a:cubicBezTo>
                  <a:pt x="23549" y="20565"/>
                  <a:pt x="23495" y="21108"/>
                  <a:pt x="23549" y="21633"/>
                </a:cubicBezTo>
                <a:cubicBezTo>
                  <a:pt x="23060" y="21180"/>
                  <a:pt x="22517" y="20800"/>
                  <a:pt x="21902" y="20528"/>
                </a:cubicBezTo>
                <a:cubicBezTo>
                  <a:pt x="21879" y="20517"/>
                  <a:pt x="21857" y="20512"/>
                  <a:pt x="21836" y="20512"/>
                </a:cubicBezTo>
                <a:cubicBezTo>
                  <a:pt x="21754" y="20512"/>
                  <a:pt x="21688" y="20587"/>
                  <a:pt x="21702" y="20673"/>
                </a:cubicBezTo>
                <a:cubicBezTo>
                  <a:pt x="21811" y="21361"/>
                  <a:pt x="22028" y="22031"/>
                  <a:pt x="22372" y="22629"/>
                </a:cubicBezTo>
                <a:cubicBezTo>
                  <a:pt x="21377" y="22049"/>
                  <a:pt x="20435" y="21361"/>
                  <a:pt x="19566" y="20601"/>
                </a:cubicBezTo>
                <a:cubicBezTo>
                  <a:pt x="20326" y="18591"/>
                  <a:pt x="18932" y="16781"/>
                  <a:pt x="18154" y="15006"/>
                </a:cubicBezTo>
                <a:cubicBezTo>
                  <a:pt x="18132" y="14954"/>
                  <a:pt x="18091" y="14933"/>
                  <a:pt x="18048" y="14933"/>
                </a:cubicBezTo>
                <a:cubicBezTo>
                  <a:pt x="17984" y="14933"/>
                  <a:pt x="17914" y="14978"/>
                  <a:pt x="17882" y="15042"/>
                </a:cubicBezTo>
                <a:cubicBezTo>
                  <a:pt x="17430" y="16292"/>
                  <a:pt x="17430" y="17686"/>
                  <a:pt x="17900" y="18935"/>
                </a:cubicBezTo>
                <a:cubicBezTo>
                  <a:pt x="16796" y="17650"/>
                  <a:pt x="15873" y="16219"/>
                  <a:pt x="15148" y="14680"/>
                </a:cubicBezTo>
                <a:cubicBezTo>
                  <a:pt x="16995" y="14119"/>
                  <a:pt x="17339" y="11910"/>
                  <a:pt x="17375" y="10263"/>
                </a:cubicBezTo>
                <a:cubicBezTo>
                  <a:pt x="17375" y="10179"/>
                  <a:pt x="17290" y="10117"/>
                  <a:pt x="17210" y="10117"/>
                </a:cubicBezTo>
                <a:cubicBezTo>
                  <a:pt x="17185" y="10117"/>
                  <a:pt x="17161" y="10123"/>
                  <a:pt x="17140" y="10136"/>
                </a:cubicBezTo>
                <a:cubicBezTo>
                  <a:pt x="16488" y="10534"/>
                  <a:pt x="15945" y="11059"/>
                  <a:pt x="15529" y="11693"/>
                </a:cubicBezTo>
                <a:cubicBezTo>
                  <a:pt x="15420" y="10842"/>
                  <a:pt x="15166" y="10027"/>
                  <a:pt x="14786" y="9267"/>
                </a:cubicBezTo>
                <a:cubicBezTo>
                  <a:pt x="14759" y="9222"/>
                  <a:pt x="14714" y="9199"/>
                  <a:pt x="14669" y="9199"/>
                </a:cubicBezTo>
                <a:cubicBezTo>
                  <a:pt x="14623" y="9199"/>
                  <a:pt x="14578" y="9222"/>
                  <a:pt x="14551" y="9267"/>
                </a:cubicBezTo>
                <a:cubicBezTo>
                  <a:pt x="14243" y="9973"/>
                  <a:pt x="14062" y="10715"/>
                  <a:pt x="14008" y="11476"/>
                </a:cubicBezTo>
                <a:cubicBezTo>
                  <a:pt x="13646" y="10118"/>
                  <a:pt x="13428" y="8724"/>
                  <a:pt x="13356" y="7311"/>
                </a:cubicBezTo>
                <a:cubicBezTo>
                  <a:pt x="14750" y="6352"/>
                  <a:pt x="15565" y="4759"/>
                  <a:pt x="15529" y="3075"/>
                </a:cubicBezTo>
                <a:cubicBezTo>
                  <a:pt x="15529" y="2979"/>
                  <a:pt x="15446" y="2904"/>
                  <a:pt x="15351" y="2904"/>
                </a:cubicBezTo>
                <a:cubicBezTo>
                  <a:pt x="15320" y="2904"/>
                  <a:pt x="15288" y="2912"/>
                  <a:pt x="15257" y="2930"/>
                </a:cubicBezTo>
                <a:cubicBezTo>
                  <a:pt x="14406" y="3455"/>
                  <a:pt x="13736" y="4234"/>
                  <a:pt x="13356" y="5157"/>
                </a:cubicBezTo>
                <a:cubicBezTo>
                  <a:pt x="13428" y="3473"/>
                  <a:pt x="13682" y="1807"/>
                  <a:pt x="14116" y="178"/>
                </a:cubicBezTo>
                <a:cubicBezTo>
                  <a:pt x="14153" y="81"/>
                  <a:pt x="14060" y="1"/>
                  <a:pt x="1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5654422">
            <a:off x="6500414" y="-1001079"/>
            <a:ext cx="895862" cy="1920609"/>
          </a:xfrm>
          <a:custGeom>
            <a:avLst/>
            <a:gdLst/>
            <a:ahLst/>
            <a:cxnLst/>
            <a:rect l="l" t="t" r="r" b="b"/>
            <a:pathLst>
              <a:path w="24926" h="53438" extrusionOk="0">
                <a:moveTo>
                  <a:pt x="12823" y="1145"/>
                </a:moveTo>
                <a:cubicBezTo>
                  <a:pt x="13422" y="1145"/>
                  <a:pt x="14065" y="1319"/>
                  <a:pt x="14647" y="1540"/>
                </a:cubicBezTo>
                <a:cubicBezTo>
                  <a:pt x="14547" y="1537"/>
                  <a:pt x="14446" y="1536"/>
                  <a:pt x="14345" y="1536"/>
                </a:cubicBezTo>
                <a:cubicBezTo>
                  <a:pt x="13233" y="1536"/>
                  <a:pt x="12125" y="1720"/>
                  <a:pt x="11062" y="2101"/>
                </a:cubicBezTo>
                <a:cubicBezTo>
                  <a:pt x="11044" y="2101"/>
                  <a:pt x="11026" y="2120"/>
                  <a:pt x="11026" y="2120"/>
                </a:cubicBezTo>
                <a:cubicBezTo>
                  <a:pt x="11442" y="1397"/>
                  <a:pt x="12101" y="1145"/>
                  <a:pt x="12823" y="1145"/>
                </a:cubicBezTo>
                <a:close/>
                <a:moveTo>
                  <a:pt x="14122" y="1830"/>
                </a:moveTo>
                <a:lnTo>
                  <a:pt x="14122" y="1830"/>
                </a:lnTo>
                <a:cubicBezTo>
                  <a:pt x="13463" y="2059"/>
                  <a:pt x="12804" y="2277"/>
                  <a:pt x="12135" y="2277"/>
                </a:cubicBezTo>
                <a:cubicBezTo>
                  <a:pt x="11959" y="2277"/>
                  <a:pt x="11783" y="2262"/>
                  <a:pt x="11606" y="2228"/>
                </a:cubicBezTo>
                <a:cubicBezTo>
                  <a:pt x="12420" y="2011"/>
                  <a:pt x="13271" y="1866"/>
                  <a:pt x="14122" y="1830"/>
                </a:cubicBezTo>
                <a:close/>
                <a:moveTo>
                  <a:pt x="10719" y="2627"/>
                </a:moveTo>
                <a:cubicBezTo>
                  <a:pt x="11062" y="3930"/>
                  <a:pt x="11262" y="5270"/>
                  <a:pt x="11262" y="6610"/>
                </a:cubicBezTo>
                <a:cubicBezTo>
                  <a:pt x="10411" y="5433"/>
                  <a:pt x="9578" y="3803"/>
                  <a:pt x="10719" y="2627"/>
                </a:cubicBezTo>
                <a:close/>
                <a:moveTo>
                  <a:pt x="11026" y="2663"/>
                </a:moveTo>
                <a:lnTo>
                  <a:pt x="11189" y="2753"/>
                </a:lnTo>
                <a:cubicBezTo>
                  <a:pt x="11841" y="4129"/>
                  <a:pt x="12113" y="5433"/>
                  <a:pt x="11425" y="6845"/>
                </a:cubicBezTo>
                <a:lnTo>
                  <a:pt x="11425" y="6827"/>
                </a:lnTo>
                <a:lnTo>
                  <a:pt x="11370" y="6755"/>
                </a:lnTo>
                <a:lnTo>
                  <a:pt x="11370" y="6755"/>
                </a:lnTo>
                <a:cubicBezTo>
                  <a:pt x="11380" y="6757"/>
                  <a:pt x="11389" y="6758"/>
                  <a:pt x="11398" y="6758"/>
                </a:cubicBezTo>
                <a:cubicBezTo>
                  <a:pt x="11456" y="6758"/>
                  <a:pt x="11497" y="6709"/>
                  <a:pt x="11497" y="6646"/>
                </a:cubicBezTo>
                <a:cubicBezTo>
                  <a:pt x="11551" y="5306"/>
                  <a:pt x="11388" y="3966"/>
                  <a:pt x="11026" y="2663"/>
                </a:cubicBezTo>
                <a:close/>
                <a:moveTo>
                  <a:pt x="16023" y="5867"/>
                </a:moveTo>
                <a:cubicBezTo>
                  <a:pt x="17200" y="6067"/>
                  <a:pt x="18377" y="6338"/>
                  <a:pt x="19536" y="6664"/>
                </a:cubicBezTo>
                <a:cubicBezTo>
                  <a:pt x="19029" y="6700"/>
                  <a:pt x="18522" y="6755"/>
                  <a:pt x="18015" y="6845"/>
                </a:cubicBezTo>
                <a:cubicBezTo>
                  <a:pt x="17956" y="6852"/>
                  <a:pt x="17898" y="6855"/>
                  <a:pt x="17840" y="6855"/>
                </a:cubicBezTo>
                <a:cubicBezTo>
                  <a:pt x="17127" y="6855"/>
                  <a:pt x="16560" y="6353"/>
                  <a:pt x="16023" y="5867"/>
                </a:cubicBezTo>
                <a:close/>
                <a:moveTo>
                  <a:pt x="19264" y="11045"/>
                </a:moveTo>
                <a:cubicBezTo>
                  <a:pt x="19282" y="11064"/>
                  <a:pt x="19300" y="11082"/>
                  <a:pt x="19318" y="11082"/>
                </a:cubicBezTo>
                <a:cubicBezTo>
                  <a:pt x="20405" y="11245"/>
                  <a:pt x="21419" y="11697"/>
                  <a:pt x="22016" y="12584"/>
                </a:cubicBezTo>
                <a:cubicBezTo>
                  <a:pt x="21201" y="12059"/>
                  <a:pt x="20369" y="11607"/>
                  <a:pt x="19481" y="11227"/>
                </a:cubicBezTo>
                <a:cubicBezTo>
                  <a:pt x="19466" y="11211"/>
                  <a:pt x="19448" y="11206"/>
                  <a:pt x="19429" y="11206"/>
                </a:cubicBezTo>
                <a:cubicBezTo>
                  <a:pt x="19403" y="11206"/>
                  <a:pt x="19376" y="11216"/>
                  <a:pt x="19355" y="11227"/>
                </a:cubicBezTo>
                <a:cubicBezTo>
                  <a:pt x="19318" y="11172"/>
                  <a:pt x="19300" y="11100"/>
                  <a:pt x="19264" y="11045"/>
                </a:cubicBezTo>
                <a:close/>
                <a:moveTo>
                  <a:pt x="19771" y="11643"/>
                </a:moveTo>
                <a:cubicBezTo>
                  <a:pt x="20622" y="12114"/>
                  <a:pt x="21437" y="12621"/>
                  <a:pt x="22288" y="13109"/>
                </a:cubicBezTo>
                <a:cubicBezTo>
                  <a:pt x="22306" y="13146"/>
                  <a:pt x="22324" y="13200"/>
                  <a:pt x="22342" y="13236"/>
                </a:cubicBezTo>
                <a:cubicBezTo>
                  <a:pt x="21310" y="13055"/>
                  <a:pt x="20387" y="12494"/>
                  <a:pt x="19771" y="11643"/>
                </a:cubicBezTo>
                <a:close/>
                <a:moveTo>
                  <a:pt x="19065" y="12349"/>
                </a:moveTo>
                <a:lnTo>
                  <a:pt x="19065" y="12349"/>
                </a:lnTo>
                <a:cubicBezTo>
                  <a:pt x="18902" y="13598"/>
                  <a:pt x="18649" y="14848"/>
                  <a:pt x="18323" y="16079"/>
                </a:cubicBezTo>
                <a:cubicBezTo>
                  <a:pt x="18087" y="14757"/>
                  <a:pt x="17997" y="13291"/>
                  <a:pt x="19065" y="12349"/>
                </a:cubicBezTo>
                <a:close/>
                <a:moveTo>
                  <a:pt x="19318" y="12349"/>
                </a:moveTo>
                <a:cubicBezTo>
                  <a:pt x="19699" y="13797"/>
                  <a:pt x="19572" y="15228"/>
                  <a:pt x="18449" y="16278"/>
                </a:cubicBezTo>
                <a:cubicBezTo>
                  <a:pt x="18812" y="14974"/>
                  <a:pt x="19101" y="13671"/>
                  <a:pt x="19318" y="12349"/>
                </a:cubicBezTo>
                <a:close/>
                <a:moveTo>
                  <a:pt x="20556" y="19422"/>
                </a:moveTo>
                <a:cubicBezTo>
                  <a:pt x="20573" y="19422"/>
                  <a:pt x="20589" y="19424"/>
                  <a:pt x="20604" y="19428"/>
                </a:cubicBezTo>
                <a:cubicBezTo>
                  <a:pt x="20984" y="19537"/>
                  <a:pt x="19862" y="20967"/>
                  <a:pt x="19699" y="21184"/>
                </a:cubicBezTo>
                <a:cubicBezTo>
                  <a:pt x="19355" y="21655"/>
                  <a:pt x="18993" y="22126"/>
                  <a:pt x="18649" y="22597"/>
                </a:cubicBezTo>
                <a:cubicBezTo>
                  <a:pt x="18703" y="21999"/>
                  <a:pt x="18866" y="21420"/>
                  <a:pt x="19101" y="20877"/>
                </a:cubicBezTo>
                <a:cubicBezTo>
                  <a:pt x="19228" y="20605"/>
                  <a:pt x="19391" y="20370"/>
                  <a:pt x="19572" y="20134"/>
                </a:cubicBezTo>
                <a:cubicBezTo>
                  <a:pt x="19726" y="19980"/>
                  <a:pt x="20268" y="19422"/>
                  <a:pt x="20556" y="19422"/>
                </a:cubicBezTo>
                <a:close/>
                <a:moveTo>
                  <a:pt x="21419" y="19555"/>
                </a:moveTo>
                <a:cubicBezTo>
                  <a:pt x="22541" y="20352"/>
                  <a:pt x="22885" y="21601"/>
                  <a:pt x="22813" y="22923"/>
                </a:cubicBezTo>
                <a:cubicBezTo>
                  <a:pt x="22342" y="21800"/>
                  <a:pt x="21889" y="20677"/>
                  <a:pt x="21419" y="19555"/>
                </a:cubicBezTo>
                <a:close/>
                <a:moveTo>
                  <a:pt x="20876" y="20116"/>
                </a:moveTo>
                <a:lnTo>
                  <a:pt x="20876" y="20279"/>
                </a:lnTo>
                <a:cubicBezTo>
                  <a:pt x="20586" y="21601"/>
                  <a:pt x="20079" y="23013"/>
                  <a:pt x="18576" y="23248"/>
                </a:cubicBezTo>
                <a:lnTo>
                  <a:pt x="18576" y="23194"/>
                </a:lnTo>
                <a:cubicBezTo>
                  <a:pt x="19427" y="22235"/>
                  <a:pt x="20188" y="21203"/>
                  <a:pt x="20876" y="20116"/>
                </a:cubicBezTo>
                <a:close/>
                <a:moveTo>
                  <a:pt x="21346" y="20134"/>
                </a:moveTo>
                <a:lnTo>
                  <a:pt x="21346" y="20134"/>
                </a:lnTo>
                <a:cubicBezTo>
                  <a:pt x="21781" y="21166"/>
                  <a:pt x="22215" y="22216"/>
                  <a:pt x="22650" y="23248"/>
                </a:cubicBezTo>
                <a:cubicBezTo>
                  <a:pt x="22686" y="23303"/>
                  <a:pt x="22722" y="23339"/>
                  <a:pt x="22795" y="23339"/>
                </a:cubicBezTo>
                <a:cubicBezTo>
                  <a:pt x="22795" y="23393"/>
                  <a:pt x="22777" y="23466"/>
                  <a:pt x="22758" y="23520"/>
                </a:cubicBezTo>
                <a:cubicBezTo>
                  <a:pt x="21835" y="22651"/>
                  <a:pt x="21310" y="21420"/>
                  <a:pt x="21346" y="20134"/>
                </a:cubicBezTo>
                <a:close/>
                <a:moveTo>
                  <a:pt x="19406" y="26047"/>
                </a:moveTo>
                <a:cubicBezTo>
                  <a:pt x="19584" y="26047"/>
                  <a:pt x="19751" y="26076"/>
                  <a:pt x="19898" y="26145"/>
                </a:cubicBezTo>
                <a:cubicBezTo>
                  <a:pt x="18830" y="26616"/>
                  <a:pt x="17725" y="27014"/>
                  <a:pt x="16603" y="27395"/>
                </a:cubicBezTo>
                <a:cubicBezTo>
                  <a:pt x="16910" y="27087"/>
                  <a:pt x="17254" y="26833"/>
                  <a:pt x="17635" y="26616"/>
                </a:cubicBezTo>
                <a:cubicBezTo>
                  <a:pt x="18056" y="26391"/>
                  <a:pt x="18792" y="26047"/>
                  <a:pt x="19406" y="26047"/>
                </a:cubicBezTo>
                <a:close/>
                <a:moveTo>
                  <a:pt x="19789" y="26562"/>
                </a:moveTo>
                <a:lnTo>
                  <a:pt x="19789" y="26562"/>
                </a:lnTo>
                <a:cubicBezTo>
                  <a:pt x="19089" y="27353"/>
                  <a:pt x="18083" y="27786"/>
                  <a:pt x="17049" y="27786"/>
                </a:cubicBezTo>
                <a:cubicBezTo>
                  <a:pt x="16852" y="27786"/>
                  <a:pt x="16654" y="27770"/>
                  <a:pt x="16458" y="27739"/>
                </a:cubicBezTo>
                <a:cubicBezTo>
                  <a:pt x="17580" y="27395"/>
                  <a:pt x="18703" y="26996"/>
                  <a:pt x="19789" y="26562"/>
                </a:cubicBezTo>
                <a:close/>
                <a:moveTo>
                  <a:pt x="20857" y="25693"/>
                </a:moveTo>
                <a:lnTo>
                  <a:pt x="20857" y="25693"/>
                </a:lnTo>
                <a:cubicBezTo>
                  <a:pt x="21745" y="26761"/>
                  <a:pt x="22089" y="28119"/>
                  <a:pt x="21455" y="29404"/>
                </a:cubicBezTo>
                <a:cubicBezTo>
                  <a:pt x="20676" y="28517"/>
                  <a:pt x="20369" y="27286"/>
                  <a:pt x="20640" y="26127"/>
                </a:cubicBezTo>
                <a:lnTo>
                  <a:pt x="20640" y="26127"/>
                </a:lnTo>
                <a:cubicBezTo>
                  <a:pt x="20839" y="27123"/>
                  <a:pt x="21020" y="28119"/>
                  <a:pt x="21238" y="29096"/>
                </a:cubicBezTo>
                <a:cubicBezTo>
                  <a:pt x="21251" y="29152"/>
                  <a:pt x="21289" y="29175"/>
                  <a:pt x="21329" y="29175"/>
                </a:cubicBezTo>
                <a:cubicBezTo>
                  <a:pt x="21394" y="29175"/>
                  <a:pt x="21466" y="29113"/>
                  <a:pt x="21455" y="29024"/>
                </a:cubicBezTo>
                <a:cubicBezTo>
                  <a:pt x="21274" y="27920"/>
                  <a:pt x="21057" y="26797"/>
                  <a:pt x="20857" y="25693"/>
                </a:cubicBezTo>
                <a:close/>
                <a:moveTo>
                  <a:pt x="18866" y="32898"/>
                </a:moveTo>
                <a:lnTo>
                  <a:pt x="18866" y="32898"/>
                </a:lnTo>
                <a:cubicBezTo>
                  <a:pt x="19644" y="33641"/>
                  <a:pt x="19717" y="34709"/>
                  <a:pt x="19445" y="35723"/>
                </a:cubicBezTo>
                <a:cubicBezTo>
                  <a:pt x="19300" y="34763"/>
                  <a:pt x="19101" y="33822"/>
                  <a:pt x="18866" y="32898"/>
                </a:cubicBezTo>
                <a:close/>
                <a:moveTo>
                  <a:pt x="18612" y="33279"/>
                </a:moveTo>
                <a:cubicBezTo>
                  <a:pt x="18866" y="34274"/>
                  <a:pt x="19083" y="35288"/>
                  <a:pt x="19264" y="36302"/>
                </a:cubicBezTo>
                <a:cubicBezTo>
                  <a:pt x="19210" y="36411"/>
                  <a:pt x="19156" y="36520"/>
                  <a:pt x="19119" y="36628"/>
                </a:cubicBezTo>
                <a:cubicBezTo>
                  <a:pt x="18594" y="35560"/>
                  <a:pt x="18178" y="34401"/>
                  <a:pt x="18612" y="33279"/>
                </a:cubicBezTo>
                <a:close/>
                <a:moveTo>
                  <a:pt x="8995" y="39547"/>
                </a:moveTo>
                <a:cubicBezTo>
                  <a:pt x="9770" y="39547"/>
                  <a:pt x="10511" y="39750"/>
                  <a:pt x="11117" y="40322"/>
                </a:cubicBezTo>
                <a:lnTo>
                  <a:pt x="11099" y="40322"/>
                </a:lnTo>
                <a:cubicBezTo>
                  <a:pt x="11051" y="40322"/>
                  <a:pt x="11002" y="40323"/>
                  <a:pt x="10954" y="40323"/>
                </a:cubicBezTo>
                <a:cubicBezTo>
                  <a:pt x="9844" y="40323"/>
                  <a:pt x="8736" y="40123"/>
                  <a:pt x="7695" y="39706"/>
                </a:cubicBezTo>
                <a:cubicBezTo>
                  <a:pt x="8127" y="39609"/>
                  <a:pt x="8566" y="39547"/>
                  <a:pt x="8995" y="39547"/>
                </a:cubicBezTo>
                <a:close/>
                <a:moveTo>
                  <a:pt x="7460" y="39996"/>
                </a:moveTo>
                <a:lnTo>
                  <a:pt x="7460" y="39996"/>
                </a:lnTo>
                <a:cubicBezTo>
                  <a:pt x="8582" y="40394"/>
                  <a:pt x="9759" y="40611"/>
                  <a:pt x="10954" y="40648"/>
                </a:cubicBezTo>
                <a:cubicBezTo>
                  <a:pt x="10527" y="40932"/>
                  <a:pt x="10077" y="41060"/>
                  <a:pt x="9632" y="41060"/>
                </a:cubicBezTo>
                <a:cubicBezTo>
                  <a:pt x="8833" y="41060"/>
                  <a:pt x="8053" y="40647"/>
                  <a:pt x="7460" y="39996"/>
                </a:cubicBezTo>
                <a:close/>
                <a:moveTo>
                  <a:pt x="4631" y="42600"/>
                </a:moveTo>
                <a:cubicBezTo>
                  <a:pt x="5315" y="42600"/>
                  <a:pt x="5954" y="42835"/>
                  <a:pt x="6391" y="43454"/>
                </a:cubicBezTo>
                <a:cubicBezTo>
                  <a:pt x="5323" y="43273"/>
                  <a:pt x="4255" y="43092"/>
                  <a:pt x="3187" y="42893"/>
                </a:cubicBezTo>
                <a:cubicBezTo>
                  <a:pt x="3655" y="42714"/>
                  <a:pt x="4154" y="42600"/>
                  <a:pt x="4631" y="42600"/>
                </a:cubicBezTo>
                <a:close/>
                <a:moveTo>
                  <a:pt x="2680" y="43146"/>
                </a:moveTo>
                <a:cubicBezTo>
                  <a:pt x="3820" y="43363"/>
                  <a:pt x="4979" y="43562"/>
                  <a:pt x="6120" y="43780"/>
                </a:cubicBezTo>
                <a:lnTo>
                  <a:pt x="5540" y="44142"/>
                </a:lnTo>
                <a:cubicBezTo>
                  <a:pt x="5386" y="44163"/>
                  <a:pt x="5231" y="44173"/>
                  <a:pt x="5078" y="44173"/>
                </a:cubicBezTo>
                <a:cubicBezTo>
                  <a:pt x="4170" y="44173"/>
                  <a:pt x="3299" y="43812"/>
                  <a:pt x="2680" y="43146"/>
                </a:cubicBezTo>
                <a:close/>
                <a:moveTo>
                  <a:pt x="11298" y="41408"/>
                </a:moveTo>
                <a:lnTo>
                  <a:pt x="11298" y="41408"/>
                </a:lnTo>
                <a:cubicBezTo>
                  <a:pt x="11026" y="42368"/>
                  <a:pt x="10646" y="43309"/>
                  <a:pt x="10356" y="44287"/>
                </a:cubicBezTo>
                <a:cubicBezTo>
                  <a:pt x="10320" y="43200"/>
                  <a:pt x="10447" y="42096"/>
                  <a:pt x="11298" y="41408"/>
                </a:cubicBezTo>
                <a:close/>
                <a:moveTo>
                  <a:pt x="11805" y="40955"/>
                </a:moveTo>
                <a:cubicBezTo>
                  <a:pt x="12312" y="42349"/>
                  <a:pt x="11497" y="43526"/>
                  <a:pt x="10574" y="44504"/>
                </a:cubicBezTo>
                <a:cubicBezTo>
                  <a:pt x="11135" y="43454"/>
                  <a:pt x="11443" y="42205"/>
                  <a:pt x="11732" y="41064"/>
                </a:cubicBezTo>
                <a:cubicBezTo>
                  <a:pt x="11732" y="41046"/>
                  <a:pt x="11732" y="41028"/>
                  <a:pt x="11732" y="41010"/>
                </a:cubicBezTo>
                <a:lnTo>
                  <a:pt x="11805" y="40955"/>
                </a:lnTo>
                <a:close/>
                <a:moveTo>
                  <a:pt x="6210" y="44776"/>
                </a:moveTo>
                <a:lnTo>
                  <a:pt x="6210" y="44776"/>
                </a:lnTo>
                <a:cubicBezTo>
                  <a:pt x="5848" y="45735"/>
                  <a:pt x="5468" y="46713"/>
                  <a:pt x="5088" y="47672"/>
                </a:cubicBezTo>
                <a:cubicBezTo>
                  <a:pt x="4943" y="46568"/>
                  <a:pt x="5377" y="45482"/>
                  <a:pt x="6210" y="44776"/>
                </a:cubicBezTo>
                <a:close/>
                <a:moveTo>
                  <a:pt x="4853" y="0"/>
                </a:moveTo>
                <a:cubicBezTo>
                  <a:pt x="4741" y="0"/>
                  <a:pt x="4713" y="165"/>
                  <a:pt x="4816" y="182"/>
                </a:cubicBezTo>
                <a:cubicBezTo>
                  <a:pt x="6808" y="671"/>
                  <a:pt x="8727" y="1395"/>
                  <a:pt x="10537" y="2373"/>
                </a:cubicBezTo>
                <a:cubicBezTo>
                  <a:pt x="9035" y="3803"/>
                  <a:pt x="10266" y="5885"/>
                  <a:pt x="11298" y="7243"/>
                </a:cubicBezTo>
                <a:cubicBezTo>
                  <a:pt x="11334" y="7289"/>
                  <a:pt x="11393" y="7311"/>
                  <a:pt x="11449" y="7311"/>
                </a:cubicBezTo>
                <a:cubicBezTo>
                  <a:pt x="11506" y="7311"/>
                  <a:pt x="11560" y="7289"/>
                  <a:pt x="11588" y="7243"/>
                </a:cubicBezTo>
                <a:cubicBezTo>
                  <a:pt x="12276" y="6030"/>
                  <a:pt x="12438" y="4328"/>
                  <a:pt x="11714" y="3079"/>
                </a:cubicBezTo>
                <a:lnTo>
                  <a:pt x="11714" y="3079"/>
                </a:lnTo>
                <a:cubicBezTo>
                  <a:pt x="12330" y="3459"/>
                  <a:pt x="12927" y="3876"/>
                  <a:pt x="13489" y="4328"/>
                </a:cubicBezTo>
                <a:cubicBezTo>
                  <a:pt x="14050" y="5777"/>
                  <a:pt x="14792" y="7135"/>
                  <a:pt x="15227" y="8637"/>
                </a:cubicBezTo>
                <a:cubicBezTo>
                  <a:pt x="15679" y="10339"/>
                  <a:pt x="15969" y="12096"/>
                  <a:pt x="16060" y="13870"/>
                </a:cubicBezTo>
                <a:cubicBezTo>
                  <a:pt x="16060" y="13915"/>
                  <a:pt x="16100" y="13938"/>
                  <a:pt x="16143" y="13938"/>
                </a:cubicBezTo>
                <a:cubicBezTo>
                  <a:pt x="16186" y="13938"/>
                  <a:pt x="16232" y="13915"/>
                  <a:pt x="16241" y="13870"/>
                </a:cubicBezTo>
                <a:cubicBezTo>
                  <a:pt x="16422" y="11064"/>
                  <a:pt x="15951" y="7732"/>
                  <a:pt x="14502" y="5197"/>
                </a:cubicBezTo>
                <a:lnTo>
                  <a:pt x="14502" y="5197"/>
                </a:lnTo>
                <a:cubicBezTo>
                  <a:pt x="16603" y="7062"/>
                  <a:pt x="18250" y="9380"/>
                  <a:pt x="19337" y="11987"/>
                </a:cubicBezTo>
                <a:cubicBezTo>
                  <a:pt x="19313" y="11952"/>
                  <a:pt x="19275" y="11932"/>
                  <a:pt x="19236" y="11932"/>
                </a:cubicBezTo>
                <a:cubicBezTo>
                  <a:pt x="19214" y="11932"/>
                  <a:pt x="19193" y="11938"/>
                  <a:pt x="19174" y="11951"/>
                </a:cubicBezTo>
                <a:cubicBezTo>
                  <a:pt x="17417" y="12910"/>
                  <a:pt x="17761" y="15083"/>
                  <a:pt x="18124" y="16712"/>
                </a:cubicBezTo>
                <a:cubicBezTo>
                  <a:pt x="18146" y="16779"/>
                  <a:pt x="18208" y="16818"/>
                  <a:pt x="18274" y="16818"/>
                </a:cubicBezTo>
                <a:cubicBezTo>
                  <a:pt x="18316" y="16818"/>
                  <a:pt x="18360" y="16802"/>
                  <a:pt x="18395" y="16767"/>
                </a:cubicBezTo>
                <a:cubicBezTo>
                  <a:pt x="19373" y="15988"/>
                  <a:pt x="20006" y="14594"/>
                  <a:pt x="19862" y="13327"/>
                </a:cubicBezTo>
                <a:lnTo>
                  <a:pt x="19862" y="13327"/>
                </a:lnTo>
                <a:cubicBezTo>
                  <a:pt x="20043" y="13870"/>
                  <a:pt x="20206" y="14431"/>
                  <a:pt x="20332" y="14992"/>
                </a:cubicBezTo>
                <a:cubicBezTo>
                  <a:pt x="20658" y="16332"/>
                  <a:pt x="20839" y="17708"/>
                  <a:pt x="20876" y="19084"/>
                </a:cubicBezTo>
                <a:cubicBezTo>
                  <a:pt x="20821" y="19066"/>
                  <a:pt x="20767" y="19066"/>
                  <a:pt x="20713" y="19066"/>
                </a:cubicBezTo>
                <a:cubicBezTo>
                  <a:pt x="20697" y="19065"/>
                  <a:pt x="20682" y="19065"/>
                  <a:pt x="20666" y="19065"/>
                </a:cubicBezTo>
                <a:cubicBezTo>
                  <a:pt x="20010" y="19065"/>
                  <a:pt x="19329" y="19802"/>
                  <a:pt x="18993" y="20297"/>
                </a:cubicBezTo>
                <a:cubicBezTo>
                  <a:pt x="18395" y="21239"/>
                  <a:pt x="18286" y="22379"/>
                  <a:pt x="18196" y="23466"/>
                </a:cubicBezTo>
                <a:cubicBezTo>
                  <a:pt x="18196" y="23556"/>
                  <a:pt x="18286" y="23647"/>
                  <a:pt x="18377" y="23647"/>
                </a:cubicBezTo>
                <a:cubicBezTo>
                  <a:pt x="19608" y="23538"/>
                  <a:pt x="20387" y="22723"/>
                  <a:pt x="20803" y="21691"/>
                </a:cubicBezTo>
                <a:lnTo>
                  <a:pt x="20803" y="21691"/>
                </a:lnTo>
                <a:cubicBezTo>
                  <a:pt x="20676" y="23085"/>
                  <a:pt x="20459" y="24480"/>
                  <a:pt x="20115" y="25837"/>
                </a:cubicBezTo>
                <a:cubicBezTo>
                  <a:pt x="19917" y="25717"/>
                  <a:pt x="19685" y="25671"/>
                  <a:pt x="19442" y="25671"/>
                </a:cubicBezTo>
                <a:cubicBezTo>
                  <a:pt x="19063" y="25671"/>
                  <a:pt x="18657" y="25782"/>
                  <a:pt x="18305" y="25892"/>
                </a:cubicBezTo>
                <a:cubicBezTo>
                  <a:pt x="17327" y="26236"/>
                  <a:pt x="16476" y="26869"/>
                  <a:pt x="15860" y="27702"/>
                </a:cubicBezTo>
                <a:cubicBezTo>
                  <a:pt x="15770" y="27793"/>
                  <a:pt x="15806" y="27956"/>
                  <a:pt x="15933" y="27974"/>
                </a:cubicBezTo>
                <a:cubicBezTo>
                  <a:pt x="16285" y="28067"/>
                  <a:pt x="16644" y="28113"/>
                  <a:pt x="17000" y="28113"/>
                </a:cubicBezTo>
                <a:cubicBezTo>
                  <a:pt x="17887" y="28113"/>
                  <a:pt x="18758" y="27829"/>
                  <a:pt x="19481" y="27286"/>
                </a:cubicBezTo>
                <a:lnTo>
                  <a:pt x="19481" y="27286"/>
                </a:lnTo>
                <a:cubicBezTo>
                  <a:pt x="18739" y="28499"/>
                  <a:pt x="18160" y="29766"/>
                  <a:pt x="17146" y="30871"/>
                </a:cubicBezTo>
                <a:cubicBezTo>
                  <a:pt x="16023" y="32048"/>
                  <a:pt x="14756" y="33061"/>
                  <a:pt x="13362" y="33912"/>
                </a:cubicBezTo>
                <a:cubicBezTo>
                  <a:pt x="13297" y="33961"/>
                  <a:pt x="13333" y="34081"/>
                  <a:pt x="13406" y="34081"/>
                </a:cubicBezTo>
                <a:cubicBezTo>
                  <a:pt x="13415" y="34081"/>
                  <a:pt x="13424" y="34079"/>
                  <a:pt x="13434" y="34075"/>
                </a:cubicBezTo>
                <a:cubicBezTo>
                  <a:pt x="15571" y="33224"/>
                  <a:pt x="17436" y="31812"/>
                  <a:pt x="18812" y="29965"/>
                </a:cubicBezTo>
                <a:lnTo>
                  <a:pt x="18812" y="29965"/>
                </a:lnTo>
                <a:cubicBezTo>
                  <a:pt x="17671" y="32880"/>
                  <a:pt x="16041" y="35596"/>
                  <a:pt x="14032" y="37986"/>
                </a:cubicBezTo>
                <a:cubicBezTo>
                  <a:pt x="13289" y="38837"/>
                  <a:pt x="12457" y="39597"/>
                  <a:pt x="11569" y="40285"/>
                </a:cubicBezTo>
                <a:cubicBezTo>
                  <a:pt x="10896" y="39454"/>
                  <a:pt x="9971" y="39161"/>
                  <a:pt x="8999" y="39161"/>
                </a:cubicBezTo>
                <a:cubicBezTo>
                  <a:pt x="8298" y="39161"/>
                  <a:pt x="7573" y="39313"/>
                  <a:pt x="6898" y="39525"/>
                </a:cubicBezTo>
                <a:cubicBezTo>
                  <a:pt x="6772" y="39561"/>
                  <a:pt x="6717" y="39706"/>
                  <a:pt x="6772" y="39815"/>
                </a:cubicBezTo>
                <a:cubicBezTo>
                  <a:pt x="7432" y="40723"/>
                  <a:pt x="8559" y="41465"/>
                  <a:pt x="9632" y="41465"/>
                </a:cubicBezTo>
                <a:cubicBezTo>
                  <a:pt x="9735" y="41465"/>
                  <a:pt x="9838" y="41459"/>
                  <a:pt x="9940" y="41444"/>
                </a:cubicBezTo>
                <a:lnTo>
                  <a:pt x="9940" y="41444"/>
                </a:lnTo>
                <a:cubicBezTo>
                  <a:pt x="8908" y="42114"/>
                  <a:pt x="7840" y="42766"/>
                  <a:pt x="6772" y="43400"/>
                </a:cubicBezTo>
                <a:cubicBezTo>
                  <a:pt x="6290" y="42555"/>
                  <a:pt x="5500" y="42233"/>
                  <a:pt x="4653" y="42233"/>
                </a:cubicBezTo>
                <a:cubicBezTo>
                  <a:pt x="3938" y="42233"/>
                  <a:pt x="3181" y="42462"/>
                  <a:pt x="2535" y="42802"/>
                </a:cubicBezTo>
                <a:cubicBezTo>
                  <a:pt x="2499" y="42802"/>
                  <a:pt x="2463" y="42820"/>
                  <a:pt x="2444" y="42856"/>
                </a:cubicBezTo>
                <a:cubicBezTo>
                  <a:pt x="2390" y="42893"/>
                  <a:pt x="2336" y="42911"/>
                  <a:pt x="2281" y="42947"/>
                </a:cubicBezTo>
                <a:cubicBezTo>
                  <a:pt x="2173" y="43001"/>
                  <a:pt x="2155" y="43146"/>
                  <a:pt x="2245" y="43237"/>
                </a:cubicBezTo>
                <a:cubicBezTo>
                  <a:pt x="2920" y="44036"/>
                  <a:pt x="3908" y="44486"/>
                  <a:pt x="4954" y="44486"/>
                </a:cubicBezTo>
                <a:cubicBezTo>
                  <a:pt x="4974" y="44486"/>
                  <a:pt x="4995" y="44486"/>
                  <a:pt x="5015" y="44486"/>
                </a:cubicBezTo>
                <a:lnTo>
                  <a:pt x="5015" y="44486"/>
                </a:lnTo>
                <a:cubicBezTo>
                  <a:pt x="3078" y="45717"/>
                  <a:pt x="670" y="47256"/>
                  <a:pt x="399" y="49773"/>
                </a:cubicBezTo>
                <a:cubicBezTo>
                  <a:pt x="133" y="52160"/>
                  <a:pt x="1946" y="53437"/>
                  <a:pt x="3718" y="53437"/>
                </a:cubicBezTo>
                <a:cubicBezTo>
                  <a:pt x="5333" y="53437"/>
                  <a:pt x="6914" y="52378"/>
                  <a:pt x="6862" y="50135"/>
                </a:cubicBezTo>
                <a:cubicBezTo>
                  <a:pt x="6862" y="50056"/>
                  <a:pt x="6787" y="50009"/>
                  <a:pt x="6716" y="50009"/>
                </a:cubicBezTo>
                <a:cubicBezTo>
                  <a:pt x="6656" y="50009"/>
                  <a:pt x="6599" y="50042"/>
                  <a:pt x="6591" y="50117"/>
                </a:cubicBezTo>
                <a:cubicBezTo>
                  <a:pt x="6296" y="51735"/>
                  <a:pt x="5129" y="52767"/>
                  <a:pt x="3653" y="52767"/>
                </a:cubicBezTo>
                <a:cubicBezTo>
                  <a:pt x="3313" y="52767"/>
                  <a:pt x="2956" y="52712"/>
                  <a:pt x="2589" y="52597"/>
                </a:cubicBezTo>
                <a:cubicBezTo>
                  <a:pt x="0" y="51800"/>
                  <a:pt x="1376" y="48560"/>
                  <a:pt x="2426" y="47383"/>
                </a:cubicBezTo>
                <a:cubicBezTo>
                  <a:pt x="3223" y="46477"/>
                  <a:pt x="4309" y="45771"/>
                  <a:pt x="5377" y="45120"/>
                </a:cubicBezTo>
                <a:lnTo>
                  <a:pt x="5377" y="45120"/>
                </a:lnTo>
                <a:cubicBezTo>
                  <a:pt x="4726" y="45989"/>
                  <a:pt x="4508" y="47111"/>
                  <a:pt x="4780" y="48179"/>
                </a:cubicBezTo>
                <a:cubicBezTo>
                  <a:pt x="4806" y="48259"/>
                  <a:pt x="4891" y="48309"/>
                  <a:pt x="4977" y="48309"/>
                </a:cubicBezTo>
                <a:cubicBezTo>
                  <a:pt x="5009" y="48309"/>
                  <a:pt x="5041" y="48303"/>
                  <a:pt x="5070" y="48288"/>
                </a:cubicBezTo>
                <a:cubicBezTo>
                  <a:pt x="6446" y="47401"/>
                  <a:pt x="7369" y="45916"/>
                  <a:pt x="6971" y="44250"/>
                </a:cubicBezTo>
                <a:cubicBezTo>
                  <a:pt x="6963" y="44228"/>
                  <a:pt x="6946" y="44218"/>
                  <a:pt x="6929" y="44218"/>
                </a:cubicBezTo>
                <a:cubicBezTo>
                  <a:pt x="6905" y="44218"/>
                  <a:pt x="6880" y="44237"/>
                  <a:pt x="6880" y="44269"/>
                </a:cubicBezTo>
                <a:cubicBezTo>
                  <a:pt x="6953" y="45572"/>
                  <a:pt x="6428" y="47021"/>
                  <a:pt x="5287" y="47727"/>
                </a:cubicBezTo>
                <a:cubicBezTo>
                  <a:pt x="5758" y="46604"/>
                  <a:pt x="6265" y="45464"/>
                  <a:pt x="6753" y="44359"/>
                </a:cubicBezTo>
                <a:cubicBezTo>
                  <a:pt x="6753" y="44323"/>
                  <a:pt x="6753" y="44305"/>
                  <a:pt x="6753" y="44269"/>
                </a:cubicBezTo>
                <a:cubicBezTo>
                  <a:pt x="7967" y="43526"/>
                  <a:pt x="9198" y="42802"/>
                  <a:pt x="10375" y="41987"/>
                </a:cubicBezTo>
                <a:lnTo>
                  <a:pt x="10375" y="41987"/>
                </a:lnTo>
                <a:cubicBezTo>
                  <a:pt x="9922" y="42893"/>
                  <a:pt x="9940" y="44051"/>
                  <a:pt x="10031" y="45083"/>
                </a:cubicBezTo>
                <a:cubicBezTo>
                  <a:pt x="10043" y="45193"/>
                  <a:pt x="10129" y="45262"/>
                  <a:pt x="10217" y="45262"/>
                </a:cubicBezTo>
                <a:cubicBezTo>
                  <a:pt x="10260" y="45262"/>
                  <a:pt x="10303" y="45246"/>
                  <a:pt x="10338" y="45210"/>
                </a:cubicBezTo>
                <a:cubicBezTo>
                  <a:pt x="11497" y="44088"/>
                  <a:pt x="12855" y="42458"/>
                  <a:pt x="11968" y="40810"/>
                </a:cubicBezTo>
                <a:cubicBezTo>
                  <a:pt x="12475" y="40394"/>
                  <a:pt x="12945" y="39960"/>
                  <a:pt x="13398" y="39507"/>
                </a:cubicBezTo>
                <a:cubicBezTo>
                  <a:pt x="15190" y="37660"/>
                  <a:pt x="16675" y="35524"/>
                  <a:pt x="17798" y="33206"/>
                </a:cubicBezTo>
                <a:lnTo>
                  <a:pt x="17798" y="33206"/>
                </a:lnTo>
                <a:cubicBezTo>
                  <a:pt x="16331" y="36574"/>
                  <a:pt x="14684" y="39887"/>
                  <a:pt x="15154" y="43671"/>
                </a:cubicBezTo>
                <a:cubicBezTo>
                  <a:pt x="15154" y="43716"/>
                  <a:pt x="15190" y="43739"/>
                  <a:pt x="15227" y="43739"/>
                </a:cubicBezTo>
                <a:cubicBezTo>
                  <a:pt x="15263" y="43739"/>
                  <a:pt x="15299" y="43716"/>
                  <a:pt x="15299" y="43671"/>
                </a:cubicBezTo>
                <a:cubicBezTo>
                  <a:pt x="15299" y="40322"/>
                  <a:pt x="16729" y="37370"/>
                  <a:pt x="18051" y="34419"/>
                </a:cubicBezTo>
                <a:cubicBezTo>
                  <a:pt x="18105" y="35343"/>
                  <a:pt x="18504" y="36266"/>
                  <a:pt x="18938" y="37135"/>
                </a:cubicBezTo>
                <a:cubicBezTo>
                  <a:pt x="18974" y="37189"/>
                  <a:pt x="19033" y="37217"/>
                  <a:pt x="19092" y="37217"/>
                </a:cubicBezTo>
                <a:cubicBezTo>
                  <a:pt x="19151" y="37217"/>
                  <a:pt x="19210" y="37189"/>
                  <a:pt x="19246" y="37135"/>
                </a:cubicBezTo>
                <a:cubicBezTo>
                  <a:pt x="19880" y="35669"/>
                  <a:pt x="20423" y="33586"/>
                  <a:pt x="18848" y="32554"/>
                </a:cubicBezTo>
                <a:cubicBezTo>
                  <a:pt x="19572" y="30798"/>
                  <a:pt x="20115" y="29006"/>
                  <a:pt x="20206" y="27069"/>
                </a:cubicBezTo>
                <a:cubicBezTo>
                  <a:pt x="20224" y="28101"/>
                  <a:pt x="20622" y="29096"/>
                  <a:pt x="21346" y="29839"/>
                </a:cubicBezTo>
                <a:cubicBezTo>
                  <a:pt x="21375" y="29868"/>
                  <a:pt x="21416" y="29882"/>
                  <a:pt x="21458" y="29882"/>
                </a:cubicBezTo>
                <a:cubicBezTo>
                  <a:pt x="21520" y="29882"/>
                  <a:pt x="21585" y="29850"/>
                  <a:pt x="21618" y="29784"/>
                </a:cubicBezTo>
                <a:cubicBezTo>
                  <a:pt x="22469" y="28354"/>
                  <a:pt x="22270" y="26236"/>
                  <a:pt x="20821" y="25222"/>
                </a:cubicBezTo>
                <a:cubicBezTo>
                  <a:pt x="20797" y="25206"/>
                  <a:pt x="20773" y="25199"/>
                  <a:pt x="20750" y="25199"/>
                </a:cubicBezTo>
                <a:cubicBezTo>
                  <a:pt x="20670" y="25199"/>
                  <a:pt x="20604" y="25286"/>
                  <a:pt x="20604" y="25385"/>
                </a:cubicBezTo>
                <a:cubicBezTo>
                  <a:pt x="20589" y="25385"/>
                  <a:pt x="20575" y="25385"/>
                  <a:pt x="20570" y="25394"/>
                </a:cubicBezTo>
                <a:lnTo>
                  <a:pt x="20570" y="25394"/>
                </a:lnTo>
                <a:cubicBezTo>
                  <a:pt x="20714" y="24764"/>
                  <a:pt x="20840" y="24151"/>
                  <a:pt x="20948" y="23538"/>
                </a:cubicBezTo>
                <a:cubicBezTo>
                  <a:pt x="21057" y="22850"/>
                  <a:pt x="21147" y="22144"/>
                  <a:pt x="21183" y="21456"/>
                </a:cubicBezTo>
                <a:cubicBezTo>
                  <a:pt x="21437" y="22416"/>
                  <a:pt x="21980" y="23267"/>
                  <a:pt x="22740" y="23918"/>
                </a:cubicBezTo>
                <a:cubicBezTo>
                  <a:pt x="22769" y="23954"/>
                  <a:pt x="22808" y="23970"/>
                  <a:pt x="22846" y="23970"/>
                </a:cubicBezTo>
                <a:cubicBezTo>
                  <a:pt x="22906" y="23970"/>
                  <a:pt x="22965" y="23930"/>
                  <a:pt x="22976" y="23864"/>
                </a:cubicBezTo>
                <a:cubicBezTo>
                  <a:pt x="23302" y="22144"/>
                  <a:pt x="23066" y="20062"/>
                  <a:pt x="21310" y="19211"/>
                </a:cubicBezTo>
                <a:lnTo>
                  <a:pt x="21220" y="19211"/>
                </a:lnTo>
                <a:cubicBezTo>
                  <a:pt x="21165" y="17581"/>
                  <a:pt x="20912" y="15970"/>
                  <a:pt x="20477" y="14395"/>
                </a:cubicBezTo>
                <a:lnTo>
                  <a:pt x="20477" y="14395"/>
                </a:lnTo>
                <a:cubicBezTo>
                  <a:pt x="20803" y="14866"/>
                  <a:pt x="21183" y="15300"/>
                  <a:pt x="21618" y="15680"/>
                </a:cubicBezTo>
                <a:cubicBezTo>
                  <a:pt x="22505" y="16549"/>
                  <a:pt x="23609" y="17183"/>
                  <a:pt x="24822" y="17491"/>
                </a:cubicBezTo>
                <a:cubicBezTo>
                  <a:pt x="24827" y="17492"/>
                  <a:pt x="24831" y="17493"/>
                  <a:pt x="24835" y="17493"/>
                </a:cubicBezTo>
                <a:cubicBezTo>
                  <a:pt x="24884" y="17493"/>
                  <a:pt x="24926" y="17399"/>
                  <a:pt x="24859" y="17382"/>
                </a:cubicBezTo>
                <a:cubicBezTo>
                  <a:pt x="23736" y="16875"/>
                  <a:pt x="22722" y="16314"/>
                  <a:pt x="21853" y="15427"/>
                </a:cubicBezTo>
                <a:cubicBezTo>
                  <a:pt x="21038" y="14594"/>
                  <a:pt x="20676" y="13544"/>
                  <a:pt x="19970" y="12675"/>
                </a:cubicBezTo>
                <a:cubicBezTo>
                  <a:pt x="19952" y="12657"/>
                  <a:pt x="19934" y="12639"/>
                  <a:pt x="19916" y="12639"/>
                </a:cubicBezTo>
                <a:cubicBezTo>
                  <a:pt x="19807" y="12367"/>
                  <a:pt x="19681" y="12077"/>
                  <a:pt x="19572" y="11806"/>
                </a:cubicBezTo>
                <a:lnTo>
                  <a:pt x="19572" y="11806"/>
                </a:lnTo>
                <a:cubicBezTo>
                  <a:pt x="20260" y="12747"/>
                  <a:pt x="21310" y="13363"/>
                  <a:pt x="22469" y="13508"/>
                </a:cubicBezTo>
                <a:cubicBezTo>
                  <a:pt x="22476" y="13510"/>
                  <a:pt x="22484" y="13511"/>
                  <a:pt x="22492" y="13511"/>
                </a:cubicBezTo>
                <a:cubicBezTo>
                  <a:pt x="22559" y="13511"/>
                  <a:pt x="22628" y="13444"/>
                  <a:pt x="22596" y="13363"/>
                </a:cubicBezTo>
                <a:lnTo>
                  <a:pt x="22559" y="13254"/>
                </a:lnTo>
                <a:cubicBezTo>
                  <a:pt x="22650" y="13236"/>
                  <a:pt x="22704" y="13128"/>
                  <a:pt x="22632" y="13073"/>
                </a:cubicBezTo>
                <a:cubicBezTo>
                  <a:pt x="22559" y="13001"/>
                  <a:pt x="22505" y="12983"/>
                  <a:pt x="22451" y="12928"/>
                </a:cubicBezTo>
                <a:cubicBezTo>
                  <a:pt x="21986" y="11800"/>
                  <a:pt x="20899" y="10840"/>
                  <a:pt x="19634" y="10840"/>
                </a:cubicBezTo>
                <a:cubicBezTo>
                  <a:pt x="19518" y="10840"/>
                  <a:pt x="19401" y="10848"/>
                  <a:pt x="19282" y="10864"/>
                </a:cubicBezTo>
                <a:cubicBezTo>
                  <a:pt x="19219" y="10880"/>
                  <a:pt x="19183" y="10952"/>
                  <a:pt x="19200" y="11006"/>
                </a:cubicBezTo>
                <a:lnTo>
                  <a:pt x="19200" y="11006"/>
                </a:lnTo>
                <a:cubicBezTo>
                  <a:pt x="18423" y="9367"/>
                  <a:pt x="17430" y="7835"/>
                  <a:pt x="16241" y="6447"/>
                </a:cubicBezTo>
                <a:lnTo>
                  <a:pt x="16241" y="6447"/>
                </a:lnTo>
                <a:cubicBezTo>
                  <a:pt x="16603" y="6773"/>
                  <a:pt x="17001" y="7099"/>
                  <a:pt x="17381" y="7189"/>
                </a:cubicBezTo>
                <a:cubicBezTo>
                  <a:pt x="17441" y="7196"/>
                  <a:pt x="17503" y="7200"/>
                  <a:pt x="17566" y="7200"/>
                </a:cubicBezTo>
                <a:cubicBezTo>
                  <a:pt x="17674" y="7200"/>
                  <a:pt x="17785" y="7187"/>
                  <a:pt x="17888" y="7153"/>
                </a:cubicBezTo>
                <a:cubicBezTo>
                  <a:pt x="18427" y="7056"/>
                  <a:pt x="18893" y="6959"/>
                  <a:pt x="19405" y="6959"/>
                </a:cubicBezTo>
                <a:cubicBezTo>
                  <a:pt x="19564" y="6959"/>
                  <a:pt x="19727" y="6969"/>
                  <a:pt x="19898" y="6990"/>
                </a:cubicBezTo>
                <a:cubicBezTo>
                  <a:pt x="19911" y="6994"/>
                  <a:pt x="19925" y="6996"/>
                  <a:pt x="19937" y="6996"/>
                </a:cubicBezTo>
                <a:cubicBezTo>
                  <a:pt x="20046" y="6996"/>
                  <a:pt x="20126" y="6868"/>
                  <a:pt x="20061" y="6755"/>
                </a:cubicBezTo>
                <a:cubicBezTo>
                  <a:pt x="19579" y="5677"/>
                  <a:pt x="18226" y="4830"/>
                  <a:pt x="16962" y="4830"/>
                </a:cubicBezTo>
                <a:cubicBezTo>
                  <a:pt x="16421" y="4830"/>
                  <a:pt x="15896" y="4984"/>
                  <a:pt x="15462" y="5342"/>
                </a:cubicBezTo>
                <a:cubicBezTo>
                  <a:pt x="15396" y="5408"/>
                  <a:pt x="15450" y="5490"/>
                  <a:pt x="15529" y="5490"/>
                </a:cubicBezTo>
                <a:cubicBezTo>
                  <a:pt x="15537" y="5490"/>
                  <a:pt x="15545" y="5489"/>
                  <a:pt x="15553" y="5487"/>
                </a:cubicBezTo>
                <a:cubicBezTo>
                  <a:pt x="16015" y="5391"/>
                  <a:pt x="16465" y="5334"/>
                  <a:pt x="16896" y="5334"/>
                </a:cubicBezTo>
                <a:cubicBezTo>
                  <a:pt x="17848" y="5334"/>
                  <a:pt x="18705" y="5614"/>
                  <a:pt x="19391" y="6374"/>
                </a:cubicBezTo>
                <a:cubicBezTo>
                  <a:pt x="18160" y="5904"/>
                  <a:pt x="16856" y="5614"/>
                  <a:pt x="15534" y="5523"/>
                </a:cubicBezTo>
                <a:cubicBezTo>
                  <a:pt x="15498" y="5523"/>
                  <a:pt x="15462" y="5541"/>
                  <a:pt x="15444" y="5560"/>
                </a:cubicBezTo>
                <a:cubicBezTo>
                  <a:pt x="14321" y="4401"/>
                  <a:pt x="13072" y="3387"/>
                  <a:pt x="11714" y="2536"/>
                </a:cubicBezTo>
                <a:lnTo>
                  <a:pt x="11714" y="2536"/>
                </a:lnTo>
                <a:cubicBezTo>
                  <a:pt x="11859" y="2557"/>
                  <a:pt x="12003" y="2566"/>
                  <a:pt x="12146" y="2566"/>
                </a:cubicBezTo>
                <a:cubicBezTo>
                  <a:pt x="13252" y="2566"/>
                  <a:pt x="14303" y="2006"/>
                  <a:pt x="15426" y="1830"/>
                </a:cubicBezTo>
                <a:cubicBezTo>
                  <a:pt x="15607" y="1812"/>
                  <a:pt x="15734" y="1558"/>
                  <a:pt x="15534" y="1450"/>
                </a:cubicBezTo>
                <a:cubicBezTo>
                  <a:pt x="14793" y="1112"/>
                  <a:pt x="13735" y="744"/>
                  <a:pt x="12792" y="744"/>
                </a:cubicBezTo>
                <a:cubicBezTo>
                  <a:pt x="11916" y="744"/>
                  <a:pt x="11140" y="1061"/>
                  <a:pt x="10809" y="2011"/>
                </a:cubicBezTo>
                <a:cubicBezTo>
                  <a:pt x="8962" y="1015"/>
                  <a:pt x="6953" y="327"/>
                  <a:pt x="4871" y="1"/>
                </a:cubicBezTo>
                <a:cubicBezTo>
                  <a:pt x="4864" y="0"/>
                  <a:pt x="4859"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0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1pPr>
            <a:lvl2pPr lvl="1"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2pPr>
            <a:lvl3pPr lvl="2"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3pPr>
            <a:lvl4pPr lvl="3"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4pPr>
            <a:lvl5pPr lvl="4"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5pPr>
            <a:lvl6pPr lvl="5"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6pPr>
            <a:lvl7pPr lvl="6"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7pPr>
            <a:lvl8pPr lvl="7"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8pPr>
            <a:lvl9pPr lvl="8" rtl="0">
              <a:spcBef>
                <a:spcPts val="0"/>
              </a:spcBef>
              <a:spcAft>
                <a:spcPts val="0"/>
              </a:spcAft>
              <a:buClr>
                <a:schemeClr val="dk1"/>
              </a:buClr>
              <a:buSzPts val="3500"/>
              <a:buFont typeface="Caudex"/>
              <a:buNone/>
              <a:defRPr sz="3500">
                <a:solidFill>
                  <a:schemeClr val="dk1"/>
                </a:solidFill>
                <a:latin typeface="Caudex"/>
                <a:ea typeface="Caudex"/>
                <a:cs typeface="Caudex"/>
                <a:sym typeface="Caudex"/>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5" r:id="rId12"/>
    <p:sldLayoutId id="2147483671" r:id="rId13"/>
    <p:sldLayoutId id="2147483672" r:id="rId14"/>
    <p:sldLayoutId id="2147483673" r:id="rId15"/>
    <p:sldLayoutId id="2147483674" r:id="rId16"/>
    <p:sldLayoutId id="2147483675"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22A8B8F-F3D4-9EA8-D1B1-BC7209BA77B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85ED39A-2AED-736F-0E13-34ECC5B7A9E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163ED02-186D-9800-DABF-50E5B105482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BCFA8453-1DD5-401E-A97A-85B50D83B926}" type="datetimeFigureOut">
              <a:rPr lang="el-GR" smtClean="0"/>
              <a:t>31/5/2024</a:t>
            </a:fld>
            <a:endParaRPr lang="el-GR"/>
          </a:p>
        </p:txBody>
      </p:sp>
      <p:sp>
        <p:nvSpPr>
          <p:cNvPr id="5" name="Θέση υποσέλιδου 4">
            <a:extLst>
              <a:ext uri="{FF2B5EF4-FFF2-40B4-BE49-F238E27FC236}">
                <a16:creationId xmlns:a16="http://schemas.microsoft.com/office/drawing/2014/main" id="{62BC6563-1A03-BE00-BDA9-D869CD258A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8FCB3EF-A7D8-CA61-0BF4-40DDE2788A7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D02A19D4-A289-4CB3-862E-78658D428379}" type="slidenum">
              <a:rPr lang="el-GR" smtClean="0"/>
              <a:t>‹#›</a:t>
            </a:fld>
            <a:endParaRPr lang="el-GR"/>
          </a:p>
        </p:txBody>
      </p:sp>
    </p:spTree>
    <p:extLst>
      <p:ext uri="{BB962C8B-B14F-4D97-AF65-F5344CB8AC3E}">
        <p14:creationId xmlns:p14="http://schemas.microsoft.com/office/powerpoint/2010/main" val="20704656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DF9772-E8A5-A846-3151-2D0DC108FF95}"/>
              </a:ext>
            </a:extLst>
          </p:cNvPr>
          <p:cNvSpPr>
            <a:spLocks noGrp="1"/>
          </p:cNvSpPr>
          <p:nvPr>
            <p:ph type="ctrTitle"/>
          </p:nvPr>
        </p:nvSpPr>
        <p:spPr/>
        <p:txBody>
          <a:bodyPr/>
          <a:lstStyle/>
          <a:p>
            <a:pPr marL="115253" marR="2381">
              <a:spcBef>
                <a:spcPts val="60"/>
              </a:spcBef>
            </a:pPr>
            <a:r>
              <a:rPr lang="en-US" sz="1350" b="1" i="1" spc="-19" dirty="0">
                <a:solidFill>
                  <a:srgbClr val="4F81BD"/>
                </a:solidFill>
                <a:latin typeface="Times New Roman" panose="02020603050405020304" pitchFamily="18" charset="0"/>
                <a:ea typeface="Times New Roman" panose="02020603050405020304" pitchFamily="18" charset="0"/>
              </a:rPr>
              <a:t>Applied and Environmental</a:t>
            </a:r>
            <a:r>
              <a:rPr lang="en-US" sz="1350" b="1" i="1" spc="-154" dirty="0">
                <a:solidFill>
                  <a:srgbClr val="4F81BD"/>
                </a:solidFill>
                <a:latin typeface="Times New Roman" panose="02020603050405020304" pitchFamily="18" charset="0"/>
                <a:ea typeface="Times New Roman" panose="02020603050405020304" pitchFamily="18" charset="0"/>
              </a:rPr>
              <a:t> </a:t>
            </a:r>
            <a:r>
              <a:rPr lang="en-US" sz="1350" b="1" i="1" spc="-8" dirty="0">
                <a:solidFill>
                  <a:srgbClr val="4F81BD"/>
                </a:solidFill>
                <a:latin typeface="Times New Roman" panose="02020603050405020304" pitchFamily="18" charset="0"/>
                <a:ea typeface="Times New Roman" panose="02020603050405020304" pitchFamily="18" charset="0"/>
              </a:rPr>
              <a:t>Theatre 1</a:t>
            </a:r>
            <a:r>
              <a:rPr lang="en-US" sz="1350" b="1" i="1" spc="-8" baseline="30000" dirty="0">
                <a:solidFill>
                  <a:srgbClr val="4F81BD"/>
                </a:solidFill>
                <a:latin typeface="Times New Roman" panose="02020603050405020304" pitchFamily="18" charset="0"/>
                <a:ea typeface="Times New Roman" panose="02020603050405020304" pitchFamily="18" charset="0"/>
              </a:rPr>
              <a:t>st</a:t>
            </a:r>
            <a:r>
              <a:rPr lang="en-US" sz="1350" b="1" i="1" spc="-8" dirty="0">
                <a:solidFill>
                  <a:srgbClr val="4F81BD"/>
                </a:solidFill>
                <a:latin typeface="Times New Roman" panose="02020603050405020304" pitchFamily="18" charset="0"/>
                <a:ea typeface="Times New Roman" panose="02020603050405020304" pitchFamily="18" charset="0"/>
              </a:rPr>
              <a:t> </a:t>
            </a:r>
            <a:r>
              <a:rPr lang="en-US" sz="1350" b="1" i="1" dirty="0">
                <a:solidFill>
                  <a:srgbClr val="4F81BD"/>
                </a:solidFill>
                <a:latin typeface="Times New Roman" panose="02020603050405020304" pitchFamily="18" charset="0"/>
                <a:ea typeface="Times New Roman" panose="02020603050405020304" pitchFamily="18" charset="0"/>
              </a:rPr>
              <a:t>Symposium</a:t>
            </a:r>
            <a:br>
              <a:rPr lang="el-GR" sz="1350" b="1" i="1" dirty="0">
                <a:latin typeface="Times New Roman" panose="02020603050405020304" pitchFamily="18" charset="0"/>
                <a:ea typeface="Times New Roman" panose="02020603050405020304" pitchFamily="18" charset="0"/>
              </a:rPr>
            </a:br>
            <a:r>
              <a:rPr lang="en-US" sz="1350" b="1" i="1" dirty="0">
                <a:latin typeface="Times New Roman" panose="02020603050405020304" pitchFamily="18" charset="0"/>
                <a:ea typeface="Times New Roman" panose="02020603050405020304" pitchFamily="18" charset="0"/>
              </a:rPr>
              <a:t>Community Theatre and Environmental Pressures in the Coastal Communities of the Mediterranean (THEATRE2SEA)</a:t>
            </a:r>
            <a:br>
              <a:rPr lang="el-GR" sz="1350" dirty="0">
                <a:latin typeface="Times New Roman" panose="02020603050405020304" pitchFamily="18" charset="0"/>
                <a:ea typeface="Times New Roman" panose="02020603050405020304" pitchFamily="18" charset="0"/>
              </a:rPr>
            </a:br>
            <a:r>
              <a:rPr lang="en-US" sz="1350" b="1" kern="0" dirty="0">
                <a:latin typeface="Times New Roman" panose="02020603050405020304" pitchFamily="18" charset="0"/>
                <a:ea typeface="Times New Roman" panose="02020603050405020304" pitchFamily="18" charset="0"/>
              </a:rPr>
              <a:t>3-4 June 2024</a:t>
            </a:r>
            <a:br>
              <a:rPr lang="el-GR" sz="1350" b="1" kern="0" dirty="0">
                <a:latin typeface="Times New Roman" panose="02020603050405020304" pitchFamily="18" charset="0"/>
                <a:ea typeface="Times New Roman" panose="02020603050405020304" pitchFamily="18" charset="0"/>
              </a:rPr>
            </a:br>
            <a:endParaRPr lang="el-GR" dirty="0"/>
          </a:p>
        </p:txBody>
      </p:sp>
      <p:pic>
        <p:nvPicPr>
          <p:cNvPr id="6" name="Εικόνα 5">
            <a:extLst>
              <a:ext uri="{FF2B5EF4-FFF2-40B4-BE49-F238E27FC236}">
                <a16:creationId xmlns:a16="http://schemas.microsoft.com/office/drawing/2014/main" id="{4B5F4303-7CA5-009D-7FAE-8B22C828A2F8}"/>
              </a:ext>
            </a:extLst>
          </p:cNvPr>
          <p:cNvPicPr>
            <a:picLocks noChangeAspect="1"/>
          </p:cNvPicPr>
          <p:nvPr/>
        </p:nvPicPr>
        <p:blipFill>
          <a:blip r:embed="rId2"/>
          <a:stretch>
            <a:fillRect/>
          </a:stretch>
        </p:blipFill>
        <p:spPr>
          <a:xfrm>
            <a:off x="5727351" y="3198480"/>
            <a:ext cx="1943269" cy="406943"/>
          </a:xfrm>
          <a:prstGeom prst="rect">
            <a:avLst/>
          </a:prstGeom>
        </p:spPr>
      </p:pic>
      <p:sp>
        <p:nvSpPr>
          <p:cNvPr id="3" name="Υπότιτλος 2">
            <a:extLst>
              <a:ext uri="{FF2B5EF4-FFF2-40B4-BE49-F238E27FC236}">
                <a16:creationId xmlns:a16="http://schemas.microsoft.com/office/drawing/2014/main" id="{EE625D82-CAC0-F574-2189-9982A3958256}"/>
              </a:ext>
            </a:extLst>
          </p:cNvPr>
          <p:cNvSpPr>
            <a:spLocks noGrp="1"/>
          </p:cNvSpPr>
          <p:nvPr>
            <p:ph type="subTitle" idx="1"/>
          </p:nvPr>
        </p:nvSpPr>
        <p:spPr/>
        <p:txBody>
          <a:bodyPr/>
          <a:lstStyle/>
          <a:p>
            <a:endParaRPr lang="el-GR" dirty="0"/>
          </a:p>
        </p:txBody>
      </p:sp>
      <p:pic>
        <p:nvPicPr>
          <p:cNvPr id="4" name="Picture 7" descr="The European Union - Study in Europe">
            <a:extLst>
              <a:ext uri="{FF2B5EF4-FFF2-40B4-BE49-F238E27FC236}">
                <a16:creationId xmlns:a16="http://schemas.microsoft.com/office/drawing/2014/main" id="{CF1A242B-2F68-705D-14B1-6D2ADEF376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2332" y="3202627"/>
            <a:ext cx="1405890" cy="404813"/>
          </a:xfrm>
          <a:prstGeom prst="rect">
            <a:avLst/>
          </a:prstGeom>
          <a:noFill/>
          <a:ln>
            <a:noFill/>
          </a:ln>
        </p:spPr>
      </p:pic>
      <p:pic>
        <p:nvPicPr>
          <p:cNvPr id="5" name="Εικόνα 4">
            <a:extLst>
              <a:ext uri="{FF2B5EF4-FFF2-40B4-BE49-F238E27FC236}">
                <a16:creationId xmlns:a16="http://schemas.microsoft.com/office/drawing/2014/main" id="{537F0071-8605-5D59-38BA-84891434C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6270" y="3153574"/>
            <a:ext cx="1413034" cy="502920"/>
          </a:xfrm>
          <a:prstGeom prst="rect">
            <a:avLst/>
          </a:prstGeom>
          <a:noFill/>
        </p:spPr>
      </p:pic>
    </p:spTree>
    <p:extLst>
      <p:ext uri="{BB962C8B-B14F-4D97-AF65-F5344CB8AC3E}">
        <p14:creationId xmlns:p14="http://schemas.microsoft.com/office/powerpoint/2010/main" val="186723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6"/>
          <p:cNvSpPr txBox="1">
            <a:spLocks noGrp="1"/>
          </p:cNvSpPr>
          <p:nvPr>
            <p:ph type="title"/>
          </p:nvPr>
        </p:nvSpPr>
        <p:spPr>
          <a:xfrm>
            <a:off x="720000" y="63790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4800" b="1" i="0" u="none" strike="noStrike" kern="100" cap="none" spc="0" normalizeH="0" baseline="0" noProof="0" dirty="0">
                <a:ln>
                  <a:noFill/>
                </a:ln>
                <a:solidFill>
                  <a:schemeClr val="accent1">
                    <a:lumMod val="75000"/>
                  </a:schemeClr>
                </a:solidFill>
                <a:effectLst/>
                <a:uLnTx/>
                <a:uFillTx/>
                <a:latin typeface="Bradley Hand ITC" panose="03070402050302030203" pitchFamily="66" charset="0"/>
                <a:ea typeface="Aptos" panose="020B0004020202020204" pitchFamily="34" charset="0"/>
                <a:cs typeface="Times New Roman" panose="02020603050405020304" pitchFamily="18" charset="0"/>
              </a:rPr>
              <a:t>Assimilation activity B</a:t>
            </a:r>
            <a:endParaRPr sz="4800" b="1" dirty="0">
              <a:solidFill>
                <a:schemeClr val="accent1">
                  <a:lumMod val="75000"/>
                </a:schemeClr>
              </a:solidFill>
              <a:latin typeface="Bradley Hand ITC" panose="03070402050302030203" pitchFamily="66" charset="0"/>
            </a:endParaRPr>
          </a:p>
        </p:txBody>
      </p:sp>
      <p:sp>
        <p:nvSpPr>
          <p:cNvPr id="537" name="Google Shape;537;p46"/>
          <p:cNvSpPr txBox="1">
            <a:spLocks noGrp="1"/>
          </p:cNvSpPr>
          <p:nvPr>
            <p:ph type="subTitle" idx="4"/>
          </p:nvPr>
        </p:nvSpPr>
        <p:spPr>
          <a:xfrm>
            <a:off x="571500" y="1469672"/>
            <a:ext cx="7852500" cy="2304167"/>
          </a:xfrm>
          <a:prstGeom prst="rect">
            <a:avLst/>
          </a:prstGeom>
        </p:spPr>
        <p:txBody>
          <a:bodyPr spcFirstLastPara="1" wrap="square" lIns="91425" tIns="91425" rIns="91425" bIns="91425" anchor="b" anchorCtr="0">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The group makes a circle, and one person steps out and stands in the middle. This person represents the king and puts on the gloves. The king randomly picks one person from the circle and this person asks one question, and the king answers. The person who asked the question becomes the king and the activity continues. </a:t>
            </a:r>
            <a:endParaRPr kumimoji="0" lang="el-GR"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a:p>
            <a:pPr marL="0" lvl="0" indent="0" algn="ctr"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7"/>
          <p:cNvSpPr txBox="1">
            <a:spLocks noGrp="1"/>
          </p:cNvSpPr>
          <p:nvPr>
            <p:ph type="title"/>
          </p:nvPr>
        </p:nvSpPr>
        <p:spPr>
          <a:xfrm>
            <a:off x="759290" y="25538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5400" b="1" i="0" u="none" strike="noStrike" kern="1200" cap="none" spc="0" normalizeH="0" baseline="0" noProof="0" dirty="0">
                <a:ln>
                  <a:noFill/>
                </a:ln>
                <a:solidFill>
                  <a:srgbClr val="D2AF6F">
                    <a:lumMod val="75000"/>
                  </a:srgbClr>
                </a:solidFill>
                <a:effectLst/>
                <a:uLnTx/>
                <a:uFillTx/>
                <a:latin typeface="Bradley Hand ITC" panose="03070402050302030203" pitchFamily="66" charset="0"/>
                <a:ea typeface="+mj-ea"/>
                <a:cs typeface="Aldhabi" panose="01000000000000000000" pitchFamily="2" charset="-78"/>
                <a:sym typeface="Caudex"/>
              </a:rPr>
              <a:t>Storytelling</a:t>
            </a:r>
            <a:endParaRPr dirty="0"/>
          </a:p>
        </p:txBody>
      </p:sp>
      <p:sp>
        <p:nvSpPr>
          <p:cNvPr id="571" name="Google Shape;571;p47"/>
          <p:cNvSpPr txBox="1">
            <a:spLocks noGrp="1"/>
          </p:cNvSpPr>
          <p:nvPr>
            <p:ph type="subTitle" idx="1"/>
          </p:nvPr>
        </p:nvSpPr>
        <p:spPr>
          <a:xfrm>
            <a:off x="2707481" y="1843086"/>
            <a:ext cx="4007644" cy="1157287"/>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90000"/>
              </a:lnSpc>
              <a:spcBef>
                <a:spcPts val="1000"/>
              </a:spcBef>
              <a:spcAft>
                <a:spcPts val="0"/>
              </a:spcAft>
              <a:buClrTx/>
              <a:buSzTx/>
              <a:tabLst/>
              <a:defRPr/>
            </a:pPr>
            <a:r>
              <a:rPr kumimoji="0" lang="en-US"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rPr>
              <a:t>Now you will enter the feast again, become satyrs, and continue. You can also discuss the king's situation and whether you want to help him if it is needed”</a:t>
            </a:r>
            <a:endParaRPr kumimoji="0" lang="el-GR"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endParaRPr>
          </a:p>
          <a:p>
            <a:pPr marL="0" lvl="0" indent="0" algn="ctr" rtl="0">
              <a:spcBef>
                <a:spcPts val="0"/>
              </a:spcBef>
              <a:spcAft>
                <a:spcPts val="0"/>
              </a:spcAft>
              <a:buNone/>
            </a:pPr>
            <a:endParaRPr b="1" dirty="0"/>
          </a:p>
        </p:txBody>
      </p:sp>
      <p:sp>
        <p:nvSpPr>
          <p:cNvPr id="613" name="Google Shape;613;p47"/>
          <p:cNvSpPr/>
          <p:nvPr/>
        </p:nvSpPr>
        <p:spPr>
          <a:xfrm>
            <a:off x="1464469" y="1435892"/>
            <a:ext cx="6293643" cy="2400301"/>
          </a:xfrm>
          <a:custGeom>
            <a:avLst/>
            <a:gdLst/>
            <a:ahLst/>
            <a:cxnLst/>
            <a:rect l="l" t="t" r="r" b="b"/>
            <a:pathLst>
              <a:path w="49338" h="50417" extrusionOk="0">
                <a:moveTo>
                  <a:pt x="26195" y="300"/>
                </a:moveTo>
                <a:cubicBezTo>
                  <a:pt x="26214" y="300"/>
                  <a:pt x="26234" y="301"/>
                  <a:pt x="26253" y="301"/>
                </a:cubicBezTo>
                <a:cubicBezTo>
                  <a:pt x="25330" y="609"/>
                  <a:pt x="24443" y="1007"/>
                  <a:pt x="23610" y="1514"/>
                </a:cubicBezTo>
                <a:cubicBezTo>
                  <a:pt x="24249" y="750"/>
                  <a:pt x="25202" y="300"/>
                  <a:pt x="26195" y="300"/>
                </a:cubicBezTo>
                <a:close/>
                <a:moveTo>
                  <a:pt x="32064" y="993"/>
                </a:moveTo>
                <a:cubicBezTo>
                  <a:pt x="32336" y="993"/>
                  <a:pt x="32611" y="1027"/>
                  <a:pt x="32880" y="1097"/>
                </a:cubicBezTo>
                <a:cubicBezTo>
                  <a:pt x="31993" y="1170"/>
                  <a:pt x="31105" y="1333"/>
                  <a:pt x="30255" y="1568"/>
                </a:cubicBezTo>
                <a:cubicBezTo>
                  <a:pt x="30789" y="1187"/>
                  <a:pt x="31421" y="993"/>
                  <a:pt x="32064" y="993"/>
                </a:cubicBezTo>
                <a:close/>
                <a:moveTo>
                  <a:pt x="26434" y="572"/>
                </a:moveTo>
                <a:cubicBezTo>
                  <a:pt x="25685" y="1232"/>
                  <a:pt x="24848" y="1822"/>
                  <a:pt x="23854" y="1822"/>
                </a:cubicBezTo>
                <a:cubicBezTo>
                  <a:pt x="23839" y="1822"/>
                  <a:pt x="23824" y="1822"/>
                  <a:pt x="23809" y="1822"/>
                </a:cubicBezTo>
                <a:cubicBezTo>
                  <a:pt x="24642" y="1315"/>
                  <a:pt x="25529" y="898"/>
                  <a:pt x="26434" y="572"/>
                </a:cubicBezTo>
                <a:close/>
                <a:moveTo>
                  <a:pt x="32668" y="1409"/>
                </a:moveTo>
                <a:lnTo>
                  <a:pt x="32668" y="1409"/>
                </a:lnTo>
                <a:cubicBezTo>
                  <a:pt x="32079" y="1834"/>
                  <a:pt x="31438" y="2185"/>
                  <a:pt x="30761" y="2238"/>
                </a:cubicBezTo>
                <a:cubicBezTo>
                  <a:pt x="30436" y="2166"/>
                  <a:pt x="30092" y="2075"/>
                  <a:pt x="29748" y="2021"/>
                </a:cubicBezTo>
                <a:cubicBezTo>
                  <a:pt x="30715" y="1752"/>
                  <a:pt x="31683" y="1536"/>
                  <a:pt x="32668" y="1409"/>
                </a:cubicBezTo>
                <a:close/>
                <a:moveTo>
                  <a:pt x="32572" y="1858"/>
                </a:moveTo>
                <a:cubicBezTo>
                  <a:pt x="33550" y="1876"/>
                  <a:pt x="34419" y="2021"/>
                  <a:pt x="35270" y="2492"/>
                </a:cubicBezTo>
                <a:lnTo>
                  <a:pt x="35252" y="2492"/>
                </a:lnTo>
                <a:cubicBezTo>
                  <a:pt x="34165" y="2383"/>
                  <a:pt x="33061" y="2274"/>
                  <a:pt x="31956" y="2220"/>
                </a:cubicBezTo>
                <a:cubicBezTo>
                  <a:pt x="32174" y="2111"/>
                  <a:pt x="32373" y="1985"/>
                  <a:pt x="32572" y="1858"/>
                </a:cubicBezTo>
                <a:close/>
                <a:moveTo>
                  <a:pt x="31558" y="2383"/>
                </a:moveTo>
                <a:cubicBezTo>
                  <a:pt x="32626" y="2546"/>
                  <a:pt x="33713" y="2636"/>
                  <a:pt x="34799" y="2745"/>
                </a:cubicBezTo>
                <a:cubicBezTo>
                  <a:pt x="34364" y="2908"/>
                  <a:pt x="33912" y="3071"/>
                  <a:pt x="33441" y="3180"/>
                </a:cubicBezTo>
                <a:cubicBezTo>
                  <a:pt x="32789" y="2890"/>
                  <a:pt x="32119" y="2636"/>
                  <a:pt x="31431" y="2437"/>
                </a:cubicBezTo>
                <a:cubicBezTo>
                  <a:pt x="31468" y="2419"/>
                  <a:pt x="31522" y="2401"/>
                  <a:pt x="31558" y="2383"/>
                </a:cubicBezTo>
                <a:close/>
                <a:moveTo>
                  <a:pt x="16748" y="1840"/>
                </a:moveTo>
                <a:lnTo>
                  <a:pt x="16748" y="1840"/>
                </a:lnTo>
                <a:cubicBezTo>
                  <a:pt x="16060" y="2655"/>
                  <a:pt x="15300" y="3415"/>
                  <a:pt x="14630" y="4248"/>
                </a:cubicBezTo>
                <a:cubicBezTo>
                  <a:pt x="14883" y="3904"/>
                  <a:pt x="15082" y="3524"/>
                  <a:pt x="15209" y="3107"/>
                </a:cubicBezTo>
                <a:lnTo>
                  <a:pt x="15227" y="3107"/>
                </a:lnTo>
                <a:cubicBezTo>
                  <a:pt x="15644" y="2582"/>
                  <a:pt x="16151" y="2148"/>
                  <a:pt x="16748" y="1840"/>
                </a:cubicBezTo>
                <a:close/>
                <a:moveTo>
                  <a:pt x="17128" y="1840"/>
                </a:moveTo>
                <a:cubicBezTo>
                  <a:pt x="17002" y="2546"/>
                  <a:pt x="16730" y="3216"/>
                  <a:pt x="16368" y="3831"/>
                </a:cubicBezTo>
                <a:cubicBezTo>
                  <a:pt x="15770" y="4049"/>
                  <a:pt x="15191" y="4302"/>
                  <a:pt x="14630" y="4574"/>
                </a:cubicBezTo>
                <a:cubicBezTo>
                  <a:pt x="15553" y="3795"/>
                  <a:pt x="16350" y="2799"/>
                  <a:pt x="17110" y="1876"/>
                </a:cubicBezTo>
                <a:lnTo>
                  <a:pt x="17128" y="1840"/>
                </a:lnTo>
                <a:close/>
                <a:moveTo>
                  <a:pt x="15046" y="2419"/>
                </a:moveTo>
                <a:lnTo>
                  <a:pt x="15046" y="2419"/>
                </a:lnTo>
                <a:cubicBezTo>
                  <a:pt x="14919" y="3469"/>
                  <a:pt x="14340" y="4393"/>
                  <a:pt x="13453" y="4936"/>
                </a:cubicBezTo>
                <a:cubicBezTo>
                  <a:pt x="13978" y="4103"/>
                  <a:pt x="14539" y="3270"/>
                  <a:pt x="15046" y="2419"/>
                </a:cubicBezTo>
                <a:close/>
                <a:moveTo>
                  <a:pt x="14847" y="2256"/>
                </a:moveTo>
                <a:lnTo>
                  <a:pt x="14847" y="2256"/>
                </a:lnTo>
                <a:cubicBezTo>
                  <a:pt x="14159" y="3180"/>
                  <a:pt x="13543" y="4139"/>
                  <a:pt x="12964" y="5135"/>
                </a:cubicBezTo>
                <a:cubicBezTo>
                  <a:pt x="13036" y="3904"/>
                  <a:pt x="13743" y="2799"/>
                  <a:pt x="14847" y="2256"/>
                </a:cubicBezTo>
                <a:close/>
                <a:moveTo>
                  <a:pt x="19518" y="4375"/>
                </a:moveTo>
                <a:cubicBezTo>
                  <a:pt x="19518" y="4411"/>
                  <a:pt x="19536" y="4465"/>
                  <a:pt x="19572" y="4483"/>
                </a:cubicBezTo>
                <a:cubicBezTo>
                  <a:pt x="19916" y="4719"/>
                  <a:pt x="20242" y="4954"/>
                  <a:pt x="20568" y="5207"/>
                </a:cubicBezTo>
                <a:cubicBezTo>
                  <a:pt x="19754" y="4961"/>
                  <a:pt x="18913" y="4833"/>
                  <a:pt x="18068" y="4833"/>
                </a:cubicBezTo>
                <a:cubicBezTo>
                  <a:pt x="17918" y="4833"/>
                  <a:pt x="17768" y="4837"/>
                  <a:pt x="17617" y="4845"/>
                </a:cubicBezTo>
                <a:lnTo>
                  <a:pt x="17599" y="4845"/>
                </a:lnTo>
                <a:cubicBezTo>
                  <a:pt x="18233" y="4646"/>
                  <a:pt x="18866" y="4483"/>
                  <a:pt x="19518" y="4375"/>
                </a:cubicBezTo>
                <a:close/>
                <a:moveTo>
                  <a:pt x="17084" y="5068"/>
                </a:moveTo>
                <a:cubicBezTo>
                  <a:pt x="17667" y="5137"/>
                  <a:pt x="18266" y="5173"/>
                  <a:pt x="18848" y="5244"/>
                </a:cubicBezTo>
                <a:cubicBezTo>
                  <a:pt x="19373" y="5298"/>
                  <a:pt x="19898" y="5425"/>
                  <a:pt x="20423" y="5461"/>
                </a:cubicBezTo>
                <a:cubicBezTo>
                  <a:pt x="19975" y="5598"/>
                  <a:pt x="19502" y="5666"/>
                  <a:pt x="19026" y="5666"/>
                </a:cubicBezTo>
                <a:cubicBezTo>
                  <a:pt x="18809" y="5666"/>
                  <a:pt x="18593" y="5652"/>
                  <a:pt x="18378" y="5624"/>
                </a:cubicBezTo>
                <a:cubicBezTo>
                  <a:pt x="17987" y="5358"/>
                  <a:pt x="17544" y="5161"/>
                  <a:pt x="17084" y="5068"/>
                </a:cubicBezTo>
                <a:close/>
                <a:moveTo>
                  <a:pt x="25764" y="4429"/>
                </a:moveTo>
                <a:cubicBezTo>
                  <a:pt x="26742" y="4682"/>
                  <a:pt x="27503" y="5461"/>
                  <a:pt x="27774" y="6439"/>
                </a:cubicBezTo>
                <a:cubicBezTo>
                  <a:pt x="27104" y="5769"/>
                  <a:pt x="26434" y="5099"/>
                  <a:pt x="25764" y="4429"/>
                </a:cubicBezTo>
                <a:close/>
                <a:moveTo>
                  <a:pt x="16754" y="5396"/>
                </a:moveTo>
                <a:cubicBezTo>
                  <a:pt x="17558" y="5396"/>
                  <a:pt x="18374" y="6008"/>
                  <a:pt x="19011" y="6620"/>
                </a:cubicBezTo>
                <a:cubicBezTo>
                  <a:pt x="17985" y="6206"/>
                  <a:pt x="16924" y="5899"/>
                  <a:pt x="15844" y="5700"/>
                </a:cubicBezTo>
                <a:lnTo>
                  <a:pt x="15844" y="5700"/>
                </a:lnTo>
                <a:cubicBezTo>
                  <a:pt x="16139" y="5486"/>
                  <a:pt x="16445" y="5396"/>
                  <a:pt x="16754" y="5396"/>
                </a:cubicBezTo>
                <a:close/>
                <a:moveTo>
                  <a:pt x="25855" y="4918"/>
                </a:moveTo>
                <a:cubicBezTo>
                  <a:pt x="26434" y="5497"/>
                  <a:pt x="26996" y="6095"/>
                  <a:pt x="27575" y="6674"/>
                </a:cubicBezTo>
                <a:lnTo>
                  <a:pt x="27575" y="6692"/>
                </a:lnTo>
                <a:cubicBezTo>
                  <a:pt x="26796" y="6330"/>
                  <a:pt x="26181" y="5696"/>
                  <a:pt x="25855" y="4918"/>
                </a:cubicBezTo>
                <a:close/>
                <a:moveTo>
                  <a:pt x="15752" y="6022"/>
                </a:moveTo>
                <a:cubicBezTo>
                  <a:pt x="16893" y="6221"/>
                  <a:pt x="17997" y="6529"/>
                  <a:pt x="19066" y="6982"/>
                </a:cubicBezTo>
                <a:cubicBezTo>
                  <a:pt x="18718" y="7129"/>
                  <a:pt x="18342" y="7206"/>
                  <a:pt x="17964" y="7206"/>
                </a:cubicBezTo>
                <a:cubicBezTo>
                  <a:pt x="17554" y="7206"/>
                  <a:pt x="17143" y="7116"/>
                  <a:pt x="16766" y="6927"/>
                </a:cubicBezTo>
                <a:cubicBezTo>
                  <a:pt x="16368" y="6710"/>
                  <a:pt x="16024" y="6402"/>
                  <a:pt x="15752" y="6022"/>
                </a:cubicBezTo>
                <a:close/>
                <a:moveTo>
                  <a:pt x="39633" y="7308"/>
                </a:moveTo>
                <a:cubicBezTo>
                  <a:pt x="40864" y="7489"/>
                  <a:pt x="41969" y="8159"/>
                  <a:pt x="42693" y="9154"/>
                </a:cubicBezTo>
                <a:lnTo>
                  <a:pt x="42693" y="9172"/>
                </a:lnTo>
                <a:cubicBezTo>
                  <a:pt x="41697" y="8503"/>
                  <a:pt x="40683" y="7887"/>
                  <a:pt x="39633" y="7308"/>
                </a:cubicBezTo>
                <a:close/>
                <a:moveTo>
                  <a:pt x="32554" y="6475"/>
                </a:moveTo>
                <a:lnTo>
                  <a:pt x="32554" y="6475"/>
                </a:lnTo>
                <a:cubicBezTo>
                  <a:pt x="32880" y="7452"/>
                  <a:pt x="33260" y="8394"/>
                  <a:pt x="33713" y="9317"/>
                </a:cubicBezTo>
                <a:cubicBezTo>
                  <a:pt x="32952" y="8575"/>
                  <a:pt x="32536" y="7543"/>
                  <a:pt x="32554" y="6475"/>
                </a:cubicBezTo>
                <a:close/>
                <a:moveTo>
                  <a:pt x="32789" y="6348"/>
                </a:moveTo>
                <a:cubicBezTo>
                  <a:pt x="33007" y="6457"/>
                  <a:pt x="33224" y="6565"/>
                  <a:pt x="33441" y="6674"/>
                </a:cubicBezTo>
                <a:lnTo>
                  <a:pt x="33513" y="6764"/>
                </a:lnTo>
                <a:cubicBezTo>
                  <a:pt x="33731" y="7018"/>
                  <a:pt x="33894" y="7308"/>
                  <a:pt x="33966" y="7633"/>
                </a:cubicBezTo>
                <a:cubicBezTo>
                  <a:pt x="34111" y="8213"/>
                  <a:pt x="34111" y="8792"/>
                  <a:pt x="34020" y="9390"/>
                </a:cubicBezTo>
                <a:cubicBezTo>
                  <a:pt x="33857" y="8991"/>
                  <a:pt x="33676" y="8611"/>
                  <a:pt x="33513" y="8213"/>
                </a:cubicBezTo>
                <a:cubicBezTo>
                  <a:pt x="33441" y="8068"/>
                  <a:pt x="32644" y="6457"/>
                  <a:pt x="32753" y="6366"/>
                </a:cubicBezTo>
                <a:lnTo>
                  <a:pt x="32789" y="6348"/>
                </a:lnTo>
                <a:close/>
                <a:moveTo>
                  <a:pt x="34738" y="7405"/>
                </a:moveTo>
                <a:lnTo>
                  <a:pt x="34738" y="7405"/>
                </a:lnTo>
                <a:cubicBezTo>
                  <a:pt x="35060" y="7602"/>
                  <a:pt x="35382" y="7799"/>
                  <a:pt x="35704" y="8014"/>
                </a:cubicBezTo>
                <a:cubicBezTo>
                  <a:pt x="35740" y="8267"/>
                  <a:pt x="35813" y="8503"/>
                  <a:pt x="35921" y="8738"/>
                </a:cubicBezTo>
                <a:cubicBezTo>
                  <a:pt x="36012" y="9028"/>
                  <a:pt x="36103" y="9317"/>
                  <a:pt x="36193" y="9607"/>
                </a:cubicBezTo>
                <a:cubicBezTo>
                  <a:pt x="35602" y="8944"/>
                  <a:pt x="35117" y="8210"/>
                  <a:pt x="34738" y="7405"/>
                </a:cubicBezTo>
                <a:close/>
                <a:moveTo>
                  <a:pt x="39778" y="7742"/>
                </a:moveTo>
                <a:lnTo>
                  <a:pt x="39778" y="7742"/>
                </a:lnTo>
                <a:cubicBezTo>
                  <a:pt x="40846" y="8321"/>
                  <a:pt x="41860" y="8955"/>
                  <a:pt x="42874" y="9625"/>
                </a:cubicBezTo>
                <a:cubicBezTo>
                  <a:pt x="41625" y="9444"/>
                  <a:pt x="40502" y="8756"/>
                  <a:pt x="39778" y="7742"/>
                </a:cubicBezTo>
                <a:close/>
                <a:moveTo>
                  <a:pt x="34002" y="6982"/>
                </a:moveTo>
                <a:lnTo>
                  <a:pt x="34002" y="6982"/>
                </a:lnTo>
                <a:cubicBezTo>
                  <a:pt x="34129" y="7036"/>
                  <a:pt x="34238" y="7108"/>
                  <a:pt x="34364" y="7181"/>
                </a:cubicBezTo>
                <a:lnTo>
                  <a:pt x="34364" y="7217"/>
                </a:lnTo>
                <a:cubicBezTo>
                  <a:pt x="34727" y="8122"/>
                  <a:pt x="35288" y="8955"/>
                  <a:pt x="35976" y="9643"/>
                </a:cubicBezTo>
                <a:cubicBezTo>
                  <a:pt x="35378" y="9516"/>
                  <a:pt x="34926" y="9154"/>
                  <a:pt x="34473" y="8702"/>
                </a:cubicBezTo>
                <a:cubicBezTo>
                  <a:pt x="34464" y="8693"/>
                  <a:pt x="34446" y="8688"/>
                  <a:pt x="34428" y="8688"/>
                </a:cubicBezTo>
                <a:cubicBezTo>
                  <a:pt x="34410" y="8688"/>
                  <a:pt x="34392" y="8693"/>
                  <a:pt x="34383" y="8702"/>
                </a:cubicBezTo>
                <a:cubicBezTo>
                  <a:pt x="34401" y="8104"/>
                  <a:pt x="34274" y="7507"/>
                  <a:pt x="34002" y="6982"/>
                </a:cubicBezTo>
                <a:close/>
                <a:moveTo>
                  <a:pt x="12070" y="9138"/>
                </a:moveTo>
                <a:cubicBezTo>
                  <a:pt x="12187" y="9138"/>
                  <a:pt x="12304" y="9143"/>
                  <a:pt x="12421" y="9154"/>
                </a:cubicBezTo>
                <a:cubicBezTo>
                  <a:pt x="11407" y="9571"/>
                  <a:pt x="10393" y="9987"/>
                  <a:pt x="9343" y="10349"/>
                </a:cubicBezTo>
                <a:lnTo>
                  <a:pt x="9343" y="10331"/>
                </a:lnTo>
                <a:cubicBezTo>
                  <a:pt x="10043" y="9566"/>
                  <a:pt x="11035" y="9138"/>
                  <a:pt x="12070" y="9138"/>
                </a:cubicBezTo>
                <a:close/>
                <a:moveTo>
                  <a:pt x="7442" y="7398"/>
                </a:moveTo>
                <a:cubicBezTo>
                  <a:pt x="7388" y="8503"/>
                  <a:pt x="7207" y="9607"/>
                  <a:pt x="6482" y="10422"/>
                </a:cubicBezTo>
                <a:lnTo>
                  <a:pt x="6464" y="10440"/>
                </a:lnTo>
                <a:cubicBezTo>
                  <a:pt x="6736" y="9408"/>
                  <a:pt x="7062" y="8394"/>
                  <a:pt x="7442" y="7398"/>
                </a:cubicBezTo>
                <a:close/>
                <a:moveTo>
                  <a:pt x="7194" y="7303"/>
                </a:moveTo>
                <a:cubicBezTo>
                  <a:pt x="6783" y="8361"/>
                  <a:pt x="6425" y="9437"/>
                  <a:pt x="6138" y="10530"/>
                </a:cubicBezTo>
                <a:cubicBezTo>
                  <a:pt x="5995" y="9350"/>
                  <a:pt x="6365" y="8169"/>
                  <a:pt x="7194" y="7303"/>
                </a:cubicBezTo>
                <a:close/>
                <a:moveTo>
                  <a:pt x="12335" y="9474"/>
                </a:moveTo>
                <a:cubicBezTo>
                  <a:pt x="11607" y="10167"/>
                  <a:pt x="10759" y="10779"/>
                  <a:pt x="9810" y="10779"/>
                </a:cubicBezTo>
                <a:cubicBezTo>
                  <a:pt x="9610" y="10779"/>
                  <a:pt x="9406" y="10752"/>
                  <a:pt x="9198" y="10693"/>
                </a:cubicBezTo>
                <a:cubicBezTo>
                  <a:pt x="10238" y="10245"/>
                  <a:pt x="11295" y="9868"/>
                  <a:pt x="12335" y="9474"/>
                </a:cubicBezTo>
                <a:close/>
                <a:moveTo>
                  <a:pt x="40683" y="13101"/>
                </a:moveTo>
                <a:lnTo>
                  <a:pt x="40683" y="13101"/>
                </a:lnTo>
                <a:cubicBezTo>
                  <a:pt x="40737" y="13844"/>
                  <a:pt x="40774" y="14622"/>
                  <a:pt x="40864" y="15383"/>
                </a:cubicBezTo>
                <a:cubicBezTo>
                  <a:pt x="40629" y="14640"/>
                  <a:pt x="40556" y="13862"/>
                  <a:pt x="40683" y="13101"/>
                </a:cubicBezTo>
                <a:close/>
                <a:moveTo>
                  <a:pt x="41030" y="13375"/>
                </a:moveTo>
                <a:cubicBezTo>
                  <a:pt x="41538" y="14308"/>
                  <a:pt x="41676" y="15397"/>
                  <a:pt x="41425" y="16451"/>
                </a:cubicBezTo>
                <a:cubicBezTo>
                  <a:pt x="41371" y="16378"/>
                  <a:pt x="41317" y="16306"/>
                  <a:pt x="41281" y="16252"/>
                </a:cubicBezTo>
                <a:cubicBezTo>
                  <a:pt x="41209" y="15287"/>
                  <a:pt x="41102" y="14339"/>
                  <a:pt x="41030" y="13375"/>
                </a:cubicBezTo>
                <a:close/>
                <a:moveTo>
                  <a:pt x="44503" y="15183"/>
                </a:moveTo>
                <a:cubicBezTo>
                  <a:pt x="45608" y="15527"/>
                  <a:pt x="46495" y="16215"/>
                  <a:pt x="46911" y="17320"/>
                </a:cubicBezTo>
                <a:lnTo>
                  <a:pt x="46911" y="17338"/>
                </a:lnTo>
                <a:cubicBezTo>
                  <a:pt x="46549" y="16958"/>
                  <a:pt x="46187" y="16614"/>
                  <a:pt x="45789" y="16288"/>
                </a:cubicBezTo>
                <a:cubicBezTo>
                  <a:pt x="45372" y="15926"/>
                  <a:pt x="44938" y="15545"/>
                  <a:pt x="44503" y="15183"/>
                </a:cubicBezTo>
                <a:close/>
                <a:moveTo>
                  <a:pt x="6591" y="14785"/>
                </a:moveTo>
                <a:lnTo>
                  <a:pt x="6591" y="14785"/>
                </a:lnTo>
                <a:cubicBezTo>
                  <a:pt x="6464" y="15419"/>
                  <a:pt x="6319" y="16071"/>
                  <a:pt x="6156" y="16704"/>
                </a:cubicBezTo>
                <a:cubicBezTo>
                  <a:pt x="6156" y="16716"/>
                  <a:pt x="6156" y="16728"/>
                  <a:pt x="6156" y="16740"/>
                </a:cubicBezTo>
                <a:cubicBezTo>
                  <a:pt x="5812" y="16940"/>
                  <a:pt x="5487" y="17175"/>
                  <a:pt x="5197" y="17447"/>
                </a:cubicBezTo>
                <a:cubicBezTo>
                  <a:pt x="5686" y="16577"/>
                  <a:pt x="6138" y="15672"/>
                  <a:pt x="6591" y="14785"/>
                </a:cubicBezTo>
                <a:close/>
                <a:moveTo>
                  <a:pt x="44159" y="15310"/>
                </a:moveTo>
                <a:cubicBezTo>
                  <a:pt x="44648" y="15708"/>
                  <a:pt x="45101" y="16107"/>
                  <a:pt x="45572" y="16523"/>
                </a:cubicBezTo>
                <a:cubicBezTo>
                  <a:pt x="45952" y="16867"/>
                  <a:pt x="46296" y="17265"/>
                  <a:pt x="46694" y="17591"/>
                </a:cubicBezTo>
                <a:cubicBezTo>
                  <a:pt x="45771" y="17356"/>
                  <a:pt x="44829" y="16921"/>
                  <a:pt x="44395" y="16143"/>
                </a:cubicBezTo>
                <a:cubicBezTo>
                  <a:pt x="44340" y="15962"/>
                  <a:pt x="44268" y="15763"/>
                  <a:pt x="44196" y="15564"/>
                </a:cubicBezTo>
                <a:cubicBezTo>
                  <a:pt x="44177" y="15491"/>
                  <a:pt x="44159" y="15401"/>
                  <a:pt x="44159" y="15310"/>
                </a:cubicBezTo>
                <a:close/>
                <a:moveTo>
                  <a:pt x="2879" y="14296"/>
                </a:moveTo>
                <a:cubicBezTo>
                  <a:pt x="2970" y="14857"/>
                  <a:pt x="3060" y="15419"/>
                  <a:pt x="3151" y="15980"/>
                </a:cubicBezTo>
                <a:cubicBezTo>
                  <a:pt x="3060" y="16252"/>
                  <a:pt x="2952" y="16505"/>
                  <a:pt x="2861" y="16777"/>
                </a:cubicBezTo>
                <a:cubicBezTo>
                  <a:pt x="2771" y="17048"/>
                  <a:pt x="2680" y="17374"/>
                  <a:pt x="2590" y="17682"/>
                </a:cubicBezTo>
                <a:cubicBezTo>
                  <a:pt x="2608" y="16614"/>
                  <a:pt x="2716" y="15545"/>
                  <a:pt x="2879" y="14477"/>
                </a:cubicBezTo>
                <a:cubicBezTo>
                  <a:pt x="2898" y="14441"/>
                  <a:pt x="2879" y="14387"/>
                  <a:pt x="2843" y="14351"/>
                </a:cubicBezTo>
                <a:cubicBezTo>
                  <a:pt x="2861" y="14332"/>
                  <a:pt x="2861" y="14314"/>
                  <a:pt x="2879" y="14296"/>
                </a:cubicBezTo>
                <a:close/>
                <a:moveTo>
                  <a:pt x="6392" y="14532"/>
                </a:moveTo>
                <a:cubicBezTo>
                  <a:pt x="5812" y="15690"/>
                  <a:pt x="5215" y="16831"/>
                  <a:pt x="4708" y="17990"/>
                </a:cubicBezTo>
                <a:cubicBezTo>
                  <a:pt x="4943" y="16958"/>
                  <a:pt x="5306" y="15980"/>
                  <a:pt x="5776" y="15039"/>
                </a:cubicBezTo>
                <a:cubicBezTo>
                  <a:pt x="5957" y="14839"/>
                  <a:pt x="6175" y="14676"/>
                  <a:pt x="6392" y="14532"/>
                </a:cubicBezTo>
                <a:close/>
                <a:moveTo>
                  <a:pt x="2572" y="14785"/>
                </a:moveTo>
                <a:lnTo>
                  <a:pt x="2572" y="14785"/>
                </a:lnTo>
                <a:cubicBezTo>
                  <a:pt x="2391" y="15962"/>
                  <a:pt x="2336" y="17157"/>
                  <a:pt x="2409" y="18352"/>
                </a:cubicBezTo>
                <a:cubicBezTo>
                  <a:pt x="2391" y="18424"/>
                  <a:pt x="2372" y="18515"/>
                  <a:pt x="2354" y="18587"/>
                </a:cubicBezTo>
                <a:cubicBezTo>
                  <a:pt x="2354" y="17845"/>
                  <a:pt x="2228" y="17103"/>
                  <a:pt x="1974" y="16415"/>
                </a:cubicBezTo>
                <a:lnTo>
                  <a:pt x="1956" y="16415"/>
                </a:lnTo>
                <a:lnTo>
                  <a:pt x="1974" y="16396"/>
                </a:lnTo>
                <a:cubicBezTo>
                  <a:pt x="2083" y="15835"/>
                  <a:pt x="2300" y="15292"/>
                  <a:pt x="2572" y="14785"/>
                </a:cubicBezTo>
                <a:close/>
                <a:moveTo>
                  <a:pt x="7116" y="16668"/>
                </a:moveTo>
                <a:lnTo>
                  <a:pt x="7116" y="16668"/>
                </a:lnTo>
                <a:cubicBezTo>
                  <a:pt x="6156" y="17447"/>
                  <a:pt x="5251" y="18316"/>
                  <a:pt x="4455" y="19239"/>
                </a:cubicBezTo>
                <a:lnTo>
                  <a:pt x="4436" y="19239"/>
                </a:lnTo>
                <a:cubicBezTo>
                  <a:pt x="4455" y="19148"/>
                  <a:pt x="4473" y="19076"/>
                  <a:pt x="4491" y="18985"/>
                </a:cubicBezTo>
                <a:cubicBezTo>
                  <a:pt x="4998" y="17863"/>
                  <a:pt x="5867" y="16976"/>
                  <a:pt x="7116" y="16668"/>
                </a:cubicBezTo>
                <a:close/>
                <a:moveTo>
                  <a:pt x="1413" y="15944"/>
                </a:moveTo>
                <a:cubicBezTo>
                  <a:pt x="1920" y="16958"/>
                  <a:pt x="2119" y="18135"/>
                  <a:pt x="1974" y="19275"/>
                </a:cubicBezTo>
                <a:cubicBezTo>
                  <a:pt x="1558" y="18316"/>
                  <a:pt x="1340" y="17302"/>
                  <a:pt x="1304" y="16270"/>
                </a:cubicBezTo>
                <a:cubicBezTo>
                  <a:pt x="1340" y="16161"/>
                  <a:pt x="1377" y="16052"/>
                  <a:pt x="1413" y="15944"/>
                </a:cubicBezTo>
                <a:close/>
                <a:moveTo>
                  <a:pt x="7142" y="17020"/>
                </a:moveTo>
                <a:lnTo>
                  <a:pt x="7142" y="17020"/>
                </a:lnTo>
                <a:cubicBezTo>
                  <a:pt x="6686" y="18185"/>
                  <a:pt x="5767" y="19097"/>
                  <a:pt x="4599" y="19547"/>
                </a:cubicBezTo>
                <a:cubicBezTo>
                  <a:pt x="5357" y="18627"/>
                  <a:pt x="6205" y="17779"/>
                  <a:pt x="7142" y="17020"/>
                </a:cubicBezTo>
                <a:close/>
                <a:moveTo>
                  <a:pt x="44902" y="17899"/>
                </a:moveTo>
                <a:lnTo>
                  <a:pt x="44902" y="17899"/>
                </a:lnTo>
                <a:cubicBezTo>
                  <a:pt x="45101" y="18243"/>
                  <a:pt x="45354" y="18587"/>
                  <a:pt x="45608" y="18895"/>
                </a:cubicBezTo>
                <a:cubicBezTo>
                  <a:pt x="45825" y="19185"/>
                  <a:pt x="46060" y="19456"/>
                  <a:pt x="46314" y="19728"/>
                </a:cubicBezTo>
                <a:cubicBezTo>
                  <a:pt x="46133" y="19619"/>
                  <a:pt x="45970" y="19492"/>
                  <a:pt x="45807" y="19348"/>
                </a:cubicBezTo>
                <a:lnTo>
                  <a:pt x="45807" y="19366"/>
                </a:lnTo>
                <a:cubicBezTo>
                  <a:pt x="45553" y="19130"/>
                  <a:pt x="45300" y="18895"/>
                  <a:pt x="45083" y="18623"/>
                </a:cubicBezTo>
                <a:cubicBezTo>
                  <a:pt x="45028" y="18388"/>
                  <a:pt x="44956" y="18153"/>
                  <a:pt x="44902" y="17899"/>
                </a:cubicBezTo>
                <a:close/>
                <a:moveTo>
                  <a:pt x="44811" y="17121"/>
                </a:moveTo>
                <a:cubicBezTo>
                  <a:pt x="45228" y="17428"/>
                  <a:pt x="45662" y="17646"/>
                  <a:pt x="46151" y="17809"/>
                </a:cubicBezTo>
                <a:cubicBezTo>
                  <a:pt x="46151" y="17827"/>
                  <a:pt x="46151" y="17863"/>
                  <a:pt x="46151" y="17881"/>
                </a:cubicBezTo>
                <a:cubicBezTo>
                  <a:pt x="46423" y="18515"/>
                  <a:pt x="46658" y="19167"/>
                  <a:pt x="46839" y="19836"/>
                </a:cubicBezTo>
                <a:cubicBezTo>
                  <a:pt x="46459" y="19438"/>
                  <a:pt x="46097" y="19022"/>
                  <a:pt x="45771" y="18587"/>
                </a:cubicBezTo>
                <a:cubicBezTo>
                  <a:pt x="45445" y="18153"/>
                  <a:pt x="45228" y="17646"/>
                  <a:pt x="44865" y="17247"/>
                </a:cubicBezTo>
                <a:cubicBezTo>
                  <a:pt x="44865" y="17247"/>
                  <a:pt x="44847" y="17247"/>
                  <a:pt x="44829" y="17229"/>
                </a:cubicBezTo>
                <a:cubicBezTo>
                  <a:pt x="44847" y="17193"/>
                  <a:pt x="44829" y="17157"/>
                  <a:pt x="44811" y="17121"/>
                </a:cubicBezTo>
                <a:close/>
                <a:moveTo>
                  <a:pt x="1087" y="17356"/>
                </a:moveTo>
                <a:lnTo>
                  <a:pt x="1087" y="17356"/>
                </a:lnTo>
                <a:cubicBezTo>
                  <a:pt x="1214" y="18243"/>
                  <a:pt x="1503" y="19112"/>
                  <a:pt x="1920" y="19909"/>
                </a:cubicBezTo>
                <a:cubicBezTo>
                  <a:pt x="1938" y="19945"/>
                  <a:pt x="1992" y="19981"/>
                  <a:pt x="2047" y="19981"/>
                </a:cubicBezTo>
                <a:cubicBezTo>
                  <a:pt x="2065" y="19999"/>
                  <a:pt x="2065" y="20017"/>
                  <a:pt x="2047" y="20054"/>
                </a:cubicBezTo>
                <a:cubicBezTo>
                  <a:pt x="1214" y="19311"/>
                  <a:pt x="996" y="18352"/>
                  <a:pt x="1087" y="17356"/>
                </a:cubicBezTo>
                <a:close/>
                <a:moveTo>
                  <a:pt x="44666" y="20959"/>
                </a:moveTo>
                <a:cubicBezTo>
                  <a:pt x="44612" y="21846"/>
                  <a:pt x="44159" y="22661"/>
                  <a:pt x="43471" y="23204"/>
                </a:cubicBezTo>
                <a:lnTo>
                  <a:pt x="44666" y="20959"/>
                </a:lnTo>
                <a:close/>
                <a:moveTo>
                  <a:pt x="44503" y="20597"/>
                </a:moveTo>
                <a:lnTo>
                  <a:pt x="43145" y="23313"/>
                </a:lnTo>
                <a:cubicBezTo>
                  <a:pt x="43127" y="23331"/>
                  <a:pt x="43127" y="23367"/>
                  <a:pt x="43145" y="23403"/>
                </a:cubicBezTo>
                <a:lnTo>
                  <a:pt x="43127" y="23403"/>
                </a:lnTo>
                <a:cubicBezTo>
                  <a:pt x="43091" y="23439"/>
                  <a:pt x="43055" y="23457"/>
                  <a:pt x="43019" y="23476"/>
                </a:cubicBezTo>
                <a:cubicBezTo>
                  <a:pt x="43073" y="22335"/>
                  <a:pt x="43616" y="21303"/>
                  <a:pt x="44503" y="20597"/>
                </a:cubicBezTo>
                <a:close/>
                <a:moveTo>
                  <a:pt x="44992" y="21882"/>
                </a:moveTo>
                <a:cubicBezTo>
                  <a:pt x="45047" y="22407"/>
                  <a:pt x="45083" y="22932"/>
                  <a:pt x="45101" y="23439"/>
                </a:cubicBezTo>
                <a:lnTo>
                  <a:pt x="45101" y="23874"/>
                </a:lnTo>
                <a:cubicBezTo>
                  <a:pt x="44865" y="24200"/>
                  <a:pt x="44612" y="24526"/>
                  <a:pt x="44359" y="24833"/>
                </a:cubicBezTo>
                <a:cubicBezTo>
                  <a:pt x="44666" y="23874"/>
                  <a:pt x="44884" y="22878"/>
                  <a:pt x="44992" y="21882"/>
                </a:cubicBezTo>
                <a:close/>
                <a:moveTo>
                  <a:pt x="44612" y="22444"/>
                </a:moveTo>
                <a:cubicBezTo>
                  <a:pt x="44377" y="23313"/>
                  <a:pt x="44214" y="24200"/>
                  <a:pt x="44141" y="25105"/>
                </a:cubicBezTo>
                <a:lnTo>
                  <a:pt x="44051" y="25196"/>
                </a:lnTo>
                <a:cubicBezTo>
                  <a:pt x="43942" y="24544"/>
                  <a:pt x="43924" y="23856"/>
                  <a:pt x="44015" y="23204"/>
                </a:cubicBezTo>
                <a:cubicBezTo>
                  <a:pt x="44250" y="22969"/>
                  <a:pt x="44449" y="22715"/>
                  <a:pt x="44612" y="22444"/>
                </a:cubicBezTo>
                <a:close/>
                <a:moveTo>
                  <a:pt x="5432" y="24598"/>
                </a:moveTo>
                <a:cubicBezTo>
                  <a:pt x="5034" y="25775"/>
                  <a:pt x="4780" y="26988"/>
                  <a:pt x="4690" y="28219"/>
                </a:cubicBezTo>
                <a:cubicBezTo>
                  <a:pt x="4636" y="27929"/>
                  <a:pt x="4581" y="27640"/>
                  <a:pt x="4527" y="27350"/>
                </a:cubicBezTo>
                <a:cubicBezTo>
                  <a:pt x="4473" y="26354"/>
                  <a:pt x="4799" y="25377"/>
                  <a:pt x="5432" y="24598"/>
                </a:cubicBezTo>
                <a:close/>
                <a:moveTo>
                  <a:pt x="5686" y="24652"/>
                </a:moveTo>
                <a:cubicBezTo>
                  <a:pt x="6012" y="26065"/>
                  <a:pt x="6138" y="27676"/>
                  <a:pt x="4943" y="28654"/>
                </a:cubicBezTo>
                <a:cubicBezTo>
                  <a:pt x="5016" y="27296"/>
                  <a:pt x="5269" y="25956"/>
                  <a:pt x="5686" y="24671"/>
                </a:cubicBezTo>
                <a:lnTo>
                  <a:pt x="5686" y="24652"/>
                </a:lnTo>
                <a:close/>
                <a:moveTo>
                  <a:pt x="46966" y="25956"/>
                </a:moveTo>
                <a:lnTo>
                  <a:pt x="46966" y="25956"/>
                </a:lnTo>
                <a:cubicBezTo>
                  <a:pt x="47617" y="26825"/>
                  <a:pt x="48161" y="27767"/>
                  <a:pt x="48559" y="28780"/>
                </a:cubicBezTo>
                <a:cubicBezTo>
                  <a:pt x="47599" y="28147"/>
                  <a:pt x="47020" y="27097"/>
                  <a:pt x="46966" y="25956"/>
                </a:cubicBezTo>
                <a:close/>
                <a:moveTo>
                  <a:pt x="47056" y="25630"/>
                </a:moveTo>
                <a:lnTo>
                  <a:pt x="47056" y="25630"/>
                </a:lnTo>
                <a:cubicBezTo>
                  <a:pt x="48378" y="25956"/>
                  <a:pt x="48957" y="27730"/>
                  <a:pt x="48975" y="29016"/>
                </a:cubicBezTo>
                <a:cubicBezTo>
                  <a:pt x="48957" y="29016"/>
                  <a:pt x="48939" y="28998"/>
                  <a:pt x="48939" y="28980"/>
                </a:cubicBezTo>
                <a:cubicBezTo>
                  <a:pt x="48939" y="28980"/>
                  <a:pt x="48939" y="28961"/>
                  <a:pt x="48939" y="28943"/>
                </a:cubicBezTo>
                <a:cubicBezTo>
                  <a:pt x="48487" y="27748"/>
                  <a:pt x="47853" y="26626"/>
                  <a:pt x="47056" y="25630"/>
                </a:cubicBezTo>
                <a:close/>
                <a:moveTo>
                  <a:pt x="544" y="27875"/>
                </a:moveTo>
                <a:cubicBezTo>
                  <a:pt x="1467" y="28455"/>
                  <a:pt x="2155" y="29360"/>
                  <a:pt x="2463" y="30428"/>
                </a:cubicBezTo>
                <a:cubicBezTo>
                  <a:pt x="1703" y="29668"/>
                  <a:pt x="1069" y="28817"/>
                  <a:pt x="544" y="27893"/>
                </a:cubicBezTo>
                <a:lnTo>
                  <a:pt x="544" y="27875"/>
                </a:lnTo>
                <a:close/>
                <a:moveTo>
                  <a:pt x="567" y="28476"/>
                </a:moveTo>
                <a:lnTo>
                  <a:pt x="567" y="28476"/>
                </a:lnTo>
                <a:cubicBezTo>
                  <a:pt x="1106" y="29401"/>
                  <a:pt x="1786" y="30221"/>
                  <a:pt x="2572" y="30935"/>
                </a:cubicBezTo>
                <a:cubicBezTo>
                  <a:pt x="1534" y="30487"/>
                  <a:pt x="708" y="29598"/>
                  <a:pt x="567" y="28476"/>
                </a:cubicBezTo>
                <a:close/>
                <a:moveTo>
                  <a:pt x="44087" y="29794"/>
                </a:moveTo>
                <a:lnTo>
                  <a:pt x="44087" y="29794"/>
                </a:lnTo>
                <a:cubicBezTo>
                  <a:pt x="43671" y="30229"/>
                  <a:pt x="43218" y="30609"/>
                  <a:pt x="42765" y="30989"/>
                </a:cubicBezTo>
                <a:cubicBezTo>
                  <a:pt x="42367" y="31315"/>
                  <a:pt x="41914" y="31605"/>
                  <a:pt x="41534" y="31949"/>
                </a:cubicBezTo>
                <a:cubicBezTo>
                  <a:pt x="41751" y="31406"/>
                  <a:pt x="42095" y="30935"/>
                  <a:pt x="42548" y="30555"/>
                </a:cubicBezTo>
                <a:cubicBezTo>
                  <a:pt x="43019" y="30156"/>
                  <a:pt x="43526" y="29993"/>
                  <a:pt x="44087" y="29794"/>
                </a:cubicBezTo>
                <a:close/>
                <a:moveTo>
                  <a:pt x="44029" y="30285"/>
                </a:moveTo>
                <a:cubicBezTo>
                  <a:pt x="43840" y="31361"/>
                  <a:pt x="42885" y="32148"/>
                  <a:pt x="41769" y="32148"/>
                </a:cubicBezTo>
                <a:cubicBezTo>
                  <a:pt x="42612" y="31682"/>
                  <a:pt x="43330" y="30932"/>
                  <a:pt x="44029" y="30285"/>
                </a:cubicBezTo>
                <a:close/>
                <a:moveTo>
                  <a:pt x="7279" y="32818"/>
                </a:moveTo>
                <a:lnTo>
                  <a:pt x="7279" y="32818"/>
                </a:lnTo>
                <a:cubicBezTo>
                  <a:pt x="7732" y="33216"/>
                  <a:pt x="8076" y="33723"/>
                  <a:pt x="8293" y="34284"/>
                </a:cubicBezTo>
                <a:cubicBezTo>
                  <a:pt x="8293" y="34302"/>
                  <a:pt x="8311" y="34321"/>
                  <a:pt x="8329" y="34339"/>
                </a:cubicBezTo>
                <a:cubicBezTo>
                  <a:pt x="8276" y="34692"/>
                  <a:pt x="8258" y="35063"/>
                  <a:pt x="8290" y="35418"/>
                </a:cubicBezTo>
                <a:lnTo>
                  <a:pt x="8290" y="35418"/>
                </a:lnTo>
                <a:cubicBezTo>
                  <a:pt x="7983" y="34533"/>
                  <a:pt x="7658" y="33667"/>
                  <a:pt x="7279" y="32818"/>
                </a:cubicBezTo>
                <a:close/>
                <a:moveTo>
                  <a:pt x="3242" y="35443"/>
                </a:moveTo>
                <a:lnTo>
                  <a:pt x="3242" y="35443"/>
                </a:lnTo>
                <a:cubicBezTo>
                  <a:pt x="3785" y="35570"/>
                  <a:pt x="4310" y="35751"/>
                  <a:pt x="4799" y="36022"/>
                </a:cubicBezTo>
                <a:lnTo>
                  <a:pt x="4780" y="36022"/>
                </a:lnTo>
                <a:cubicBezTo>
                  <a:pt x="4925" y="36276"/>
                  <a:pt x="5088" y="36548"/>
                  <a:pt x="5251" y="36801"/>
                </a:cubicBezTo>
                <a:cubicBezTo>
                  <a:pt x="4618" y="36312"/>
                  <a:pt x="3930" y="35860"/>
                  <a:pt x="3242" y="35443"/>
                </a:cubicBezTo>
                <a:close/>
                <a:moveTo>
                  <a:pt x="7188" y="32999"/>
                </a:moveTo>
                <a:lnTo>
                  <a:pt x="7188" y="32999"/>
                </a:lnTo>
                <a:cubicBezTo>
                  <a:pt x="7532" y="34248"/>
                  <a:pt x="7985" y="35443"/>
                  <a:pt x="8402" y="36638"/>
                </a:cubicBezTo>
                <a:cubicBezTo>
                  <a:pt x="8420" y="36674"/>
                  <a:pt x="8474" y="36710"/>
                  <a:pt x="8528" y="36729"/>
                </a:cubicBezTo>
                <a:cubicBezTo>
                  <a:pt x="8546" y="36783"/>
                  <a:pt x="8564" y="36855"/>
                  <a:pt x="8583" y="36910"/>
                </a:cubicBezTo>
                <a:cubicBezTo>
                  <a:pt x="8094" y="36258"/>
                  <a:pt x="7641" y="35588"/>
                  <a:pt x="7225" y="34882"/>
                </a:cubicBezTo>
                <a:cubicBezTo>
                  <a:pt x="7207" y="34248"/>
                  <a:pt x="7170" y="33633"/>
                  <a:pt x="7188" y="32999"/>
                </a:cubicBezTo>
                <a:close/>
                <a:moveTo>
                  <a:pt x="46350" y="33741"/>
                </a:moveTo>
                <a:lnTo>
                  <a:pt x="46350" y="33741"/>
                </a:lnTo>
                <a:cubicBezTo>
                  <a:pt x="46748" y="34773"/>
                  <a:pt x="46875" y="35896"/>
                  <a:pt x="46767" y="37000"/>
                </a:cubicBezTo>
                <a:cubicBezTo>
                  <a:pt x="46640" y="35914"/>
                  <a:pt x="46495" y="34828"/>
                  <a:pt x="46350" y="33741"/>
                </a:cubicBezTo>
                <a:close/>
                <a:moveTo>
                  <a:pt x="41134" y="36348"/>
                </a:moveTo>
                <a:cubicBezTo>
                  <a:pt x="41277" y="36348"/>
                  <a:pt x="41423" y="36376"/>
                  <a:pt x="41570" y="36439"/>
                </a:cubicBezTo>
                <a:cubicBezTo>
                  <a:pt x="40846" y="36928"/>
                  <a:pt x="40049" y="37290"/>
                  <a:pt x="39199" y="37507"/>
                </a:cubicBezTo>
                <a:cubicBezTo>
                  <a:pt x="39812" y="36983"/>
                  <a:pt x="40450" y="36348"/>
                  <a:pt x="41134" y="36348"/>
                </a:cubicBezTo>
                <a:close/>
                <a:moveTo>
                  <a:pt x="46024" y="33705"/>
                </a:moveTo>
                <a:cubicBezTo>
                  <a:pt x="46168" y="35020"/>
                  <a:pt x="46330" y="36336"/>
                  <a:pt x="46510" y="37633"/>
                </a:cubicBezTo>
                <a:lnTo>
                  <a:pt x="46510" y="37633"/>
                </a:lnTo>
                <a:cubicBezTo>
                  <a:pt x="45800" y="36982"/>
                  <a:pt x="45446" y="36031"/>
                  <a:pt x="45535" y="35081"/>
                </a:cubicBezTo>
                <a:cubicBezTo>
                  <a:pt x="45698" y="34628"/>
                  <a:pt x="45861" y="34194"/>
                  <a:pt x="45988" y="33759"/>
                </a:cubicBezTo>
                <a:cubicBezTo>
                  <a:pt x="45988" y="33741"/>
                  <a:pt x="46006" y="33723"/>
                  <a:pt x="46024" y="33705"/>
                </a:cubicBezTo>
                <a:close/>
                <a:moveTo>
                  <a:pt x="3187" y="35570"/>
                </a:moveTo>
                <a:cubicBezTo>
                  <a:pt x="4020" y="36222"/>
                  <a:pt x="4853" y="36855"/>
                  <a:pt x="5704" y="37489"/>
                </a:cubicBezTo>
                <a:cubicBezTo>
                  <a:pt x="5758" y="37561"/>
                  <a:pt x="5794" y="37616"/>
                  <a:pt x="5849" y="37688"/>
                </a:cubicBezTo>
                <a:cubicBezTo>
                  <a:pt x="5342" y="37398"/>
                  <a:pt x="4780" y="37254"/>
                  <a:pt x="4201" y="37236"/>
                </a:cubicBezTo>
                <a:cubicBezTo>
                  <a:pt x="3984" y="36910"/>
                  <a:pt x="3730" y="36656"/>
                  <a:pt x="3531" y="36330"/>
                </a:cubicBezTo>
                <a:lnTo>
                  <a:pt x="3513" y="36330"/>
                </a:lnTo>
                <a:cubicBezTo>
                  <a:pt x="3368" y="36095"/>
                  <a:pt x="3260" y="35841"/>
                  <a:pt x="3187" y="35570"/>
                </a:cubicBezTo>
                <a:close/>
                <a:moveTo>
                  <a:pt x="8746" y="33687"/>
                </a:moveTo>
                <a:lnTo>
                  <a:pt x="8746" y="33687"/>
                </a:lnTo>
                <a:cubicBezTo>
                  <a:pt x="8817" y="35089"/>
                  <a:pt x="9014" y="36491"/>
                  <a:pt x="9354" y="37858"/>
                </a:cubicBezTo>
                <a:lnTo>
                  <a:pt x="9354" y="37858"/>
                </a:lnTo>
                <a:cubicBezTo>
                  <a:pt x="8545" y="36629"/>
                  <a:pt x="8312" y="35095"/>
                  <a:pt x="8746" y="33687"/>
                </a:cubicBezTo>
                <a:close/>
                <a:moveTo>
                  <a:pt x="41552" y="36801"/>
                </a:moveTo>
                <a:lnTo>
                  <a:pt x="41552" y="36801"/>
                </a:lnTo>
                <a:cubicBezTo>
                  <a:pt x="41498" y="36892"/>
                  <a:pt x="41444" y="36964"/>
                  <a:pt x="41407" y="37054"/>
                </a:cubicBezTo>
                <a:cubicBezTo>
                  <a:pt x="40871" y="37590"/>
                  <a:pt x="40141" y="37880"/>
                  <a:pt x="39392" y="37880"/>
                </a:cubicBezTo>
                <a:cubicBezTo>
                  <a:pt x="39255" y="37880"/>
                  <a:pt x="39118" y="37871"/>
                  <a:pt x="38981" y="37851"/>
                </a:cubicBezTo>
                <a:cubicBezTo>
                  <a:pt x="39887" y="37670"/>
                  <a:pt x="40756" y="37308"/>
                  <a:pt x="41552" y="36801"/>
                </a:cubicBezTo>
                <a:close/>
                <a:moveTo>
                  <a:pt x="9017" y="34013"/>
                </a:moveTo>
                <a:cubicBezTo>
                  <a:pt x="9705" y="35244"/>
                  <a:pt x="10284" y="36566"/>
                  <a:pt x="9705" y="37942"/>
                </a:cubicBezTo>
                <a:cubicBezTo>
                  <a:pt x="9343" y="36656"/>
                  <a:pt x="9108" y="35353"/>
                  <a:pt x="9017" y="34031"/>
                </a:cubicBezTo>
                <a:lnTo>
                  <a:pt x="9017" y="34013"/>
                </a:lnTo>
                <a:close/>
                <a:moveTo>
                  <a:pt x="4143" y="37506"/>
                </a:moveTo>
                <a:cubicBezTo>
                  <a:pt x="4893" y="37506"/>
                  <a:pt x="5637" y="37787"/>
                  <a:pt x="6211" y="38322"/>
                </a:cubicBezTo>
                <a:cubicBezTo>
                  <a:pt x="5251" y="38213"/>
                  <a:pt x="4292" y="38014"/>
                  <a:pt x="3368" y="37724"/>
                </a:cubicBezTo>
                <a:lnTo>
                  <a:pt x="3314" y="37724"/>
                </a:lnTo>
                <a:cubicBezTo>
                  <a:pt x="3296" y="37688"/>
                  <a:pt x="3278" y="37670"/>
                  <a:pt x="3278" y="37634"/>
                </a:cubicBezTo>
                <a:cubicBezTo>
                  <a:pt x="3561" y="37548"/>
                  <a:pt x="3852" y="37506"/>
                  <a:pt x="4143" y="37506"/>
                </a:cubicBezTo>
                <a:close/>
                <a:moveTo>
                  <a:pt x="45336" y="36366"/>
                </a:moveTo>
                <a:cubicBezTo>
                  <a:pt x="45427" y="36674"/>
                  <a:pt x="45553" y="36982"/>
                  <a:pt x="45735" y="37254"/>
                </a:cubicBezTo>
                <a:cubicBezTo>
                  <a:pt x="45680" y="37254"/>
                  <a:pt x="45644" y="37272"/>
                  <a:pt x="45626" y="37308"/>
                </a:cubicBezTo>
                <a:lnTo>
                  <a:pt x="45644" y="37308"/>
                </a:lnTo>
                <a:lnTo>
                  <a:pt x="44829" y="38630"/>
                </a:lnTo>
                <a:cubicBezTo>
                  <a:pt x="44992" y="37869"/>
                  <a:pt x="45137" y="37109"/>
                  <a:pt x="45336" y="36366"/>
                </a:cubicBezTo>
                <a:close/>
                <a:moveTo>
                  <a:pt x="45155" y="36077"/>
                </a:moveTo>
                <a:lnTo>
                  <a:pt x="45155" y="36131"/>
                </a:lnTo>
                <a:cubicBezTo>
                  <a:pt x="45137" y="36131"/>
                  <a:pt x="45119" y="36149"/>
                  <a:pt x="45119" y="36185"/>
                </a:cubicBezTo>
                <a:cubicBezTo>
                  <a:pt x="44819" y="37049"/>
                  <a:pt x="44640" y="37947"/>
                  <a:pt x="44547" y="38862"/>
                </a:cubicBezTo>
                <a:lnTo>
                  <a:pt x="44547" y="38862"/>
                </a:lnTo>
                <a:cubicBezTo>
                  <a:pt x="44484" y="38399"/>
                  <a:pt x="44470" y="37934"/>
                  <a:pt x="44521" y="37453"/>
                </a:cubicBezTo>
                <a:cubicBezTo>
                  <a:pt x="44757" y="37000"/>
                  <a:pt x="44956" y="36548"/>
                  <a:pt x="45155" y="36077"/>
                </a:cubicBezTo>
                <a:close/>
                <a:moveTo>
                  <a:pt x="3573" y="38075"/>
                </a:moveTo>
                <a:cubicBezTo>
                  <a:pt x="4543" y="38361"/>
                  <a:pt x="5531" y="38540"/>
                  <a:pt x="6537" y="38630"/>
                </a:cubicBezTo>
                <a:cubicBezTo>
                  <a:pt x="6129" y="38797"/>
                  <a:pt x="5718" y="38885"/>
                  <a:pt x="5326" y="38885"/>
                </a:cubicBezTo>
                <a:cubicBezTo>
                  <a:pt x="4658" y="38885"/>
                  <a:pt x="4041" y="38630"/>
                  <a:pt x="3573" y="38075"/>
                </a:cubicBezTo>
                <a:close/>
                <a:moveTo>
                  <a:pt x="40321" y="38105"/>
                </a:moveTo>
                <a:cubicBezTo>
                  <a:pt x="39995" y="38304"/>
                  <a:pt x="39687" y="38557"/>
                  <a:pt x="39361" y="38720"/>
                </a:cubicBezTo>
                <a:cubicBezTo>
                  <a:pt x="39036" y="38883"/>
                  <a:pt x="38710" y="39028"/>
                  <a:pt x="38384" y="39155"/>
                </a:cubicBezTo>
                <a:cubicBezTo>
                  <a:pt x="38474" y="39064"/>
                  <a:pt x="38547" y="38992"/>
                  <a:pt x="38637" y="38919"/>
                </a:cubicBezTo>
                <a:cubicBezTo>
                  <a:pt x="38873" y="38720"/>
                  <a:pt x="39108" y="38503"/>
                  <a:pt x="39325" y="38268"/>
                </a:cubicBezTo>
                <a:cubicBezTo>
                  <a:pt x="39669" y="38268"/>
                  <a:pt x="40013" y="38213"/>
                  <a:pt x="40321" y="38105"/>
                </a:cubicBezTo>
                <a:close/>
                <a:moveTo>
                  <a:pt x="40737" y="38105"/>
                </a:moveTo>
                <a:cubicBezTo>
                  <a:pt x="40430" y="38575"/>
                  <a:pt x="40104" y="39046"/>
                  <a:pt x="39778" y="39499"/>
                </a:cubicBezTo>
                <a:cubicBezTo>
                  <a:pt x="39428" y="39541"/>
                  <a:pt x="39078" y="39559"/>
                  <a:pt x="38728" y="39559"/>
                </a:cubicBezTo>
                <a:cubicBezTo>
                  <a:pt x="38480" y="39559"/>
                  <a:pt x="38233" y="39550"/>
                  <a:pt x="37985" y="39535"/>
                </a:cubicBezTo>
                <a:cubicBezTo>
                  <a:pt x="38022" y="39481"/>
                  <a:pt x="38076" y="39444"/>
                  <a:pt x="38130" y="39390"/>
                </a:cubicBezTo>
                <a:cubicBezTo>
                  <a:pt x="39054" y="39227"/>
                  <a:pt x="40176" y="38829"/>
                  <a:pt x="40737" y="38105"/>
                </a:cubicBezTo>
                <a:close/>
                <a:moveTo>
                  <a:pt x="34730" y="42351"/>
                </a:moveTo>
                <a:cubicBezTo>
                  <a:pt x="35191" y="42351"/>
                  <a:pt x="35653" y="42443"/>
                  <a:pt x="36084" y="42631"/>
                </a:cubicBezTo>
                <a:cubicBezTo>
                  <a:pt x="35089" y="42685"/>
                  <a:pt x="34093" y="42721"/>
                  <a:pt x="33097" y="42758"/>
                </a:cubicBezTo>
                <a:cubicBezTo>
                  <a:pt x="33605" y="42489"/>
                  <a:pt x="34167" y="42351"/>
                  <a:pt x="34730" y="42351"/>
                </a:cubicBezTo>
                <a:close/>
                <a:moveTo>
                  <a:pt x="9737" y="42781"/>
                </a:moveTo>
                <a:cubicBezTo>
                  <a:pt x="10176" y="42781"/>
                  <a:pt x="10617" y="42876"/>
                  <a:pt x="11029" y="43068"/>
                </a:cubicBezTo>
                <a:lnTo>
                  <a:pt x="11029" y="43068"/>
                </a:lnTo>
                <a:cubicBezTo>
                  <a:pt x="10388" y="43155"/>
                  <a:pt x="9738" y="43199"/>
                  <a:pt x="9085" y="43199"/>
                </a:cubicBezTo>
                <a:cubicBezTo>
                  <a:pt x="8803" y="43199"/>
                  <a:pt x="8521" y="43190"/>
                  <a:pt x="8239" y="43174"/>
                </a:cubicBezTo>
                <a:cubicBezTo>
                  <a:pt x="8703" y="42913"/>
                  <a:pt x="9219" y="42781"/>
                  <a:pt x="9737" y="42781"/>
                </a:cubicBezTo>
                <a:close/>
                <a:moveTo>
                  <a:pt x="14557" y="39662"/>
                </a:moveTo>
                <a:cubicBezTo>
                  <a:pt x="15770" y="40494"/>
                  <a:pt x="16458" y="41907"/>
                  <a:pt x="16368" y="43373"/>
                </a:cubicBezTo>
                <a:cubicBezTo>
                  <a:pt x="15680" y="42178"/>
                  <a:pt x="15064" y="40947"/>
                  <a:pt x="14557" y="39680"/>
                </a:cubicBezTo>
                <a:lnTo>
                  <a:pt x="14557" y="39662"/>
                </a:lnTo>
                <a:close/>
                <a:moveTo>
                  <a:pt x="36700" y="42902"/>
                </a:moveTo>
                <a:lnTo>
                  <a:pt x="36392" y="43192"/>
                </a:lnTo>
                <a:cubicBezTo>
                  <a:pt x="35853" y="43323"/>
                  <a:pt x="35338" y="43403"/>
                  <a:pt x="34839" y="43403"/>
                </a:cubicBezTo>
                <a:cubicBezTo>
                  <a:pt x="34299" y="43403"/>
                  <a:pt x="33777" y="43309"/>
                  <a:pt x="33260" y="43084"/>
                </a:cubicBezTo>
                <a:cubicBezTo>
                  <a:pt x="34401" y="43047"/>
                  <a:pt x="35541" y="42993"/>
                  <a:pt x="36700" y="42902"/>
                </a:cubicBezTo>
                <a:close/>
                <a:moveTo>
                  <a:pt x="14467" y="40295"/>
                </a:moveTo>
                <a:cubicBezTo>
                  <a:pt x="14898" y="41480"/>
                  <a:pt x="15453" y="42612"/>
                  <a:pt x="16133" y="43672"/>
                </a:cubicBezTo>
                <a:lnTo>
                  <a:pt x="16133" y="43672"/>
                </a:lnTo>
                <a:cubicBezTo>
                  <a:pt x="16029" y="43619"/>
                  <a:pt x="15910" y="43551"/>
                  <a:pt x="15825" y="43500"/>
                </a:cubicBezTo>
                <a:cubicBezTo>
                  <a:pt x="15082" y="42577"/>
                  <a:pt x="14612" y="41472"/>
                  <a:pt x="14467" y="40295"/>
                </a:cubicBezTo>
                <a:close/>
                <a:moveTo>
                  <a:pt x="11389" y="43283"/>
                </a:moveTo>
                <a:lnTo>
                  <a:pt x="11552" y="43409"/>
                </a:lnTo>
                <a:cubicBezTo>
                  <a:pt x="10917" y="43653"/>
                  <a:pt x="10283" y="43847"/>
                  <a:pt x="9662" y="43847"/>
                </a:cubicBezTo>
                <a:cubicBezTo>
                  <a:pt x="9222" y="43847"/>
                  <a:pt x="8789" y="43749"/>
                  <a:pt x="8368" y="43501"/>
                </a:cubicBezTo>
                <a:lnTo>
                  <a:pt x="8368" y="43501"/>
                </a:lnTo>
                <a:cubicBezTo>
                  <a:pt x="8614" y="43519"/>
                  <a:pt x="8862" y="43527"/>
                  <a:pt x="9110" y="43527"/>
                </a:cubicBezTo>
                <a:cubicBezTo>
                  <a:pt x="9875" y="43527"/>
                  <a:pt x="10642" y="43446"/>
                  <a:pt x="11389" y="43283"/>
                </a:cubicBezTo>
                <a:close/>
                <a:moveTo>
                  <a:pt x="42041" y="41418"/>
                </a:moveTo>
                <a:cubicBezTo>
                  <a:pt x="41715" y="42414"/>
                  <a:pt x="41498" y="43446"/>
                  <a:pt x="41371" y="44478"/>
                </a:cubicBezTo>
                <a:cubicBezTo>
                  <a:pt x="41226" y="43609"/>
                  <a:pt x="41317" y="42721"/>
                  <a:pt x="41643" y="41907"/>
                </a:cubicBezTo>
                <a:cubicBezTo>
                  <a:pt x="41788" y="41744"/>
                  <a:pt x="41914" y="41581"/>
                  <a:pt x="42041" y="41418"/>
                </a:cubicBezTo>
                <a:close/>
                <a:moveTo>
                  <a:pt x="42476" y="40857"/>
                </a:moveTo>
                <a:lnTo>
                  <a:pt x="42476" y="40857"/>
                </a:lnTo>
                <a:cubicBezTo>
                  <a:pt x="42818" y="42280"/>
                  <a:pt x="42443" y="43811"/>
                  <a:pt x="41458" y="44914"/>
                </a:cubicBezTo>
                <a:lnTo>
                  <a:pt x="41458" y="44914"/>
                </a:lnTo>
                <a:cubicBezTo>
                  <a:pt x="41441" y="44847"/>
                  <a:pt x="41424" y="44781"/>
                  <a:pt x="41407" y="44731"/>
                </a:cubicBezTo>
                <a:lnTo>
                  <a:pt x="41407" y="44731"/>
                </a:lnTo>
                <a:cubicBezTo>
                  <a:pt x="41420" y="44735"/>
                  <a:pt x="41434" y="44738"/>
                  <a:pt x="41448" y="44738"/>
                </a:cubicBezTo>
                <a:cubicBezTo>
                  <a:pt x="41494" y="44738"/>
                  <a:pt x="41543" y="44714"/>
                  <a:pt x="41570" y="44659"/>
                </a:cubicBezTo>
                <a:cubicBezTo>
                  <a:pt x="41932" y="43409"/>
                  <a:pt x="42132" y="42124"/>
                  <a:pt x="42476" y="40857"/>
                </a:cubicBezTo>
                <a:close/>
                <a:moveTo>
                  <a:pt x="28715" y="45612"/>
                </a:moveTo>
                <a:lnTo>
                  <a:pt x="28715" y="45612"/>
                </a:lnTo>
                <a:cubicBezTo>
                  <a:pt x="28700" y="45617"/>
                  <a:pt x="28685" y="45624"/>
                  <a:pt x="28670" y="45632"/>
                </a:cubicBezTo>
                <a:lnTo>
                  <a:pt x="28670" y="45632"/>
                </a:lnTo>
                <a:lnTo>
                  <a:pt x="28643" y="45618"/>
                </a:lnTo>
                <a:cubicBezTo>
                  <a:pt x="28667" y="45616"/>
                  <a:pt x="28691" y="45614"/>
                  <a:pt x="28715" y="45612"/>
                </a:cubicBezTo>
                <a:close/>
                <a:moveTo>
                  <a:pt x="30676" y="45369"/>
                </a:moveTo>
                <a:cubicBezTo>
                  <a:pt x="31127" y="45369"/>
                  <a:pt x="31547" y="45459"/>
                  <a:pt x="31884" y="45745"/>
                </a:cubicBezTo>
                <a:cubicBezTo>
                  <a:pt x="30866" y="45745"/>
                  <a:pt x="29831" y="45622"/>
                  <a:pt x="28813" y="45601"/>
                </a:cubicBezTo>
                <a:lnTo>
                  <a:pt x="28813" y="45601"/>
                </a:lnTo>
                <a:cubicBezTo>
                  <a:pt x="29408" y="45532"/>
                  <a:pt x="30070" y="45369"/>
                  <a:pt x="30676" y="45369"/>
                </a:cubicBezTo>
                <a:close/>
                <a:moveTo>
                  <a:pt x="29041" y="45944"/>
                </a:moveTo>
                <a:lnTo>
                  <a:pt x="29041" y="45944"/>
                </a:lnTo>
                <a:cubicBezTo>
                  <a:pt x="29766" y="46060"/>
                  <a:pt x="30513" y="46118"/>
                  <a:pt x="31256" y="46118"/>
                </a:cubicBezTo>
                <a:cubicBezTo>
                  <a:pt x="31442" y="46118"/>
                  <a:pt x="31627" y="46114"/>
                  <a:pt x="31812" y="46107"/>
                </a:cubicBezTo>
                <a:lnTo>
                  <a:pt x="31812" y="46107"/>
                </a:lnTo>
                <a:cubicBezTo>
                  <a:pt x="31522" y="46216"/>
                  <a:pt x="31232" y="46324"/>
                  <a:pt x="30924" y="46415"/>
                </a:cubicBezTo>
                <a:lnTo>
                  <a:pt x="30943" y="46415"/>
                </a:lnTo>
                <a:cubicBezTo>
                  <a:pt x="30839" y="46426"/>
                  <a:pt x="30735" y="46432"/>
                  <a:pt x="30631" y="46432"/>
                </a:cubicBezTo>
                <a:cubicBezTo>
                  <a:pt x="30063" y="46432"/>
                  <a:pt x="29501" y="46266"/>
                  <a:pt x="29041" y="45944"/>
                </a:cubicBezTo>
                <a:close/>
                <a:moveTo>
                  <a:pt x="15843" y="45817"/>
                </a:moveTo>
                <a:cubicBezTo>
                  <a:pt x="16368" y="46035"/>
                  <a:pt x="16893" y="46234"/>
                  <a:pt x="17436" y="46433"/>
                </a:cubicBezTo>
                <a:cubicBezTo>
                  <a:pt x="16314" y="46324"/>
                  <a:pt x="15191" y="46270"/>
                  <a:pt x="14068" y="46198"/>
                </a:cubicBezTo>
                <a:cubicBezTo>
                  <a:pt x="14648" y="45998"/>
                  <a:pt x="15245" y="45854"/>
                  <a:pt x="15843" y="45817"/>
                </a:cubicBezTo>
                <a:close/>
                <a:moveTo>
                  <a:pt x="20822" y="44876"/>
                </a:moveTo>
                <a:lnTo>
                  <a:pt x="20822" y="44876"/>
                </a:lnTo>
                <a:cubicBezTo>
                  <a:pt x="21546" y="44966"/>
                  <a:pt x="22234" y="45166"/>
                  <a:pt x="22886" y="45492"/>
                </a:cubicBezTo>
                <a:cubicBezTo>
                  <a:pt x="23157" y="45908"/>
                  <a:pt x="23501" y="46288"/>
                  <a:pt x="23900" y="46578"/>
                </a:cubicBezTo>
                <a:cubicBezTo>
                  <a:pt x="22886" y="45998"/>
                  <a:pt x="21872" y="45419"/>
                  <a:pt x="20822" y="44876"/>
                </a:cubicBezTo>
                <a:close/>
                <a:moveTo>
                  <a:pt x="45590" y="21955"/>
                </a:moveTo>
                <a:lnTo>
                  <a:pt x="45590" y="21955"/>
                </a:lnTo>
                <a:cubicBezTo>
                  <a:pt x="45952" y="23367"/>
                  <a:pt x="46169" y="24833"/>
                  <a:pt x="46241" y="26300"/>
                </a:cubicBezTo>
                <a:cubicBezTo>
                  <a:pt x="46477" y="30881"/>
                  <a:pt x="45391" y="35443"/>
                  <a:pt x="42874" y="39300"/>
                </a:cubicBezTo>
                <a:lnTo>
                  <a:pt x="42892" y="39300"/>
                </a:lnTo>
                <a:cubicBezTo>
                  <a:pt x="40520" y="42921"/>
                  <a:pt x="36392" y="46415"/>
                  <a:pt x="31884" y="46596"/>
                </a:cubicBezTo>
                <a:cubicBezTo>
                  <a:pt x="38185" y="44170"/>
                  <a:pt x="42747" y="37435"/>
                  <a:pt x="44648" y="31098"/>
                </a:cubicBezTo>
                <a:cubicBezTo>
                  <a:pt x="45517" y="28129"/>
                  <a:pt x="45843" y="25033"/>
                  <a:pt x="45590" y="21955"/>
                </a:cubicBezTo>
                <a:close/>
                <a:moveTo>
                  <a:pt x="20677" y="44930"/>
                </a:moveTo>
                <a:lnTo>
                  <a:pt x="20677" y="44930"/>
                </a:lnTo>
                <a:cubicBezTo>
                  <a:pt x="21582" y="45546"/>
                  <a:pt x="22524" y="46107"/>
                  <a:pt x="23465" y="46650"/>
                </a:cubicBezTo>
                <a:cubicBezTo>
                  <a:pt x="22777" y="46505"/>
                  <a:pt x="22107" y="46324"/>
                  <a:pt x="21455" y="46107"/>
                </a:cubicBezTo>
                <a:cubicBezTo>
                  <a:pt x="21148" y="45745"/>
                  <a:pt x="20894" y="45347"/>
                  <a:pt x="20677" y="44930"/>
                </a:cubicBezTo>
                <a:close/>
                <a:moveTo>
                  <a:pt x="23338" y="44586"/>
                </a:moveTo>
                <a:cubicBezTo>
                  <a:pt x="24425" y="44840"/>
                  <a:pt x="25312" y="45618"/>
                  <a:pt x="25728" y="46650"/>
                </a:cubicBezTo>
                <a:cubicBezTo>
                  <a:pt x="24859" y="46053"/>
                  <a:pt x="24063" y="45347"/>
                  <a:pt x="23338" y="44586"/>
                </a:cubicBezTo>
                <a:close/>
                <a:moveTo>
                  <a:pt x="22904" y="44496"/>
                </a:moveTo>
                <a:cubicBezTo>
                  <a:pt x="22904" y="44532"/>
                  <a:pt x="22922" y="44586"/>
                  <a:pt x="22940" y="44604"/>
                </a:cubicBezTo>
                <a:cubicBezTo>
                  <a:pt x="23755" y="45492"/>
                  <a:pt x="24660" y="46270"/>
                  <a:pt x="25620" y="46958"/>
                </a:cubicBezTo>
                <a:lnTo>
                  <a:pt x="25493" y="46958"/>
                </a:lnTo>
                <a:cubicBezTo>
                  <a:pt x="24569" y="46723"/>
                  <a:pt x="23773" y="46161"/>
                  <a:pt x="23230" y="45383"/>
                </a:cubicBezTo>
                <a:lnTo>
                  <a:pt x="23212" y="45383"/>
                </a:lnTo>
                <a:cubicBezTo>
                  <a:pt x="23212" y="45347"/>
                  <a:pt x="23193" y="45310"/>
                  <a:pt x="23157" y="45292"/>
                </a:cubicBezTo>
                <a:cubicBezTo>
                  <a:pt x="23012" y="45039"/>
                  <a:pt x="22886" y="44767"/>
                  <a:pt x="22795" y="44496"/>
                </a:cubicBezTo>
                <a:close/>
                <a:moveTo>
                  <a:pt x="22983" y="4067"/>
                </a:moveTo>
                <a:cubicBezTo>
                  <a:pt x="23741" y="4067"/>
                  <a:pt x="24499" y="4109"/>
                  <a:pt x="25257" y="4193"/>
                </a:cubicBezTo>
                <a:cubicBezTo>
                  <a:pt x="25257" y="4230"/>
                  <a:pt x="25257" y="4248"/>
                  <a:pt x="25257" y="4284"/>
                </a:cubicBezTo>
                <a:cubicBezTo>
                  <a:pt x="25348" y="5696"/>
                  <a:pt x="26670" y="6927"/>
                  <a:pt x="27991" y="7271"/>
                </a:cubicBezTo>
                <a:cubicBezTo>
                  <a:pt x="28008" y="7276"/>
                  <a:pt x="28025" y="7278"/>
                  <a:pt x="28042" y="7278"/>
                </a:cubicBezTo>
                <a:cubicBezTo>
                  <a:pt x="28150" y="7278"/>
                  <a:pt x="28245" y="7182"/>
                  <a:pt x="28245" y="7072"/>
                </a:cubicBezTo>
                <a:cubicBezTo>
                  <a:pt x="28172" y="5859"/>
                  <a:pt x="27394" y="4791"/>
                  <a:pt x="26271" y="4338"/>
                </a:cubicBezTo>
                <a:lnTo>
                  <a:pt x="26271" y="4338"/>
                </a:lnTo>
                <a:cubicBezTo>
                  <a:pt x="27213" y="4465"/>
                  <a:pt x="28154" y="4682"/>
                  <a:pt x="29078" y="4936"/>
                </a:cubicBezTo>
                <a:cubicBezTo>
                  <a:pt x="30200" y="5262"/>
                  <a:pt x="31268" y="5660"/>
                  <a:pt x="32319" y="6131"/>
                </a:cubicBezTo>
                <a:cubicBezTo>
                  <a:pt x="31993" y="7652"/>
                  <a:pt x="32771" y="9191"/>
                  <a:pt x="34039" y="10023"/>
                </a:cubicBezTo>
                <a:cubicBezTo>
                  <a:pt x="34067" y="10046"/>
                  <a:pt x="34099" y="10056"/>
                  <a:pt x="34131" y="10056"/>
                </a:cubicBezTo>
                <a:cubicBezTo>
                  <a:pt x="34200" y="10056"/>
                  <a:pt x="34267" y="10007"/>
                  <a:pt x="34292" y="9933"/>
                </a:cubicBezTo>
                <a:cubicBezTo>
                  <a:pt x="34346" y="9589"/>
                  <a:pt x="34364" y="9245"/>
                  <a:pt x="34383" y="8919"/>
                </a:cubicBezTo>
                <a:cubicBezTo>
                  <a:pt x="34745" y="9661"/>
                  <a:pt x="35668" y="10023"/>
                  <a:pt x="36465" y="10023"/>
                </a:cubicBezTo>
                <a:cubicBezTo>
                  <a:pt x="36573" y="10023"/>
                  <a:pt x="36646" y="9915"/>
                  <a:pt x="36609" y="9806"/>
                </a:cubicBezTo>
                <a:cubicBezTo>
                  <a:pt x="36483" y="9426"/>
                  <a:pt x="36356" y="9046"/>
                  <a:pt x="36229" y="8647"/>
                </a:cubicBezTo>
                <a:cubicBezTo>
                  <a:pt x="36193" y="8539"/>
                  <a:pt x="36157" y="8412"/>
                  <a:pt x="36121" y="8285"/>
                </a:cubicBezTo>
                <a:lnTo>
                  <a:pt x="36121" y="8285"/>
                </a:lnTo>
                <a:cubicBezTo>
                  <a:pt x="37786" y="9444"/>
                  <a:pt x="39289" y="10820"/>
                  <a:pt x="40611" y="12359"/>
                </a:cubicBezTo>
                <a:cubicBezTo>
                  <a:pt x="39977" y="13681"/>
                  <a:pt x="40267" y="15256"/>
                  <a:pt x="41045" y="16469"/>
                </a:cubicBezTo>
                <a:cubicBezTo>
                  <a:pt x="41045" y="16505"/>
                  <a:pt x="41063" y="16559"/>
                  <a:pt x="41081" y="16614"/>
                </a:cubicBezTo>
                <a:cubicBezTo>
                  <a:pt x="41081" y="16658"/>
                  <a:pt x="41131" y="16691"/>
                  <a:pt x="41178" y="16691"/>
                </a:cubicBezTo>
                <a:cubicBezTo>
                  <a:pt x="41188" y="16691"/>
                  <a:pt x="41199" y="16689"/>
                  <a:pt x="41208" y="16686"/>
                </a:cubicBezTo>
                <a:cubicBezTo>
                  <a:pt x="41263" y="16777"/>
                  <a:pt x="41335" y="16867"/>
                  <a:pt x="41389" y="16940"/>
                </a:cubicBezTo>
                <a:cubicBezTo>
                  <a:pt x="41423" y="16974"/>
                  <a:pt x="41465" y="16990"/>
                  <a:pt x="41506" y="16990"/>
                </a:cubicBezTo>
                <a:cubicBezTo>
                  <a:pt x="41574" y="16990"/>
                  <a:pt x="41638" y="16946"/>
                  <a:pt x="41661" y="16867"/>
                </a:cubicBezTo>
                <a:cubicBezTo>
                  <a:pt x="42041" y="15708"/>
                  <a:pt x="41951" y="14441"/>
                  <a:pt x="41407" y="13337"/>
                </a:cubicBezTo>
                <a:lnTo>
                  <a:pt x="41407" y="13337"/>
                </a:lnTo>
                <a:cubicBezTo>
                  <a:pt x="42675" y="14984"/>
                  <a:pt x="43707" y="16777"/>
                  <a:pt x="44503" y="18696"/>
                </a:cubicBezTo>
                <a:cubicBezTo>
                  <a:pt x="44612" y="19167"/>
                  <a:pt x="44703" y="19655"/>
                  <a:pt x="44793" y="20144"/>
                </a:cubicBezTo>
                <a:cubicBezTo>
                  <a:pt x="44757" y="20162"/>
                  <a:pt x="44739" y="20180"/>
                  <a:pt x="44721" y="20199"/>
                </a:cubicBezTo>
                <a:cubicBezTo>
                  <a:pt x="43327" y="20814"/>
                  <a:pt x="42476" y="22244"/>
                  <a:pt x="42602" y="23765"/>
                </a:cubicBezTo>
                <a:cubicBezTo>
                  <a:pt x="42602" y="23861"/>
                  <a:pt x="42701" y="23971"/>
                  <a:pt x="42811" y="23971"/>
                </a:cubicBezTo>
                <a:cubicBezTo>
                  <a:pt x="42826" y="23971"/>
                  <a:pt x="42841" y="23969"/>
                  <a:pt x="42856" y="23964"/>
                </a:cubicBezTo>
                <a:cubicBezTo>
                  <a:pt x="43182" y="23820"/>
                  <a:pt x="43489" y="23639"/>
                  <a:pt x="43761" y="23421"/>
                </a:cubicBezTo>
                <a:lnTo>
                  <a:pt x="43761" y="23421"/>
                </a:lnTo>
                <a:cubicBezTo>
                  <a:pt x="43580" y="24127"/>
                  <a:pt x="43580" y="24888"/>
                  <a:pt x="43797" y="25594"/>
                </a:cubicBezTo>
                <a:cubicBezTo>
                  <a:pt x="43820" y="25673"/>
                  <a:pt x="43884" y="25717"/>
                  <a:pt x="43952" y="25717"/>
                </a:cubicBezTo>
                <a:cubicBezTo>
                  <a:pt x="43993" y="25717"/>
                  <a:pt x="44035" y="25700"/>
                  <a:pt x="44069" y="25666"/>
                </a:cubicBezTo>
                <a:cubicBezTo>
                  <a:pt x="44431" y="25268"/>
                  <a:pt x="44775" y="24852"/>
                  <a:pt x="45101" y="24435"/>
                </a:cubicBezTo>
                <a:lnTo>
                  <a:pt x="45101" y="24435"/>
                </a:lnTo>
                <a:cubicBezTo>
                  <a:pt x="45047" y="26137"/>
                  <a:pt x="44811" y="27839"/>
                  <a:pt x="44413" y="29487"/>
                </a:cubicBezTo>
                <a:cubicBezTo>
                  <a:pt x="44300" y="29467"/>
                  <a:pt x="44188" y="29457"/>
                  <a:pt x="44076" y="29457"/>
                </a:cubicBezTo>
                <a:cubicBezTo>
                  <a:pt x="42660" y="29457"/>
                  <a:pt x="41347" y="30977"/>
                  <a:pt x="41045" y="32202"/>
                </a:cubicBezTo>
                <a:cubicBezTo>
                  <a:pt x="41009" y="32311"/>
                  <a:pt x="41081" y="32401"/>
                  <a:pt x="41172" y="32438"/>
                </a:cubicBezTo>
                <a:cubicBezTo>
                  <a:pt x="41374" y="32485"/>
                  <a:pt x="41578" y="32509"/>
                  <a:pt x="41780" y="32509"/>
                </a:cubicBezTo>
                <a:cubicBezTo>
                  <a:pt x="42572" y="32509"/>
                  <a:pt x="43332" y="32153"/>
                  <a:pt x="43852" y="31532"/>
                </a:cubicBezTo>
                <a:lnTo>
                  <a:pt x="43852" y="31532"/>
                </a:lnTo>
                <a:cubicBezTo>
                  <a:pt x="43327" y="33162"/>
                  <a:pt x="42657" y="34737"/>
                  <a:pt x="41860" y="36240"/>
                </a:cubicBezTo>
                <a:cubicBezTo>
                  <a:pt x="41613" y="36091"/>
                  <a:pt x="41372" y="36029"/>
                  <a:pt x="41138" y="36029"/>
                </a:cubicBezTo>
                <a:cubicBezTo>
                  <a:pt x="40088" y="36029"/>
                  <a:pt x="39160" y="37288"/>
                  <a:pt x="38257" y="37688"/>
                </a:cubicBezTo>
                <a:cubicBezTo>
                  <a:pt x="38094" y="37761"/>
                  <a:pt x="38167" y="37978"/>
                  <a:pt x="38293" y="38032"/>
                </a:cubicBezTo>
                <a:cubicBezTo>
                  <a:pt x="38547" y="38141"/>
                  <a:pt x="38800" y="38195"/>
                  <a:pt x="39054" y="38231"/>
                </a:cubicBezTo>
                <a:cubicBezTo>
                  <a:pt x="38474" y="38521"/>
                  <a:pt x="37949" y="39100"/>
                  <a:pt x="37515" y="39535"/>
                </a:cubicBezTo>
                <a:cubicBezTo>
                  <a:pt x="37424" y="39625"/>
                  <a:pt x="37479" y="39788"/>
                  <a:pt x="37623" y="39806"/>
                </a:cubicBezTo>
                <a:cubicBezTo>
                  <a:pt x="37923" y="39841"/>
                  <a:pt x="38226" y="39859"/>
                  <a:pt x="38529" y="39859"/>
                </a:cubicBezTo>
                <a:cubicBezTo>
                  <a:pt x="38868" y="39859"/>
                  <a:pt x="39208" y="39836"/>
                  <a:pt x="39543" y="39788"/>
                </a:cubicBezTo>
                <a:lnTo>
                  <a:pt x="39543" y="39788"/>
                </a:lnTo>
                <a:cubicBezTo>
                  <a:pt x="38728" y="40857"/>
                  <a:pt x="37823" y="41834"/>
                  <a:pt x="36845" y="42758"/>
                </a:cubicBezTo>
                <a:cubicBezTo>
                  <a:pt x="36863" y="42685"/>
                  <a:pt x="36845" y="42631"/>
                  <a:pt x="36772" y="42595"/>
                </a:cubicBezTo>
                <a:cubicBezTo>
                  <a:pt x="36134" y="42198"/>
                  <a:pt x="35412" y="41998"/>
                  <a:pt x="34693" y="41998"/>
                </a:cubicBezTo>
                <a:cubicBezTo>
                  <a:pt x="33904" y="41998"/>
                  <a:pt x="33118" y="42238"/>
                  <a:pt x="32445" y="42721"/>
                </a:cubicBezTo>
                <a:cubicBezTo>
                  <a:pt x="32319" y="42794"/>
                  <a:pt x="32319" y="42957"/>
                  <a:pt x="32445" y="43029"/>
                </a:cubicBezTo>
                <a:cubicBezTo>
                  <a:pt x="33134" y="43497"/>
                  <a:pt x="33999" y="43787"/>
                  <a:pt x="34847" y="43787"/>
                </a:cubicBezTo>
                <a:cubicBezTo>
                  <a:pt x="35182" y="43787"/>
                  <a:pt x="35514" y="43742"/>
                  <a:pt x="35831" y="43645"/>
                </a:cubicBezTo>
                <a:lnTo>
                  <a:pt x="35831" y="43645"/>
                </a:lnTo>
                <a:cubicBezTo>
                  <a:pt x="35179" y="44170"/>
                  <a:pt x="34491" y="44659"/>
                  <a:pt x="33785" y="45111"/>
                </a:cubicBezTo>
                <a:cubicBezTo>
                  <a:pt x="33351" y="45383"/>
                  <a:pt x="32898" y="45618"/>
                  <a:pt x="32445" y="45817"/>
                </a:cubicBezTo>
                <a:cubicBezTo>
                  <a:pt x="31999" y="45201"/>
                  <a:pt x="31393" y="45035"/>
                  <a:pt x="30735" y="45035"/>
                </a:cubicBezTo>
                <a:cubicBezTo>
                  <a:pt x="29972" y="45035"/>
                  <a:pt x="29140" y="45259"/>
                  <a:pt x="28410" y="45259"/>
                </a:cubicBezTo>
                <a:cubicBezTo>
                  <a:pt x="28367" y="45259"/>
                  <a:pt x="28324" y="45258"/>
                  <a:pt x="28281" y="45256"/>
                </a:cubicBezTo>
                <a:cubicBezTo>
                  <a:pt x="28136" y="45256"/>
                  <a:pt x="28064" y="45401"/>
                  <a:pt x="28136" y="45528"/>
                </a:cubicBezTo>
                <a:cubicBezTo>
                  <a:pt x="28553" y="46107"/>
                  <a:pt x="29186" y="46505"/>
                  <a:pt x="29892" y="46686"/>
                </a:cubicBezTo>
                <a:cubicBezTo>
                  <a:pt x="28882" y="46913"/>
                  <a:pt x="27846" y="47026"/>
                  <a:pt x="26816" y="47026"/>
                </a:cubicBezTo>
                <a:cubicBezTo>
                  <a:pt x="26610" y="47026"/>
                  <a:pt x="26404" y="47021"/>
                  <a:pt x="26199" y="47012"/>
                </a:cubicBezTo>
                <a:lnTo>
                  <a:pt x="26181" y="46994"/>
                </a:lnTo>
                <a:cubicBezTo>
                  <a:pt x="25746" y="45329"/>
                  <a:pt x="24262" y="44170"/>
                  <a:pt x="22542" y="44152"/>
                </a:cubicBezTo>
                <a:cubicBezTo>
                  <a:pt x="22451" y="44152"/>
                  <a:pt x="22361" y="44242"/>
                  <a:pt x="22397" y="44351"/>
                </a:cubicBezTo>
                <a:cubicBezTo>
                  <a:pt x="22451" y="44586"/>
                  <a:pt x="22542" y="44804"/>
                  <a:pt x="22632" y="45021"/>
                </a:cubicBezTo>
                <a:cubicBezTo>
                  <a:pt x="21926" y="44731"/>
                  <a:pt x="21148" y="44550"/>
                  <a:pt x="20369" y="44532"/>
                </a:cubicBezTo>
                <a:cubicBezTo>
                  <a:pt x="20279" y="44532"/>
                  <a:pt x="20206" y="44641"/>
                  <a:pt x="20260" y="44731"/>
                </a:cubicBezTo>
                <a:cubicBezTo>
                  <a:pt x="20460" y="45202"/>
                  <a:pt x="20749" y="45636"/>
                  <a:pt x="21093" y="45998"/>
                </a:cubicBezTo>
                <a:cubicBezTo>
                  <a:pt x="19536" y="45473"/>
                  <a:pt x="18052" y="44785"/>
                  <a:pt x="16621" y="43971"/>
                </a:cubicBezTo>
                <a:cubicBezTo>
                  <a:pt x="16621" y="43953"/>
                  <a:pt x="16639" y="43934"/>
                  <a:pt x="16639" y="43934"/>
                </a:cubicBezTo>
                <a:cubicBezTo>
                  <a:pt x="16983" y="41997"/>
                  <a:pt x="16078" y="40060"/>
                  <a:pt x="14358" y="39118"/>
                </a:cubicBezTo>
                <a:cubicBezTo>
                  <a:pt x="14327" y="39101"/>
                  <a:pt x="14295" y="39093"/>
                  <a:pt x="14264" y="39093"/>
                </a:cubicBezTo>
                <a:cubicBezTo>
                  <a:pt x="14169" y="39093"/>
                  <a:pt x="14087" y="39168"/>
                  <a:pt x="14087" y="39263"/>
                </a:cubicBezTo>
                <a:cubicBezTo>
                  <a:pt x="13996" y="40567"/>
                  <a:pt x="14304" y="41852"/>
                  <a:pt x="14992" y="42957"/>
                </a:cubicBezTo>
                <a:cubicBezTo>
                  <a:pt x="13435" y="41925"/>
                  <a:pt x="11986" y="40712"/>
                  <a:pt x="10683" y="39372"/>
                </a:cubicBezTo>
                <a:cubicBezTo>
                  <a:pt x="10375" y="39064"/>
                  <a:pt x="10085" y="38756"/>
                  <a:pt x="9796" y="38430"/>
                </a:cubicBezTo>
                <a:cubicBezTo>
                  <a:pt x="10900" y="36692"/>
                  <a:pt x="9886" y="34683"/>
                  <a:pt x="8872" y="33162"/>
                </a:cubicBezTo>
                <a:cubicBezTo>
                  <a:pt x="8839" y="33121"/>
                  <a:pt x="8795" y="33104"/>
                  <a:pt x="8752" y="33104"/>
                </a:cubicBezTo>
                <a:cubicBezTo>
                  <a:pt x="8681" y="33104"/>
                  <a:pt x="8612" y="33155"/>
                  <a:pt x="8601" y="33234"/>
                </a:cubicBezTo>
                <a:cubicBezTo>
                  <a:pt x="8528" y="33452"/>
                  <a:pt x="8456" y="33687"/>
                  <a:pt x="8402" y="33940"/>
                </a:cubicBezTo>
                <a:cubicBezTo>
                  <a:pt x="8130" y="33325"/>
                  <a:pt x="7695" y="32782"/>
                  <a:pt x="7152" y="32383"/>
                </a:cubicBezTo>
                <a:cubicBezTo>
                  <a:pt x="7129" y="32365"/>
                  <a:pt x="7106" y="32357"/>
                  <a:pt x="7085" y="32357"/>
                </a:cubicBezTo>
                <a:cubicBezTo>
                  <a:pt x="7022" y="32357"/>
                  <a:pt x="6971" y="32424"/>
                  <a:pt x="6971" y="32492"/>
                </a:cubicBezTo>
                <a:cubicBezTo>
                  <a:pt x="6899" y="33126"/>
                  <a:pt x="6899" y="33777"/>
                  <a:pt x="6971" y="34411"/>
                </a:cubicBezTo>
                <a:cubicBezTo>
                  <a:pt x="6066" y="32836"/>
                  <a:pt x="5396" y="31134"/>
                  <a:pt x="4943" y="29378"/>
                </a:cubicBezTo>
                <a:cubicBezTo>
                  <a:pt x="4925" y="29287"/>
                  <a:pt x="4889" y="29179"/>
                  <a:pt x="4871" y="29070"/>
                </a:cubicBezTo>
                <a:cubicBezTo>
                  <a:pt x="6555" y="27929"/>
                  <a:pt x="6283" y="25829"/>
                  <a:pt x="5812" y="24091"/>
                </a:cubicBezTo>
                <a:cubicBezTo>
                  <a:pt x="5802" y="24026"/>
                  <a:pt x="5752" y="23993"/>
                  <a:pt x="5698" y="23993"/>
                </a:cubicBezTo>
                <a:cubicBezTo>
                  <a:pt x="5662" y="23993"/>
                  <a:pt x="5624" y="24008"/>
                  <a:pt x="5595" y="24037"/>
                </a:cubicBezTo>
                <a:cubicBezTo>
                  <a:pt x="4962" y="24634"/>
                  <a:pt x="4527" y="25431"/>
                  <a:pt x="4364" y="26282"/>
                </a:cubicBezTo>
                <a:cubicBezTo>
                  <a:pt x="4074" y="24200"/>
                  <a:pt x="4074" y="22100"/>
                  <a:pt x="4328" y="20036"/>
                </a:cubicBezTo>
                <a:cubicBezTo>
                  <a:pt x="5994" y="19565"/>
                  <a:pt x="7261" y="18207"/>
                  <a:pt x="7623" y="16505"/>
                </a:cubicBezTo>
                <a:cubicBezTo>
                  <a:pt x="7640" y="16406"/>
                  <a:pt x="7565" y="16322"/>
                  <a:pt x="7470" y="16322"/>
                </a:cubicBezTo>
                <a:cubicBezTo>
                  <a:pt x="7461" y="16322"/>
                  <a:pt x="7451" y="16322"/>
                  <a:pt x="7442" y="16324"/>
                </a:cubicBezTo>
                <a:cubicBezTo>
                  <a:pt x="7098" y="16378"/>
                  <a:pt x="6772" y="16469"/>
                  <a:pt x="6464" y="16614"/>
                </a:cubicBezTo>
                <a:cubicBezTo>
                  <a:pt x="6700" y="15799"/>
                  <a:pt x="6881" y="14966"/>
                  <a:pt x="7026" y="14133"/>
                </a:cubicBezTo>
                <a:cubicBezTo>
                  <a:pt x="7054" y="14020"/>
                  <a:pt x="6972" y="13929"/>
                  <a:pt x="6883" y="13929"/>
                </a:cubicBezTo>
                <a:cubicBezTo>
                  <a:pt x="6858" y="13929"/>
                  <a:pt x="6832" y="13936"/>
                  <a:pt x="6808" y="13952"/>
                </a:cubicBezTo>
                <a:cubicBezTo>
                  <a:pt x="6555" y="14061"/>
                  <a:pt x="6338" y="14206"/>
                  <a:pt x="6120" y="14387"/>
                </a:cubicBezTo>
                <a:cubicBezTo>
                  <a:pt x="6844" y="13119"/>
                  <a:pt x="7714" y="11943"/>
                  <a:pt x="8709" y="10856"/>
                </a:cubicBezTo>
                <a:cubicBezTo>
                  <a:pt x="9097" y="11052"/>
                  <a:pt x="9474" y="11137"/>
                  <a:pt x="9839" y="11137"/>
                </a:cubicBezTo>
                <a:cubicBezTo>
                  <a:pt x="11095" y="11137"/>
                  <a:pt x="12207" y="10135"/>
                  <a:pt x="13091" y="9209"/>
                </a:cubicBezTo>
                <a:cubicBezTo>
                  <a:pt x="13181" y="9118"/>
                  <a:pt x="13127" y="8973"/>
                  <a:pt x="13018" y="8937"/>
                </a:cubicBezTo>
                <a:cubicBezTo>
                  <a:pt x="12714" y="8858"/>
                  <a:pt x="12401" y="8820"/>
                  <a:pt x="12089" y="8820"/>
                </a:cubicBezTo>
                <a:cubicBezTo>
                  <a:pt x="11472" y="8820"/>
                  <a:pt x="10855" y="8968"/>
                  <a:pt x="10303" y="9245"/>
                </a:cubicBezTo>
                <a:cubicBezTo>
                  <a:pt x="11751" y="7923"/>
                  <a:pt x="13362" y="6801"/>
                  <a:pt x="15082" y="5877"/>
                </a:cubicBezTo>
                <a:cubicBezTo>
                  <a:pt x="15137" y="5841"/>
                  <a:pt x="15191" y="5823"/>
                  <a:pt x="15245" y="5805"/>
                </a:cubicBezTo>
                <a:cubicBezTo>
                  <a:pt x="15565" y="6989"/>
                  <a:pt x="16768" y="7538"/>
                  <a:pt x="17957" y="7538"/>
                </a:cubicBezTo>
                <a:cubicBezTo>
                  <a:pt x="18586" y="7538"/>
                  <a:pt x="19211" y="7385"/>
                  <a:pt x="19699" y="7090"/>
                </a:cubicBezTo>
                <a:cubicBezTo>
                  <a:pt x="19808" y="7036"/>
                  <a:pt x="19826" y="6873"/>
                  <a:pt x="19735" y="6783"/>
                </a:cubicBezTo>
                <a:cubicBezTo>
                  <a:pt x="19464" y="6493"/>
                  <a:pt x="19174" y="6221"/>
                  <a:pt x="18866" y="5968"/>
                </a:cubicBezTo>
                <a:lnTo>
                  <a:pt x="18866" y="5968"/>
                </a:lnTo>
                <a:cubicBezTo>
                  <a:pt x="19051" y="5998"/>
                  <a:pt x="19238" y="6013"/>
                  <a:pt x="19424" y="6013"/>
                </a:cubicBezTo>
                <a:cubicBezTo>
                  <a:pt x="20025" y="6013"/>
                  <a:pt x="20627" y="5860"/>
                  <a:pt x="21166" y="5569"/>
                </a:cubicBezTo>
                <a:cubicBezTo>
                  <a:pt x="21274" y="5497"/>
                  <a:pt x="21292" y="5352"/>
                  <a:pt x="21202" y="5262"/>
                </a:cubicBezTo>
                <a:cubicBezTo>
                  <a:pt x="20822" y="4863"/>
                  <a:pt x="20387" y="4537"/>
                  <a:pt x="19880" y="4302"/>
                </a:cubicBezTo>
                <a:cubicBezTo>
                  <a:pt x="20914" y="4145"/>
                  <a:pt x="21948" y="4067"/>
                  <a:pt x="22983" y="4067"/>
                </a:cubicBezTo>
                <a:close/>
                <a:moveTo>
                  <a:pt x="14304" y="46397"/>
                </a:moveTo>
                <a:lnTo>
                  <a:pt x="14304" y="46397"/>
                </a:lnTo>
                <a:cubicBezTo>
                  <a:pt x="15245" y="46505"/>
                  <a:pt x="16205" y="46614"/>
                  <a:pt x="17146" y="46686"/>
                </a:cubicBezTo>
                <a:cubicBezTo>
                  <a:pt x="16694" y="46777"/>
                  <a:pt x="16241" y="46940"/>
                  <a:pt x="15825" y="47139"/>
                </a:cubicBezTo>
                <a:cubicBezTo>
                  <a:pt x="15300" y="46886"/>
                  <a:pt x="14793" y="46668"/>
                  <a:pt x="14304" y="46397"/>
                </a:cubicBezTo>
                <a:close/>
                <a:moveTo>
                  <a:pt x="36012" y="46252"/>
                </a:moveTo>
                <a:lnTo>
                  <a:pt x="36012" y="46252"/>
                </a:lnTo>
                <a:cubicBezTo>
                  <a:pt x="35688" y="46524"/>
                  <a:pt x="35429" y="46861"/>
                  <a:pt x="35233" y="47247"/>
                </a:cubicBezTo>
                <a:lnTo>
                  <a:pt x="35233" y="47247"/>
                </a:lnTo>
                <a:cubicBezTo>
                  <a:pt x="35305" y="46966"/>
                  <a:pt x="35407" y="46701"/>
                  <a:pt x="35523" y="46451"/>
                </a:cubicBezTo>
                <a:cubicBezTo>
                  <a:pt x="35686" y="46397"/>
                  <a:pt x="35849" y="46324"/>
                  <a:pt x="36012" y="46252"/>
                </a:cubicBezTo>
                <a:close/>
                <a:moveTo>
                  <a:pt x="26734" y="2332"/>
                </a:moveTo>
                <a:cubicBezTo>
                  <a:pt x="28723" y="2332"/>
                  <a:pt x="30679" y="2629"/>
                  <a:pt x="32463" y="3361"/>
                </a:cubicBezTo>
                <a:cubicBezTo>
                  <a:pt x="37804" y="5551"/>
                  <a:pt x="41715" y="10404"/>
                  <a:pt x="43671" y="15853"/>
                </a:cubicBezTo>
                <a:cubicBezTo>
                  <a:pt x="41860" y="12612"/>
                  <a:pt x="39343" y="9842"/>
                  <a:pt x="36320" y="7724"/>
                </a:cubicBezTo>
                <a:cubicBezTo>
                  <a:pt x="32415" y="5031"/>
                  <a:pt x="27897" y="3582"/>
                  <a:pt x="23429" y="3582"/>
                </a:cubicBezTo>
                <a:cubicBezTo>
                  <a:pt x="18948" y="3582"/>
                  <a:pt x="14518" y="5040"/>
                  <a:pt x="10810" y="8159"/>
                </a:cubicBezTo>
                <a:cubicBezTo>
                  <a:pt x="7388" y="11037"/>
                  <a:pt x="4473" y="14676"/>
                  <a:pt x="3857" y="19239"/>
                </a:cubicBezTo>
                <a:cubicBezTo>
                  <a:pt x="3242" y="23928"/>
                  <a:pt x="3730" y="28998"/>
                  <a:pt x="5722" y="33307"/>
                </a:cubicBezTo>
                <a:cubicBezTo>
                  <a:pt x="9017" y="40404"/>
                  <a:pt x="16404" y="46216"/>
                  <a:pt x="24280" y="47338"/>
                </a:cubicBezTo>
                <a:cubicBezTo>
                  <a:pt x="16567" y="46759"/>
                  <a:pt x="9325" y="42631"/>
                  <a:pt x="5414" y="35823"/>
                </a:cubicBezTo>
                <a:cubicBezTo>
                  <a:pt x="1105" y="28346"/>
                  <a:pt x="996" y="17374"/>
                  <a:pt x="6953" y="10693"/>
                </a:cubicBezTo>
                <a:cubicBezTo>
                  <a:pt x="9832" y="7452"/>
                  <a:pt x="14068" y="5171"/>
                  <a:pt x="18160" y="3831"/>
                </a:cubicBezTo>
                <a:cubicBezTo>
                  <a:pt x="20793" y="2979"/>
                  <a:pt x="23799" y="2332"/>
                  <a:pt x="26734" y="2332"/>
                </a:cubicBezTo>
                <a:close/>
                <a:moveTo>
                  <a:pt x="17943" y="46723"/>
                </a:moveTo>
                <a:cubicBezTo>
                  <a:pt x="18088" y="46723"/>
                  <a:pt x="18233" y="46723"/>
                  <a:pt x="18378" y="46741"/>
                </a:cubicBezTo>
                <a:lnTo>
                  <a:pt x="18504" y="46777"/>
                </a:lnTo>
                <a:cubicBezTo>
                  <a:pt x="17418" y="47085"/>
                  <a:pt x="16350" y="47447"/>
                  <a:pt x="15282" y="47791"/>
                </a:cubicBezTo>
                <a:cubicBezTo>
                  <a:pt x="15970" y="47157"/>
                  <a:pt x="16839" y="46795"/>
                  <a:pt x="17762" y="46741"/>
                </a:cubicBezTo>
                <a:lnTo>
                  <a:pt x="17871" y="46741"/>
                </a:lnTo>
                <a:cubicBezTo>
                  <a:pt x="17889" y="46741"/>
                  <a:pt x="17925" y="46741"/>
                  <a:pt x="17943" y="46723"/>
                </a:cubicBezTo>
                <a:close/>
                <a:moveTo>
                  <a:pt x="18903" y="46886"/>
                </a:moveTo>
                <a:cubicBezTo>
                  <a:pt x="18222" y="47626"/>
                  <a:pt x="17252" y="48039"/>
                  <a:pt x="16254" y="48039"/>
                </a:cubicBezTo>
                <a:cubicBezTo>
                  <a:pt x="16057" y="48039"/>
                  <a:pt x="15859" y="48023"/>
                  <a:pt x="15662" y="47990"/>
                </a:cubicBezTo>
                <a:cubicBezTo>
                  <a:pt x="16730" y="47664"/>
                  <a:pt x="17834" y="47320"/>
                  <a:pt x="18866" y="46886"/>
                </a:cubicBezTo>
                <a:close/>
                <a:moveTo>
                  <a:pt x="36664" y="45962"/>
                </a:moveTo>
                <a:lnTo>
                  <a:pt x="36664" y="45962"/>
                </a:lnTo>
                <a:cubicBezTo>
                  <a:pt x="36465" y="46397"/>
                  <a:pt x="36320" y="46868"/>
                  <a:pt x="36265" y="47338"/>
                </a:cubicBezTo>
                <a:lnTo>
                  <a:pt x="36284" y="47338"/>
                </a:lnTo>
                <a:cubicBezTo>
                  <a:pt x="36247" y="47356"/>
                  <a:pt x="36247" y="47356"/>
                  <a:pt x="36229" y="47374"/>
                </a:cubicBezTo>
                <a:cubicBezTo>
                  <a:pt x="35867" y="47610"/>
                  <a:pt x="35487" y="47863"/>
                  <a:pt x="35125" y="48099"/>
                </a:cubicBezTo>
                <a:cubicBezTo>
                  <a:pt x="35360" y="47374"/>
                  <a:pt x="35777" y="46741"/>
                  <a:pt x="36356" y="46252"/>
                </a:cubicBezTo>
                <a:cubicBezTo>
                  <a:pt x="36392" y="46198"/>
                  <a:pt x="36392" y="46143"/>
                  <a:pt x="36356" y="46107"/>
                </a:cubicBezTo>
                <a:cubicBezTo>
                  <a:pt x="36465" y="46053"/>
                  <a:pt x="36573" y="45998"/>
                  <a:pt x="36664" y="45962"/>
                </a:cubicBezTo>
                <a:close/>
                <a:moveTo>
                  <a:pt x="38094" y="45310"/>
                </a:moveTo>
                <a:cubicBezTo>
                  <a:pt x="38398" y="46382"/>
                  <a:pt x="37891" y="47382"/>
                  <a:pt x="37218" y="48243"/>
                </a:cubicBezTo>
                <a:lnTo>
                  <a:pt x="37218" y="48243"/>
                </a:lnTo>
                <a:cubicBezTo>
                  <a:pt x="37504" y="47260"/>
                  <a:pt x="37790" y="46276"/>
                  <a:pt x="38094" y="45310"/>
                </a:cubicBezTo>
                <a:close/>
                <a:moveTo>
                  <a:pt x="37841" y="45292"/>
                </a:moveTo>
                <a:lnTo>
                  <a:pt x="37841" y="45292"/>
                </a:lnTo>
                <a:cubicBezTo>
                  <a:pt x="37479" y="46451"/>
                  <a:pt x="37116" y="47610"/>
                  <a:pt x="36754" y="48769"/>
                </a:cubicBezTo>
                <a:cubicBezTo>
                  <a:pt x="36754" y="48769"/>
                  <a:pt x="36736" y="48787"/>
                  <a:pt x="36736" y="48805"/>
                </a:cubicBezTo>
                <a:lnTo>
                  <a:pt x="36754" y="48805"/>
                </a:lnTo>
                <a:lnTo>
                  <a:pt x="36700" y="48859"/>
                </a:lnTo>
                <a:cubicBezTo>
                  <a:pt x="36501" y="47737"/>
                  <a:pt x="36700" y="46596"/>
                  <a:pt x="37279" y="45636"/>
                </a:cubicBezTo>
                <a:cubicBezTo>
                  <a:pt x="37460" y="45528"/>
                  <a:pt x="37660" y="45401"/>
                  <a:pt x="37841" y="45292"/>
                </a:cubicBezTo>
                <a:close/>
                <a:moveTo>
                  <a:pt x="30743" y="47085"/>
                </a:moveTo>
                <a:cubicBezTo>
                  <a:pt x="30888" y="47103"/>
                  <a:pt x="31051" y="47121"/>
                  <a:pt x="31214" y="47121"/>
                </a:cubicBezTo>
                <a:cubicBezTo>
                  <a:pt x="30671" y="47773"/>
                  <a:pt x="30092" y="48425"/>
                  <a:pt x="29621" y="49131"/>
                </a:cubicBezTo>
                <a:cubicBezTo>
                  <a:pt x="29675" y="48316"/>
                  <a:pt x="30092" y="47574"/>
                  <a:pt x="30725" y="47085"/>
                </a:cubicBezTo>
                <a:close/>
                <a:moveTo>
                  <a:pt x="31413" y="47284"/>
                </a:moveTo>
                <a:lnTo>
                  <a:pt x="31413" y="47284"/>
                </a:lnTo>
                <a:cubicBezTo>
                  <a:pt x="31839" y="47674"/>
                  <a:pt x="30737" y="48602"/>
                  <a:pt x="29977" y="49133"/>
                </a:cubicBezTo>
                <a:lnTo>
                  <a:pt x="29977" y="49133"/>
                </a:lnTo>
                <a:cubicBezTo>
                  <a:pt x="30490" y="48562"/>
                  <a:pt x="30952" y="47905"/>
                  <a:pt x="31413" y="47284"/>
                </a:cubicBezTo>
                <a:close/>
                <a:moveTo>
                  <a:pt x="25710" y="47936"/>
                </a:moveTo>
                <a:lnTo>
                  <a:pt x="25710" y="47936"/>
                </a:lnTo>
                <a:cubicBezTo>
                  <a:pt x="25493" y="49131"/>
                  <a:pt x="24425" y="49620"/>
                  <a:pt x="23302" y="49891"/>
                </a:cubicBezTo>
                <a:lnTo>
                  <a:pt x="23284" y="49891"/>
                </a:lnTo>
                <a:cubicBezTo>
                  <a:pt x="24099" y="49239"/>
                  <a:pt x="24913" y="48606"/>
                  <a:pt x="25710" y="47936"/>
                </a:cubicBezTo>
                <a:close/>
                <a:moveTo>
                  <a:pt x="25728" y="47737"/>
                </a:moveTo>
                <a:cubicBezTo>
                  <a:pt x="24859" y="48479"/>
                  <a:pt x="23990" y="49203"/>
                  <a:pt x="23085" y="49945"/>
                </a:cubicBezTo>
                <a:lnTo>
                  <a:pt x="22994" y="49964"/>
                </a:lnTo>
                <a:cubicBezTo>
                  <a:pt x="23103" y="49402"/>
                  <a:pt x="23556" y="48859"/>
                  <a:pt x="23936" y="48497"/>
                </a:cubicBezTo>
                <a:cubicBezTo>
                  <a:pt x="24370" y="48099"/>
                  <a:pt x="24913" y="47845"/>
                  <a:pt x="25493" y="47737"/>
                </a:cubicBezTo>
                <a:close/>
                <a:moveTo>
                  <a:pt x="26301" y="1"/>
                </a:moveTo>
                <a:cubicBezTo>
                  <a:pt x="24910" y="1"/>
                  <a:pt x="23438" y="739"/>
                  <a:pt x="22922" y="2075"/>
                </a:cubicBezTo>
                <a:cubicBezTo>
                  <a:pt x="20840" y="2383"/>
                  <a:pt x="18812" y="2890"/>
                  <a:pt x="16857" y="3632"/>
                </a:cubicBezTo>
                <a:cubicBezTo>
                  <a:pt x="17237" y="2926"/>
                  <a:pt x="17454" y="2148"/>
                  <a:pt x="17527" y="1351"/>
                </a:cubicBezTo>
                <a:cubicBezTo>
                  <a:pt x="17527" y="1262"/>
                  <a:pt x="17453" y="1197"/>
                  <a:pt x="17377" y="1197"/>
                </a:cubicBezTo>
                <a:cubicBezTo>
                  <a:pt x="17360" y="1197"/>
                  <a:pt x="17343" y="1200"/>
                  <a:pt x="17327" y="1206"/>
                </a:cubicBezTo>
                <a:cubicBezTo>
                  <a:pt x="16531" y="1478"/>
                  <a:pt x="15843" y="1985"/>
                  <a:pt x="15318" y="2636"/>
                </a:cubicBezTo>
                <a:cubicBezTo>
                  <a:pt x="15354" y="2401"/>
                  <a:pt x="15372" y="2148"/>
                  <a:pt x="15372" y="1912"/>
                </a:cubicBezTo>
                <a:cubicBezTo>
                  <a:pt x="15372" y="1831"/>
                  <a:pt x="15299" y="1765"/>
                  <a:pt x="15219" y="1765"/>
                </a:cubicBezTo>
                <a:cubicBezTo>
                  <a:pt x="15210" y="1765"/>
                  <a:pt x="15200" y="1765"/>
                  <a:pt x="15191" y="1767"/>
                </a:cubicBezTo>
                <a:cubicBezTo>
                  <a:pt x="13652" y="2311"/>
                  <a:pt x="12530" y="3849"/>
                  <a:pt x="12711" y="5497"/>
                </a:cubicBezTo>
                <a:lnTo>
                  <a:pt x="12711" y="5533"/>
                </a:lnTo>
                <a:cubicBezTo>
                  <a:pt x="12584" y="5588"/>
                  <a:pt x="12475" y="5660"/>
                  <a:pt x="12348" y="5732"/>
                </a:cubicBezTo>
                <a:cubicBezTo>
                  <a:pt x="10520" y="6764"/>
                  <a:pt x="8836" y="8032"/>
                  <a:pt x="7333" y="9516"/>
                </a:cubicBezTo>
                <a:cubicBezTo>
                  <a:pt x="7659" y="8647"/>
                  <a:pt x="7732" y="7652"/>
                  <a:pt x="7750" y="6728"/>
                </a:cubicBezTo>
                <a:cubicBezTo>
                  <a:pt x="7750" y="6645"/>
                  <a:pt x="7675" y="6583"/>
                  <a:pt x="7600" y="6583"/>
                </a:cubicBezTo>
                <a:cubicBezTo>
                  <a:pt x="7577" y="6583"/>
                  <a:pt x="7554" y="6589"/>
                  <a:pt x="7532" y="6601"/>
                </a:cubicBezTo>
                <a:cubicBezTo>
                  <a:pt x="6175" y="7615"/>
                  <a:pt x="5559" y="9353"/>
                  <a:pt x="5975" y="11001"/>
                </a:cubicBezTo>
                <a:cubicBezTo>
                  <a:pt x="5975" y="11001"/>
                  <a:pt x="5975" y="11001"/>
                  <a:pt x="5994" y="11019"/>
                </a:cubicBezTo>
                <a:cubicBezTo>
                  <a:pt x="4907" y="12359"/>
                  <a:pt x="4020" y="13862"/>
                  <a:pt x="3368" y="15473"/>
                </a:cubicBezTo>
                <a:cubicBezTo>
                  <a:pt x="3278" y="14948"/>
                  <a:pt x="3187" y="14423"/>
                  <a:pt x="3097" y="13898"/>
                </a:cubicBezTo>
                <a:cubicBezTo>
                  <a:pt x="3074" y="13841"/>
                  <a:pt x="3015" y="13805"/>
                  <a:pt x="2956" y="13805"/>
                </a:cubicBezTo>
                <a:cubicBezTo>
                  <a:pt x="2922" y="13805"/>
                  <a:pt x="2888" y="13817"/>
                  <a:pt x="2861" y="13844"/>
                </a:cubicBezTo>
                <a:cubicBezTo>
                  <a:pt x="2336" y="14495"/>
                  <a:pt x="1992" y="15292"/>
                  <a:pt x="1847" y="16143"/>
                </a:cubicBezTo>
                <a:cubicBezTo>
                  <a:pt x="1757" y="15908"/>
                  <a:pt x="1648" y="15672"/>
                  <a:pt x="1522" y="15455"/>
                </a:cubicBezTo>
                <a:cubicBezTo>
                  <a:pt x="1489" y="15407"/>
                  <a:pt x="1436" y="15384"/>
                  <a:pt x="1384" y="15384"/>
                </a:cubicBezTo>
                <a:cubicBezTo>
                  <a:pt x="1317" y="15384"/>
                  <a:pt x="1252" y="15421"/>
                  <a:pt x="1232" y="15491"/>
                </a:cubicBezTo>
                <a:cubicBezTo>
                  <a:pt x="1178" y="15654"/>
                  <a:pt x="1123" y="15817"/>
                  <a:pt x="1069" y="15980"/>
                </a:cubicBezTo>
                <a:cubicBezTo>
                  <a:pt x="1033" y="16016"/>
                  <a:pt x="996" y="16052"/>
                  <a:pt x="996" y="16107"/>
                </a:cubicBezTo>
                <a:lnTo>
                  <a:pt x="996" y="16233"/>
                </a:lnTo>
                <a:cubicBezTo>
                  <a:pt x="616" y="17700"/>
                  <a:pt x="616" y="19529"/>
                  <a:pt x="1992" y="20325"/>
                </a:cubicBezTo>
                <a:cubicBezTo>
                  <a:pt x="1540" y="23204"/>
                  <a:pt x="1594" y="26155"/>
                  <a:pt x="2173" y="28998"/>
                </a:cubicBezTo>
                <a:cubicBezTo>
                  <a:pt x="1739" y="28364"/>
                  <a:pt x="1178" y="27839"/>
                  <a:pt x="490" y="27459"/>
                </a:cubicBezTo>
                <a:cubicBezTo>
                  <a:pt x="466" y="27449"/>
                  <a:pt x="442" y="27445"/>
                  <a:pt x="418" y="27445"/>
                </a:cubicBezTo>
                <a:cubicBezTo>
                  <a:pt x="349" y="27445"/>
                  <a:pt x="286" y="27482"/>
                  <a:pt x="272" y="27549"/>
                </a:cubicBezTo>
                <a:cubicBezTo>
                  <a:pt x="1" y="29143"/>
                  <a:pt x="1033" y="30935"/>
                  <a:pt x="2698" y="31134"/>
                </a:cubicBezTo>
                <a:cubicBezTo>
                  <a:pt x="2789" y="31478"/>
                  <a:pt x="2898" y="31822"/>
                  <a:pt x="3006" y="32148"/>
                </a:cubicBezTo>
                <a:cubicBezTo>
                  <a:pt x="3423" y="33325"/>
                  <a:pt x="3930" y="34484"/>
                  <a:pt x="4527" y="35588"/>
                </a:cubicBezTo>
                <a:cubicBezTo>
                  <a:pt x="4038" y="35353"/>
                  <a:pt x="3513" y="35190"/>
                  <a:pt x="2988" y="35081"/>
                </a:cubicBezTo>
                <a:cubicBezTo>
                  <a:pt x="2979" y="35079"/>
                  <a:pt x="2969" y="35079"/>
                  <a:pt x="2960" y="35079"/>
                </a:cubicBezTo>
                <a:cubicBezTo>
                  <a:pt x="2862" y="35079"/>
                  <a:pt x="2772" y="35164"/>
                  <a:pt x="2789" y="35280"/>
                </a:cubicBezTo>
                <a:cubicBezTo>
                  <a:pt x="2934" y="35968"/>
                  <a:pt x="3296" y="36783"/>
                  <a:pt x="3875" y="37236"/>
                </a:cubicBezTo>
                <a:cubicBezTo>
                  <a:pt x="3586" y="37254"/>
                  <a:pt x="3314" y="37326"/>
                  <a:pt x="3024" y="37417"/>
                </a:cubicBezTo>
                <a:cubicBezTo>
                  <a:pt x="2952" y="37435"/>
                  <a:pt x="2898" y="37543"/>
                  <a:pt x="2952" y="37616"/>
                </a:cubicBezTo>
                <a:cubicBezTo>
                  <a:pt x="3379" y="38597"/>
                  <a:pt x="4401" y="39263"/>
                  <a:pt x="5422" y="39263"/>
                </a:cubicBezTo>
                <a:cubicBezTo>
                  <a:pt x="5871" y="39263"/>
                  <a:pt x="6320" y="39134"/>
                  <a:pt x="6718" y="38847"/>
                </a:cubicBezTo>
                <a:cubicBezTo>
                  <a:pt x="7858" y="40295"/>
                  <a:pt x="9180" y="41599"/>
                  <a:pt x="10647" y="42740"/>
                </a:cubicBezTo>
                <a:cubicBezTo>
                  <a:pt x="10309" y="42649"/>
                  <a:pt x="9963" y="42605"/>
                  <a:pt x="9617" y="42605"/>
                </a:cubicBezTo>
                <a:cubicBezTo>
                  <a:pt x="8927" y="42605"/>
                  <a:pt x="8239" y="42782"/>
                  <a:pt x="7623" y="43120"/>
                </a:cubicBezTo>
                <a:cubicBezTo>
                  <a:pt x="7514" y="43192"/>
                  <a:pt x="7496" y="43319"/>
                  <a:pt x="7587" y="43409"/>
                </a:cubicBezTo>
                <a:cubicBezTo>
                  <a:pt x="8178" y="43970"/>
                  <a:pt x="9107" y="44347"/>
                  <a:pt x="9993" y="44347"/>
                </a:cubicBezTo>
                <a:cubicBezTo>
                  <a:pt x="10682" y="44347"/>
                  <a:pt x="11346" y="44119"/>
                  <a:pt x="11805" y="43572"/>
                </a:cubicBezTo>
                <a:cubicBezTo>
                  <a:pt x="12964" y="44369"/>
                  <a:pt x="14177" y="45075"/>
                  <a:pt x="15463" y="45654"/>
                </a:cubicBezTo>
                <a:cubicBezTo>
                  <a:pt x="14865" y="45727"/>
                  <a:pt x="14286" y="45872"/>
                  <a:pt x="13724" y="46071"/>
                </a:cubicBezTo>
                <a:cubicBezTo>
                  <a:pt x="13634" y="46107"/>
                  <a:pt x="13580" y="46216"/>
                  <a:pt x="13670" y="46288"/>
                </a:cubicBezTo>
                <a:cubicBezTo>
                  <a:pt x="14213" y="46723"/>
                  <a:pt x="14901" y="47139"/>
                  <a:pt x="15626" y="47248"/>
                </a:cubicBezTo>
                <a:cubicBezTo>
                  <a:pt x="15300" y="47429"/>
                  <a:pt x="15010" y="47628"/>
                  <a:pt x="14720" y="47845"/>
                </a:cubicBezTo>
                <a:cubicBezTo>
                  <a:pt x="14648" y="47936"/>
                  <a:pt x="14666" y="48062"/>
                  <a:pt x="14756" y="48135"/>
                </a:cubicBezTo>
                <a:cubicBezTo>
                  <a:pt x="15249" y="48390"/>
                  <a:pt x="15778" y="48511"/>
                  <a:pt x="16301" y="48511"/>
                </a:cubicBezTo>
                <a:cubicBezTo>
                  <a:pt x="17413" y="48511"/>
                  <a:pt x="18497" y="47961"/>
                  <a:pt x="19138" y="46976"/>
                </a:cubicBezTo>
                <a:cubicBezTo>
                  <a:pt x="21057" y="47483"/>
                  <a:pt x="23049" y="47755"/>
                  <a:pt x="25040" y="47755"/>
                </a:cubicBezTo>
                <a:cubicBezTo>
                  <a:pt x="24606" y="47900"/>
                  <a:pt x="24189" y="48099"/>
                  <a:pt x="23827" y="48388"/>
                </a:cubicBezTo>
                <a:cubicBezTo>
                  <a:pt x="23193" y="48859"/>
                  <a:pt x="22976" y="49457"/>
                  <a:pt x="22578" y="50108"/>
                </a:cubicBezTo>
                <a:cubicBezTo>
                  <a:pt x="22505" y="50253"/>
                  <a:pt x="22596" y="50416"/>
                  <a:pt x="22759" y="50416"/>
                </a:cubicBezTo>
                <a:cubicBezTo>
                  <a:pt x="24189" y="50326"/>
                  <a:pt x="26579" y="49402"/>
                  <a:pt x="25982" y="47537"/>
                </a:cubicBezTo>
                <a:lnTo>
                  <a:pt x="26181" y="47537"/>
                </a:lnTo>
                <a:cubicBezTo>
                  <a:pt x="26412" y="47550"/>
                  <a:pt x="26642" y="47556"/>
                  <a:pt x="26872" y="47556"/>
                </a:cubicBezTo>
                <a:cubicBezTo>
                  <a:pt x="28012" y="47556"/>
                  <a:pt x="29140" y="47407"/>
                  <a:pt x="30255" y="47121"/>
                </a:cubicBezTo>
                <a:lnTo>
                  <a:pt x="30255" y="47121"/>
                </a:lnTo>
                <a:cubicBezTo>
                  <a:pt x="29476" y="47737"/>
                  <a:pt x="29096" y="48732"/>
                  <a:pt x="29277" y="49728"/>
                </a:cubicBezTo>
                <a:cubicBezTo>
                  <a:pt x="29303" y="49794"/>
                  <a:pt x="29367" y="49840"/>
                  <a:pt x="29435" y="49840"/>
                </a:cubicBezTo>
                <a:cubicBezTo>
                  <a:pt x="29461" y="49840"/>
                  <a:pt x="29487" y="49834"/>
                  <a:pt x="29512" y="49819"/>
                </a:cubicBezTo>
                <a:cubicBezTo>
                  <a:pt x="29929" y="49601"/>
                  <a:pt x="32427" y="47881"/>
                  <a:pt x="31649" y="47139"/>
                </a:cubicBezTo>
                <a:lnTo>
                  <a:pt x="31649" y="47139"/>
                </a:lnTo>
                <a:cubicBezTo>
                  <a:pt x="31702" y="47140"/>
                  <a:pt x="31756" y="47140"/>
                  <a:pt x="31809" y="47140"/>
                </a:cubicBezTo>
                <a:cubicBezTo>
                  <a:pt x="32931" y="47140"/>
                  <a:pt x="34035" y="46959"/>
                  <a:pt x="35107" y="46596"/>
                </a:cubicBezTo>
                <a:lnTo>
                  <a:pt x="35107" y="46596"/>
                </a:lnTo>
                <a:cubicBezTo>
                  <a:pt x="34799" y="47193"/>
                  <a:pt x="34654" y="47845"/>
                  <a:pt x="34654" y="48497"/>
                </a:cubicBezTo>
                <a:cubicBezTo>
                  <a:pt x="34654" y="48581"/>
                  <a:pt x="34752" y="48665"/>
                  <a:pt x="34846" y="48665"/>
                </a:cubicBezTo>
                <a:cubicBezTo>
                  <a:pt x="34874" y="48665"/>
                  <a:pt x="34901" y="48658"/>
                  <a:pt x="34926" y="48642"/>
                </a:cubicBezTo>
                <a:cubicBezTo>
                  <a:pt x="35360" y="48316"/>
                  <a:pt x="35795" y="48008"/>
                  <a:pt x="36229" y="47682"/>
                </a:cubicBezTo>
                <a:lnTo>
                  <a:pt x="36229" y="47682"/>
                </a:lnTo>
                <a:cubicBezTo>
                  <a:pt x="36193" y="48225"/>
                  <a:pt x="36247" y="48769"/>
                  <a:pt x="36392" y="49294"/>
                </a:cubicBezTo>
                <a:cubicBezTo>
                  <a:pt x="36415" y="49373"/>
                  <a:pt x="36488" y="49424"/>
                  <a:pt x="36566" y="49424"/>
                </a:cubicBezTo>
                <a:cubicBezTo>
                  <a:pt x="36612" y="49424"/>
                  <a:pt x="36660" y="49406"/>
                  <a:pt x="36700" y="49366"/>
                </a:cubicBezTo>
                <a:cubicBezTo>
                  <a:pt x="37804" y="48171"/>
                  <a:pt x="38999" y="46686"/>
                  <a:pt x="38221" y="45039"/>
                </a:cubicBezTo>
                <a:cubicBezTo>
                  <a:pt x="39253" y="44333"/>
                  <a:pt x="40194" y="43500"/>
                  <a:pt x="41045" y="42577"/>
                </a:cubicBezTo>
                <a:lnTo>
                  <a:pt x="41045" y="42577"/>
                </a:lnTo>
                <a:cubicBezTo>
                  <a:pt x="40846" y="43482"/>
                  <a:pt x="40900" y="44423"/>
                  <a:pt x="41208" y="45292"/>
                </a:cubicBezTo>
                <a:cubicBezTo>
                  <a:pt x="41231" y="45371"/>
                  <a:pt x="41295" y="45415"/>
                  <a:pt x="41363" y="45415"/>
                </a:cubicBezTo>
                <a:cubicBezTo>
                  <a:pt x="41404" y="45415"/>
                  <a:pt x="41446" y="45399"/>
                  <a:pt x="41480" y="45365"/>
                </a:cubicBezTo>
                <a:cubicBezTo>
                  <a:pt x="42711" y="44097"/>
                  <a:pt x="43236" y="42269"/>
                  <a:pt x="42639" y="40585"/>
                </a:cubicBezTo>
                <a:cubicBezTo>
                  <a:pt x="43200" y="39806"/>
                  <a:pt x="43689" y="38992"/>
                  <a:pt x="44141" y="38159"/>
                </a:cubicBezTo>
                <a:lnTo>
                  <a:pt x="44141" y="38159"/>
                </a:lnTo>
                <a:cubicBezTo>
                  <a:pt x="44123" y="38630"/>
                  <a:pt x="44177" y="39118"/>
                  <a:pt x="44304" y="39571"/>
                </a:cubicBezTo>
                <a:cubicBezTo>
                  <a:pt x="44334" y="39651"/>
                  <a:pt x="44408" y="39692"/>
                  <a:pt x="44480" y="39692"/>
                </a:cubicBezTo>
                <a:cubicBezTo>
                  <a:pt x="44539" y="39692"/>
                  <a:pt x="44597" y="39664"/>
                  <a:pt x="44630" y="39607"/>
                </a:cubicBezTo>
                <a:lnTo>
                  <a:pt x="45897" y="37507"/>
                </a:lnTo>
                <a:cubicBezTo>
                  <a:pt x="46115" y="37797"/>
                  <a:pt x="46368" y="38050"/>
                  <a:pt x="46658" y="38268"/>
                </a:cubicBezTo>
                <a:cubicBezTo>
                  <a:pt x="46682" y="38282"/>
                  <a:pt x="46709" y="38289"/>
                  <a:pt x="46737" y="38289"/>
                </a:cubicBezTo>
                <a:cubicBezTo>
                  <a:pt x="46817" y="38289"/>
                  <a:pt x="46903" y="38234"/>
                  <a:pt x="46929" y="38141"/>
                </a:cubicBezTo>
                <a:cubicBezTo>
                  <a:pt x="47473" y="36403"/>
                  <a:pt x="47273" y="34393"/>
                  <a:pt x="46205" y="32890"/>
                </a:cubicBezTo>
                <a:cubicBezTo>
                  <a:pt x="46350" y="32365"/>
                  <a:pt x="46459" y="31858"/>
                  <a:pt x="46531" y="31351"/>
                </a:cubicBezTo>
                <a:cubicBezTo>
                  <a:pt x="46767" y="29921"/>
                  <a:pt x="46857" y="28455"/>
                  <a:pt x="46821" y="26988"/>
                </a:cubicBezTo>
                <a:lnTo>
                  <a:pt x="46821" y="26988"/>
                </a:lnTo>
                <a:cubicBezTo>
                  <a:pt x="47165" y="28111"/>
                  <a:pt x="47998" y="28998"/>
                  <a:pt x="49084" y="29414"/>
                </a:cubicBezTo>
                <a:cubicBezTo>
                  <a:pt x="49093" y="29416"/>
                  <a:pt x="49103" y="29417"/>
                  <a:pt x="49112" y="29417"/>
                </a:cubicBezTo>
                <a:cubicBezTo>
                  <a:pt x="49193" y="29417"/>
                  <a:pt x="49267" y="29350"/>
                  <a:pt x="49283" y="29269"/>
                </a:cubicBezTo>
                <a:cubicBezTo>
                  <a:pt x="49337" y="28237"/>
                  <a:pt x="49048" y="27223"/>
                  <a:pt x="48450" y="26372"/>
                </a:cubicBezTo>
                <a:cubicBezTo>
                  <a:pt x="48106" y="25902"/>
                  <a:pt x="47598" y="25392"/>
                  <a:pt x="46999" y="25392"/>
                </a:cubicBezTo>
                <a:cubicBezTo>
                  <a:pt x="46905" y="25392"/>
                  <a:pt x="46810" y="25404"/>
                  <a:pt x="46712" y="25431"/>
                </a:cubicBezTo>
                <a:cubicBezTo>
                  <a:pt x="46495" y="23313"/>
                  <a:pt x="46006" y="21212"/>
                  <a:pt x="45246" y="19221"/>
                </a:cubicBezTo>
                <a:lnTo>
                  <a:pt x="45246" y="19221"/>
                </a:lnTo>
                <a:cubicBezTo>
                  <a:pt x="45753" y="19764"/>
                  <a:pt x="46368" y="20180"/>
                  <a:pt x="47038" y="20470"/>
                </a:cubicBezTo>
                <a:cubicBezTo>
                  <a:pt x="47061" y="20480"/>
                  <a:pt x="47084" y="20484"/>
                  <a:pt x="47106" y="20484"/>
                </a:cubicBezTo>
                <a:cubicBezTo>
                  <a:pt x="47206" y="20484"/>
                  <a:pt x="47288" y="20393"/>
                  <a:pt x="47273" y="20289"/>
                </a:cubicBezTo>
                <a:cubicBezTo>
                  <a:pt x="47092" y="19474"/>
                  <a:pt x="46839" y="18678"/>
                  <a:pt x="46495" y="17899"/>
                </a:cubicBezTo>
                <a:lnTo>
                  <a:pt x="46495" y="17899"/>
                </a:lnTo>
                <a:cubicBezTo>
                  <a:pt x="46730" y="17972"/>
                  <a:pt x="46948" y="18008"/>
                  <a:pt x="47183" y="18044"/>
                </a:cubicBezTo>
                <a:cubicBezTo>
                  <a:pt x="47206" y="18053"/>
                  <a:pt x="47229" y="18057"/>
                  <a:pt x="47251" y="18057"/>
                </a:cubicBezTo>
                <a:cubicBezTo>
                  <a:pt x="47365" y="18057"/>
                  <a:pt x="47449" y="17948"/>
                  <a:pt x="47418" y="17827"/>
                </a:cubicBezTo>
                <a:cubicBezTo>
                  <a:pt x="47138" y="16286"/>
                  <a:pt x="45707" y="14780"/>
                  <a:pt x="44058" y="14780"/>
                </a:cubicBezTo>
                <a:cubicBezTo>
                  <a:pt x="44002" y="14780"/>
                  <a:pt x="43945" y="14781"/>
                  <a:pt x="43888" y="14785"/>
                </a:cubicBezTo>
                <a:cubicBezTo>
                  <a:pt x="43073" y="12739"/>
                  <a:pt x="41969" y="10802"/>
                  <a:pt x="40611" y="9046"/>
                </a:cubicBezTo>
                <a:lnTo>
                  <a:pt x="40611" y="9046"/>
                </a:lnTo>
                <a:cubicBezTo>
                  <a:pt x="41407" y="9643"/>
                  <a:pt x="42331" y="9969"/>
                  <a:pt x="43308" y="10023"/>
                </a:cubicBezTo>
                <a:cubicBezTo>
                  <a:pt x="43453" y="10023"/>
                  <a:pt x="43544" y="9879"/>
                  <a:pt x="43471" y="9752"/>
                </a:cubicBezTo>
                <a:cubicBezTo>
                  <a:pt x="42675" y="8086"/>
                  <a:pt x="40973" y="7036"/>
                  <a:pt x="39126" y="7036"/>
                </a:cubicBezTo>
                <a:cubicBezTo>
                  <a:pt x="39017" y="7054"/>
                  <a:pt x="39017" y="7217"/>
                  <a:pt x="39126" y="7235"/>
                </a:cubicBezTo>
                <a:lnTo>
                  <a:pt x="39180" y="7235"/>
                </a:lnTo>
                <a:cubicBezTo>
                  <a:pt x="39162" y="7271"/>
                  <a:pt x="39162" y="7326"/>
                  <a:pt x="39180" y="7380"/>
                </a:cubicBezTo>
                <a:cubicBezTo>
                  <a:pt x="38981" y="7145"/>
                  <a:pt x="38764" y="6945"/>
                  <a:pt x="38547" y="6728"/>
                </a:cubicBezTo>
                <a:cubicBezTo>
                  <a:pt x="37189" y="5388"/>
                  <a:pt x="35632" y="4266"/>
                  <a:pt x="33912" y="3397"/>
                </a:cubicBezTo>
                <a:cubicBezTo>
                  <a:pt x="34545" y="3270"/>
                  <a:pt x="35161" y="2999"/>
                  <a:pt x="35686" y="2618"/>
                </a:cubicBezTo>
                <a:cubicBezTo>
                  <a:pt x="35795" y="2546"/>
                  <a:pt x="35795" y="2383"/>
                  <a:pt x="35686" y="2329"/>
                </a:cubicBezTo>
                <a:cubicBezTo>
                  <a:pt x="34943" y="1834"/>
                  <a:pt x="34065" y="1579"/>
                  <a:pt x="33175" y="1579"/>
                </a:cubicBezTo>
                <a:cubicBezTo>
                  <a:pt x="33089" y="1579"/>
                  <a:pt x="33002" y="1582"/>
                  <a:pt x="32916" y="1586"/>
                </a:cubicBezTo>
                <a:cubicBezTo>
                  <a:pt x="33097" y="1460"/>
                  <a:pt x="33278" y="1315"/>
                  <a:pt x="33441" y="1188"/>
                </a:cubicBezTo>
                <a:cubicBezTo>
                  <a:pt x="33550" y="1097"/>
                  <a:pt x="33477" y="971"/>
                  <a:pt x="33387" y="935"/>
                </a:cubicBezTo>
                <a:cubicBezTo>
                  <a:pt x="32980" y="775"/>
                  <a:pt x="32532" y="695"/>
                  <a:pt x="32080" y="695"/>
                </a:cubicBezTo>
                <a:cubicBezTo>
                  <a:pt x="31144" y="695"/>
                  <a:pt x="30195" y="1041"/>
                  <a:pt x="29585" y="1749"/>
                </a:cubicBezTo>
                <a:lnTo>
                  <a:pt x="29295" y="1822"/>
                </a:lnTo>
                <a:cubicBezTo>
                  <a:pt x="29259" y="1840"/>
                  <a:pt x="29204" y="1876"/>
                  <a:pt x="29204" y="1930"/>
                </a:cubicBezTo>
                <a:cubicBezTo>
                  <a:pt x="28437" y="1814"/>
                  <a:pt x="27658" y="1757"/>
                  <a:pt x="26885" y="1757"/>
                </a:cubicBezTo>
                <a:cubicBezTo>
                  <a:pt x="26692" y="1757"/>
                  <a:pt x="26500" y="1760"/>
                  <a:pt x="26308" y="1767"/>
                </a:cubicBezTo>
                <a:cubicBezTo>
                  <a:pt x="25982" y="1767"/>
                  <a:pt x="25656" y="1804"/>
                  <a:pt x="25330" y="1822"/>
                </a:cubicBezTo>
                <a:cubicBezTo>
                  <a:pt x="26000" y="1423"/>
                  <a:pt x="26615" y="916"/>
                  <a:pt x="27159" y="337"/>
                </a:cubicBezTo>
                <a:cubicBezTo>
                  <a:pt x="27249" y="265"/>
                  <a:pt x="27213" y="120"/>
                  <a:pt x="27086" y="84"/>
                </a:cubicBezTo>
                <a:cubicBezTo>
                  <a:pt x="26832" y="28"/>
                  <a:pt x="26568" y="1"/>
                  <a:pt x="26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28" name="Google Shape;628;p48"/>
          <p:cNvSpPr txBox="1">
            <a:spLocks noGrp="1"/>
          </p:cNvSpPr>
          <p:nvPr>
            <p:ph type="subTitle" idx="13"/>
          </p:nvPr>
        </p:nvSpPr>
        <p:spPr>
          <a:xfrm>
            <a:off x="291766" y="1240757"/>
            <a:ext cx="6051884" cy="3321000"/>
          </a:xfrm>
          <a:prstGeom prst="rect">
            <a:avLst/>
          </a:prstGeom>
        </p:spPr>
        <p:txBody>
          <a:bodyPr spcFirstLastPara="1" wrap="square" lIns="91425" tIns="91425" rIns="91425" bIns="91425" anchor="b"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The </a:t>
            </a:r>
            <a:r>
              <a:rPr lang="en-US" sz="2000" kern="1200" dirty="0">
                <a:solidFill>
                  <a:schemeClr val="tx2">
                    <a:lumMod val="50000"/>
                  </a:schemeClr>
                </a:solidFill>
                <a:latin typeface="Arial Nova Cond Light" panose="020B0306020202020204" pitchFamily="34" charset="0"/>
                <a:ea typeface="+mn-ea"/>
                <a:cs typeface="+mn-cs"/>
              </a:rPr>
              <a:t>facilitator</a:t>
            </a: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 puts on a wreath and becomes Dionysus. He says to the satyrs:  "I have heard that the king is looking for me to help him. I don’t pity him at all, he is a greedy man, all he cares about is money. He never bothered about his daughter, he had left her uneducated. He deserves what happened to him. If you have an opinion different than mine, I want to hear it. I will do what you tell 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(The satyrs debate with him and can either agree with Dionysus or disagree.)</a:t>
            </a:r>
            <a:endParaRPr kumimoji="0" lang="el-GR"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a:p>
            <a:pPr marL="0" lvl="0" indent="0" algn="ctr" rtl="0">
              <a:spcBef>
                <a:spcPts val="0"/>
              </a:spcBef>
              <a:spcAft>
                <a:spcPts val="0"/>
              </a:spcAft>
              <a:buNone/>
            </a:pPr>
            <a:endParaRPr dirty="0"/>
          </a:p>
        </p:txBody>
      </p:sp>
      <p:sp>
        <p:nvSpPr>
          <p:cNvPr id="2" name="Google Shape;466;p44">
            <a:extLst>
              <a:ext uri="{FF2B5EF4-FFF2-40B4-BE49-F238E27FC236}">
                <a16:creationId xmlns:a16="http://schemas.microsoft.com/office/drawing/2014/main" id="{9F234D84-FC74-FD86-568D-C48857658F1A}"/>
              </a:ext>
            </a:extLst>
          </p:cNvPr>
          <p:cNvSpPr txBox="1">
            <a:spLocks noGrp="1"/>
          </p:cNvSpPr>
          <p:nvPr>
            <p:ph type="title"/>
          </p:nvPr>
        </p:nvSpPr>
        <p:spPr>
          <a:xfrm>
            <a:off x="649705" y="365175"/>
            <a:ext cx="7773570" cy="61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48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Action, 2</a:t>
            </a:r>
            <a:r>
              <a:rPr lang="en-US" sz="4800" b="1" kern="1200" baseline="30000" dirty="0" err="1">
                <a:solidFill>
                  <a:schemeClr val="accent1">
                    <a:lumMod val="75000"/>
                  </a:schemeClr>
                </a:solidFill>
                <a:latin typeface="Bradley Hand ITC" panose="03070402050302030203" pitchFamily="66" charset="0"/>
                <a:ea typeface="+mj-ea"/>
                <a:cs typeface="+mj-cs"/>
              </a:rPr>
              <a:t>nd</a:t>
            </a:r>
            <a:r>
              <a:rPr kumimoji="0" lang="en-US" sz="48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  point of view </a:t>
            </a:r>
            <a:endParaRPr sz="4800" b="1" dirty="0">
              <a:solidFill>
                <a:schemeClr val="accent1">
                  <a:lumMod val="75000"/>
                </a:schemeClr>
              </a:solidFill>
              <a:latin typeface="Bradley Hand ITC" panose="03070402050302030203" pitchFamily="66" charset="0"/>
            </a:endParaRPr>
          </a:p>
        </p:txBody>
      </p:sp>
      <p:pic>
        <p:nvPicPr>
          <p:cNvPr id="2050" name="Picture 2" descr="Οι Σειληνοί, οι Σάτυροι και το αμπέλι – Βοτανική">
            <a:extLst>
              <a:ext uri="{FF2B5EF4-FFF2-40B4-BE49-F238E27FC236}">
                <a16:creationId xmlns:a16="http://schemas.microsoft.com/office/drawing/2014/main" id="{E823F16F-8DA8-1433-6FC2-CEA600B9E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308" y="1518953"/>
            <a:ext cx="2616776" cy="23612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3" name="Εικόνα 22">
            <a:extLst>
              <a:ext uri="{FF2B5EF4-FFF2-40B4-BE49-F238E27FC236}">
                <a16:creationId xmlns:a16="http://schemas.microsoft.com/office/drawing/2014/main" id="{97259AC0-916A-C1B4-D54A-7EE80C0FBFF0}"/>
              </a:ext>
            </a:extLst>
          </p:cNvPr>
          <p:cNvPicPr>
            <a:picLocks noChangeAspect="1"/>
          </p:cNvPicPr>
          <p:nvPr/>
        </p:nvPicPr>
        <p:blipFill>
          <a:blip r:embed="rId4"/>
          <a:stretch>
            <a:fillRect/>
          </a:stretch>
        </p:blipFill>
        <p:spPr>
          <a:xfrm rot="20334738">
            <a:off x="5969519" y="3347025"/>
            <a:ext cx="1657118" cy="751274"/>
          </a:xfrm>
          <a:prstGeom prst="rect">
            <a:avLst/>
          </a:prstGeom>
        </p:spPr>
      </p:pic>
      <p:pic>
        <p:nvPicPr>
          <p:cNvPr id="24" name="Εικόνα 23">
            <a:extLst>
              <a:ext uri="{FF2B5EF4-FFF2-40B4-BE49-F238E27FC236}">
                <a16:creationId xmlns:a16="http://schemas.microsoft.com/office/drawing/2014/main" id="{EFCAC974-68E3-FF0C-9D14-EB0B41C9E6DB}"/>
              </a:ext>
            </a:extLst>
          </p:cNvPr>
          <p:cNvPicPr>
            <a:picLocks noChangeAspect="1"/>
          </p:cNvPicPr>
          <p:nvPr/>
        </p:nvPicPr>
        <p:blipFill>
          <a:blip r:embed="rId5"/>
          <a:stretch>
            <a:fillRect/>
          </a:stretch>
        </p:blipFill>
        <p:spPr>
          <a:xfrm rot="10800000">
            <a:off x="7195355" y="981075"/>
            <a:ext cx="1822862" cy="13046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9"/>
          <p:cNvSpPr txBox="1">
            <a:spLocks noGrp="1"/>
          </p:cNvSpPr>
          <p:nvPr>
            <p:ph type="title"/>
          </p:nvPr>
        </p:nvSpPr>
        <p:spPr>
          <a:xfrm>
            <a:off x="-327485" y="847011"/>
            <a:ext cx="9577137" cy="10660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kumimoji="0" lang="en-US" sz="4100" b="1" i="0" u="none" strike="noStrike" kern="100" cap="none" spc="0" normalizeH="0" baseline="0" noProof="0" dirty="0">
                <a:ln>
                  <a:noFill/>
                </a:ln>
                <a:solidFill>
                  <a:schemeClr val="accent1">
                    <a:lumMod val="75000"/>
                  </a:schemeClr>
                </a:solidFill>
                <a:effectLst/>
                <a:uLnTx/>
                <a:uFillTx/>
                <a:latin typeface="Bradley Hand ITC" panose="03070402050302030203" pitchFamily="66" charset="0"/>
                <a:ea typeface="Aptos" panose="020B0004020202020204" pitchFamily="34" charset="0"/>
                <a:cs typeface="Times New Roman" panose="02020603050405020304" pitchFamily="18" charset="0"/>
              </a:rPr>
              <a:t>Assimilation activity </a:t>
            </a:r>
            <a:r>
              <a:rPr kumimoji="0" lang="en-US" sz="4100" b="1" i="0" u="none" strike="noStrike" kern="100" cap="none" spc="0" normalizeH="0" baseline="0" noProof="0" dirty="0" err="1">
                <a:ln>
                  <a:noFill/>
                </a:ln>
                <a:solidFill>
                  <a:schemeClr val="accent1">
                    <a:lumMod val="75000"/>
                  </a:schemeClr>
                </a:solidFill>
                <a:effectLst/>
                <a:uLnTx/>
                <a:uFillTx/>
                <a:latin typeface="Bradley Hand ITC" panose="03070402050302030203" pitchFamily="66" charset="0"/>
                <a:ea typeface="Aptos" panose="020B0004020202020204" pitchFamily="34" charset="0"/>
                <a:cs typeface="Times New Roman" panose="02020603050405020304" pitchFamily="18" charset="0"/>
              </a:rPr>
              <a:t>A_Forum</a:t>
            </a:r>
            <a:r>
              <a:rPr kumimoji="0" lang="en-US" sz="4100" b="1" i="0" u="none" strike="noStrike" kern="100" cap="none" spc="0" normalizeH="0" baseline="0" noProof="0" dirty="0">
                <a:ln>
                  <a:noFill/>
                </a:ln>
                <a:solidFill>
                  <a:schemeClr val="accent1">
                    <a:lumMod val="75000"/>
                  </a:schemeClr>
                </a:solidFill>
                <a:effectLst/>
                <a:uLnTx/>
                <a:uFillTx/>
                <a:latin typeface="Bradley Hand ITC" panose="03070402050302030203" pitchFamily="66" charset="0"/>
                <a:ea typeface="Aptos" panose="020B0004020202020204" pitchFamily="34" charset="0"/>
                <a:cs typeface="Times New Roman" panose="02020603050405020304" pitchFamily="18" charset="0"/>
              </a:rPr>
              <a:t> Theatre</a:t>
            </a:r>
            <a:endParaRPr sz="4100" b="1" dirty="0">
              <a:solidFill>
                <a:schemeClr val="accent1">
                  <a:lumMod val="75000"/>
                </a:schemeClr>
              </a:solidFill>
              <a:latin typeface="Bradley Hand ITC" panose="03070402050302030203" pitchFamily="66" charset="0"/>
            </a:endParaRPr>
          </a:p>
        </p:txBody>
      </p:sp>
      <p:sp>
        <p:nvSpPr>
          <p:cNvPr id="3" name="TextBox 2">
            <a:extLst>
              <a:ext uri="{FF2B5EF4-FFF2-40B4-BE49-F238E27FC236}">
                <a16:creationId xmlns:a16="http://schemas.microsoft.com/office/drawing/2014/main" id="{C7DEFE5D-4242-477A-5D8B-7B513BCD0B19}"/>
              </a:ext>
            </a:extLst>
          </p:cNvPr>
          <p:cNvSpPr txBox="1"/>
          <p:nvPr/>
        </p:nvSpPr>
        <p:spPr>
          <a:xfrm>
            <a:off x="528637" y="1848728"/>
            <a:ext cx="8086725" cy="2159566"/>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rPr>
              <a:t>“The king desperately continues to search for Dionysus in the forest. He begs him to appear, and god appears in front of him”.</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rPr>
              <a:t>The king is the facilitator (wears gloves), and Dionysus is one of the participants (wears a wreath). The king begs for his daughter to be saved. The conversation continues and the people who play the king and Dionysus change throughout the activity. The participants take turns wearing the gloves and the wreath, becoming king and Dionysus, and having a dialogue. The whole group is in a circle. </a:t>
            </a:r>
            <a:endParaRPr kumimoji="0" lang="el-GR"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7" name="TextBox 6">
            <a:extLst>
              <a:ext uri="{FF2B5EF4-FFF2-40B4-BE49-F238E27FC236}">
                <a16:creationId xmlns:a16="http://schemas.microsoft.com/office/drawing/2014/main" id="{64C8C224-B73F-2000-85D9-020F741A6C44}"/>
              </a:ext>
            </a:extLst>
          </p:cNvPr>
          <p:cNvSpPr txBox="1"/>
          <p:nvPr/>
        </p:nvSpPr>
        <p:spPr>
          <a:xfrm>
            <a:off x="1646821" y="641558"/>
            <a:ext cx="5850355" cy="769441"/>
          </a:xfrm>
          <a:prstGeom prst="rect">
            <a:avLst/>
          </a:prstGeom>
          <a:noFill/>
        </p:spPr>
        <p:txBody>
          <a:bodyPr wrap="square">
            <a:spAutoFit/>
          </a:bodyPr>
          <a:lstStyle/>
          <a:p>
            <a:r>
              <a:rPr kumimoji="0" lang="en-US" sz="4400" b="1" i="0" u="none" strike="noStrike" kern="100" cap="none" spc="0" normalizeH="0" baseline="0" noProof="0" dirty="0">
                <a:ln>
                  <a:noFill/>
                </a:ln>
                <a:solidFill>
                  <a:schemeClr val="accent1">
                    <a:lumMod val="75000"/>
                  </a:schemeClr>
                </a:solidFill>
                <a:effectLst/>
                <a:uLnTx/>
                <a:uFillTx/>
                <a:latin typeface="Bradley Hand ITC" panose="03070402050302030203" pitchFamily="66" charset="0"/>
                <a:ea typeface="Aptos" panose="020B0004020202020204" pitchFamily="34" charset="0"/>
                <a:cs typeface="Times New Roman" panose="02020603050405020304" pitchFamily="18" charset="0"/>
              </a:rPr>
              <a:t>Assimilation activity B</a:t>
            </a:r>
            <a:endParaRPr lang="el-GR" b="1" dirty="0">
              <a:solidFill>
                <a:schemeClr val="accent1">
                  <a:lumMod val="75000"/>
                </a:schemeClr>
              </a:solidFill>
            </a:endParaRPr>
          </a:p>
        </p:txBody>
      </p:sp>
      <p:sp>
        <p:nvSpPr>
          <p:cNvPr id="9" name="TextBox 8">
            <a:extLst>
              <a:ext uri="{FF2B5EF4-FFF2-40B4-BE49-F238E27FC236}">
                <a16:creationId xmlns:a16="http://schemas.microsoft.com/office/drawing/2014/main" id="{38096619-BF5B-C265-D496-B17A9FE6A1BD}"/>
              </a:ext>
            </a:extLst>
          </p:cNvPr>
          <p:cNvSpPr txBox="1"/>
          <p:nvPr/>
        </p:nvSpPr>
        <p:spPr>
          <a:xfrm>
            <a:off x="733926" y="1646743"/>
            <a:ext cx="7676147" cy="203132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rPr>
              <a:t>Participants stand in a line. The facilitator gives them the beginning of the phrase and they should end it on their own, the participants says their own sentence one after another. For example, facilitator gives the beginning “I need ..” and first participant ends with “money for my child”, the next participant repeats “I need ..” with their own ending, and so on. This action continues for a few rounds until the facilitator stops it. The same activity with the phrases "I don't need", "I want to", "I don't want 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5" name="TextBox 4">
            <a:extLst>
              <a:ext uri="{FF2B5EF4-FFF2-40B4-BE49-F238E27FC236}">
                <a16:creationId xmlns:a16="http://schemas.microsoft.com/office/drawing/2014/main" id="{CE9A5081-7C97-E966-C7FE-47A51B8871F3}"/>
              </a:ext>
            </a:extLst>
          </p:cNvPr>
          <p:cNvSpPr txBox="1"/>
          <p:nvPr/>
        </p:nvSpPr>
        <p:spPr>
          <a:xfrm>
            <a:off x="4267098" y="121296"/>
            <a:ext cx="5167562" cy="923330"/>
          </a:xfrm>
          <a:prstGeom prst="rect">
            <a:avLst/>
          </a:prstGeom>
          <a:noFill/>
        </p:spPr>
        <p:txBody>
          <a:bodyPr wrap="square">
            <a:spAutoFit/>
          </a:bodyPr>
          <a:lstStyle/>
          <a:p>
            <a:pPr algn="ctr"/>
            <a:r>
              <a:rPr kumimoji="0" lang="en-US" sz="5400" b="1" i="0" u="none" strike="noStrike" kern="1200" cap="none" spc="0" normalizeH="0" baseline="0" noProof="0" dirty="0">
                <a:ln>
                  <a:noFill/>
                </a:ln>
                <a:solidFill>
                  <a:srgbClr val="D2AF6F">
                    <a:lumMod val="75000"/>
                  </a:srgbClr>
                </a:solidFill>
                <a:effectLst/>
                <a:uLnTx/>
                <a:uFillTx/>
                <a:latin typeface="Bradley Hand ITC" panose="03070402050302030203" pitchFamily="66" charset="0"/>
                <a:ea typeface="+mj-ea"/>
                <a:cs typeface="Aldhabi" panose="01000000000000000000" pitchFamily="2" charset="-78"/>
                <a:sym typeface="Caudex"/>
              </a:rPr>
              <a:t>Storytelling</a:t>
            </a:r>
            <a:endParaRPr lang="el-GR" dirty="0"/>
          </a:p>
        </p:txBody>
      </p:sp>
      <p:pic>
        <p:nvPicPr>
          <p:cNvPr id="10" name="Εικόνα 9">
            <a:extLst>
              <a:ext uri="{FF2B5EF4-FFF2-40B4-BE49-F238E27FC236}">
                <a16:creationId xmlns:a16="http://schemas.microsoft.com/office/drawing/2014/main" id="{8B6398BC-B9C3-6BFD-92ED-C5D24B252FE4}"/>
              </a:ext>
            </a:extLst>
          </p:cNvPr>
          <p:cNvPicPr>
            <a:picLocks noChangeAspect="1"/>
          </p:cNvPicPr>
          <p:nvPr/>
        </p:nvPicPr>
        <p:blipFill>
          <a:blip r:embed="rId3"/>
          <a:stretch>
            <a:fillRect/>
          </a:stretch>
        </p:blipFill>
        <p:spPr>
          <a:xfrm>
            <a:off x="5039913" y="952803"/>
            <a:ext cx="3743326" cy="3952056"/>
          </a:xfrm>
          <a:prstGeom prst="rect">
            <a:avLst/>
          </a:prstGeom>
        </p:spPr>
      </p:pic>
      <p:sp>
        <p:nvSpPr>
          <p:cNvPr id="12" name="TextBox 11">
            <a:extLst>
              <a:ext uri="{FF2B5EF4-FFF2-40B4-BE49-F238E27FC236}">
                <a16:creationId xmlns:a16="http://schemas.microsoft.com/office/drawing/2014/main" id="{EEE06429-9C35-9F25-CE7A-92C1FF7FD4F2}"/>
              </a:ext>
            </a:extLst>
          </p:cNvPr>
          <p:cNvSpPr txBox="1"/>
          <p:nvPr/>
        </p:nvSpPr>
        <p:spPr>
          <a:xfrm>
            <a:off x="5693567" y="1785937"/>
            <a:ext cx="2436019" cy="2336024"/>
          </a:xfrm>
          <a:prstGeom prst="rect">
            <a:avLst/>
          </a:prstGeom>
          <a:noFill/>
        </p:spPr>
        <p:txBody>
          <a:bodyPr wrap="square">
            <a:spAutoFit/>
          </a:bodyPr>
          <a:lstStyle/>
          <a:p>
            <a:pPr marR="0" lvl="0" algn="just" defTabSz="914400" rtl="0" eaLnBrk="1" fontAlgn="auto" latinLnBrk="0" hangingPunct="1">
              <a:lnSpc>
                <a:spcPct val="90000"/>
              </a:lnSpc>
              <a:spcBef>
                <a:spcPts val="1000"/>
              </a:spcBef>
              <a:spcAft>
                <a:spcPts val="0"/>
              </a:spcAft>
              <a:buClrTx/>
              <a:buSzTx/>
              <a:tabLst/>
              <a:defRPr/>
            </a:pPr>
            <a:r>
              <a:rPr kumimoji="0" lang="en-US" sz="18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rPr>
              <a:t>“Now you will enter the glade, become satyrs, and continue your feast. Very soon the king will come to you, and you have to decide whether you want to help him or not. Because Dionysus' decision will be up to you”</a:t>
            </a:r>
            <a:endParaRPr kumimoji="0" lang="el-GR" sz="18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endParaRPr>
          </a:p>
        </p:txBody>
      </p:sp>
      <p:pic>
        <p:nvPicPr>
          <p:cNvPr id="3074" name="Picture 2" descr="Σάτυροι και οι Σειληνοί – Η συνοδεία του Διονύσου – Pronews.gr">
            <a:extLst>
              <a:ext uri="{FF2B5EF4-FFF2-40B4-BE49-F238E27FC236}">
                <a16:creationId xmlns:a16="http://schemas.microsoft.com/office/drawing/2014/main" id="{8EDA87FE-BE03-A009-E8BE-8F7E06B300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1" t="1633" r="3362"/>
          <a:stretch/>
        </p:blipFill>
        <p:spPr bwMode="auto">
          <a:xfrm>
            <a:off x="717194" y="1044626"/>
            <a:ext cx="3508284" cy="3825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Εικόνα 12">
            <a:extLst>
              <a:ext uri="{FF2B5EF4-FFF2-40B4-BE49-F238E27FC236}">
                <a16:creationId xmlns:a16="http://schemas.microsoft.com/office/drawing/2014/main" id="{8F281E1F-D630-8EDB-BA74-F0D2470852CD}"/>
              </a:ext>
            </a:extLst>
          </p:cNvPr>
          <p:cNvPicPr>
            <a:picLocks noChangeAspect="1"/>
          </p:cNvPicPr>
          <p:nvPr/>
        </p:nvPicPr>
        <p:blipFill>
          <a:blip r:embed="rId5"/>
          <a:stretch>
            <a:fillRect/>
          </a:stretch>
        </p:blipFill>
        <p:spPr>
          <a:xfrm>
            <a:off x="2713171" y="3592765"/>
            <a:ext cx="1536325" cy="1292464"/>
          </a:xfrm>
          <a:prstGeom prst="rect">
            <a:avLst/>
          </a:prstGeom>
        </p:spPr>
      </p:pic>
      <p:pic>
        <p:nvPicPr>
          <p:cNvPr id="14" name="Εικόνα 13">
            <a:extLst>
              <a:ext uri="{FF2B5EF4-FFF2-40B4-BE49-F238E27FC236}">
                <a16:creationId xmlns:a16="http://schemas.microsoft.com/office/drawing/2014/main" id="{53EB1768-F4D8-410E-B51C-7F4794EB0CAE}"/>
              </a:ext>
            </a:extLst>
          </p:cNvPr>
          <p:cNvPicPr>
            <a:picLocks noChangeAspect="1"/>
          </p:cNvPicPr>
          <p:nvPr/>
        </p:nvPicPr>
        <p:blipFill>
          <a:blip r:embed="rId6"/>
          <a:stretch>
            <a:fillRect/>
          </a:stretch>
        </p:blipFill>
        <p:spPr>
          <a:xfrm rot="5400000">
            <a:off x="588350" y="1107405"/>
            <a:ext cx="1530229" cy="12924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3"/>
          <p:cNvSpPr txBox="1">
            <a:spLocks noGrp="1"/>
          </p:cNvSpPr>
          <p:nvPr>
            <p:ph type="title"/>
          </p:nvPr>
        </p:nvSpPr>
        <p:spPr>
          <a:xfrm>
            <a:off x="355220" y="809880"/>
            <a:ext cx="8433559" cy="9368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US" sz="43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Action - announcement of decision</a:t>
            </a:r>
            <a:endParaRPr sz="4300" b="1" dirty="0">
              <a:solidFill>
                <a:schemeClr val="accent1">
                  <a:lumMod val="75000"/>
                </a:schemeClr>
              </a:solidFill>
              <a:latin typeface="Bradley Hand ITC" panose="03070402050302030203" pitchFamily="66" charset="0"/>
            </a:endParaRPr>
          </a:p>
        </p:txBody>
      </p:sp>
      <p:sp>
        <p:nvSpPr>
          <p:cNvPr id="3" name="TextBox 2">
            <a:extLst>
              <a:ext uri="{FF2B5EF4-FFF2-40B4-BE49-F238E27FC236}">
                <a16:creationId xmlns:a16="http://schemas.microsoft.com/office/drawing/2014/main" id="{26BF1DFF-A02C-440B-039C-31F55D7B386F}"/>
              </a:ext>
            </a:extLst>
          </p:cNvPr>
          <p:cNvSpPr txBox="1"/>
          <p:nvPr/>
        </p:nvSpPr>
        <p:spPr>
          <a:xfrm>
            <a:off x="789572" y="1926276"/>
            <a:ext cx="7667124" cy="1131079"/>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The king enters the satyrs' feast, and they tell him whether they have decided to help him and convince Dionysus or whether they agree with God and think he deserves his punishment.</a:t>
            </a:r>
            <a:endParaRPr kumimoji="0" lang="el-GR" sz="25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77" name="Google Shape;977;p63"/>
          <p:cNvSpPr/>
          <p:nvPr/>
        </p:nvSpPr>
        <p:spPr>
          <a:xfrm>
            <a:off x="2020179" y="82963"/>
            <a:ext cx="5025342" cy="1223798"/>
          </a:xfrm>
          <a:custGeom>
            <a:avLst/>
            <a:gdLst/>
            <a:ahLst/>
            <a:cxnLst/>
            <a:rect l="l" t="t" r="r" b="b"/>
            <a:pathLst>
              <a:path w="49338" h="50417" extrusionOk="0">
                <a:moveTo>
                  <a:pt x="26195" y="300"/>
                </a:moveTo>
                <a:cubicBezTo>
                  <a:pt x="26214" y="300"/>
                  <a:pt x="26234" y="301"/>
                  <a:pt x="26253" y="301"/>
                </a:cubicBezTo>
                <a:cubicBezTo>
                  <a:pt x="25330" y="609"/>
                  <a:pt x="24443" y="1007"/>
                  <a:pt x="23610" y="1514"/>
                </a:cubicBezTo>
                <a:cubicBezTo>
                  <a:pt x="24249" y="750"/>
                  <a:pt x="25202" y="300"/>
                  <a:pt x="26195" y="300"/>
                </a:cubicBezTo>
                <a:close/>
                <a:moveTo>
                  <a:pt x="32064" y="993"/>
                </a:moveTo>
                <a:cubicBezTo>
                  <a:pt x="32336" y="993"/>
                  <a:pt x="32611" y="1027"/>
                  <a:pt x="32880" y="1097"/>
                </a:cubicBezTo>
                <a:cubicBezTo>
                  <a:pt x="31993" y="1170"/>
                  <a:pt x="31105" y="1333"/>
                  <a:pt x="30255" y="1568"/>
                </a:cubicBezTo>
                <a:cubicBezTo>
                  <a:pt x="30789" y="1187"/>
                  <a:pt x="31421" y="993"/>
                  <a:pt x="32064" y="993"/>
                </a:cubicBezTo>
                <a:close/>
                <a:moveTo>
                  <a:pt x="26434" y="572"/>
                </a:moveTo>
                <a:cubicBezTo>
                  <a:pt x="25685" y="1232"/>
                  <a:pt x="24848" y="1822"/>
                  <a:pt x="23854" y="1822"/>
                </a:cubicBezTo>
                <a:cubicBezTo>
                  <a:pt x="23839" y="1822"/>
                  <a:pt x="23824" y="1822"/>
                  <a:pt x="23809" y="1822"/>
                </a:cubicBezTo>
                <a:cubicBezTo>
                  <a:pt x="24642" y="1315"/>
                  <a:pt x="25529" y="898"/>
                  <a:pt x="26434" y="572"/>
                </a:cubicBezTo>
                <a:close/>
                <a:moveTo>
                  <a:pt x="32668" y="1409"/>
                </a:moveTo>
                <a:lnTo>
                  <a:pt x="32668" y="1409"/>
                </a:lnTo>
                <a:cubicBezTo>
                  <a:pt x="32079" y="1834"/>
                  <a:pt x="31438" y="2185"/>
                  <a:pt x="30761" y="2238"/>
                </a:cubicBezTo>
                <a:cubicBezTo>
                  <a:pt x="30436" y="2166"/>
                  <a:pt x="30092" y="2075"/>
                  <a:pt x="29748" y="2021"/>
                </a:cubicBezTo>
                <a:cubicBezTo>
                  <a:pt x="30715" y="1752"/>
                  <a:pt x="31683" y="1536"/>
                  <a:pt x="32668" y="1409"/>
                </a:cubicBezTo>
                <a:close/>
                <a:moveTo>
                  <a:pt x="32572" y="1858"/>
                </a:moveTo>
                <a:cubicBezTo>
                  <a:pt x="33550" y="1876"/>
                  <a:pt x="34419" y="2021"/>
                  <a:pt x="35270" y="2492"/>
                </a:cubicBezTo>
                <a:lnTo>
                  <a:pt x="35252" y="2492"/>
                </a:lnTo>
                <a:cubicBezTo>
                  <a:pt x="34165" y="2383"/>
                  <a:pt x="33061" y="2274"/>
                  <a:pt x="31956" y="2220"/>
                </a:cubicBezTo>
                <a:cubicBezTo>
                  <a:pt x="32174" y="2111"/>
                  <a:pt x="32373" y="1985"/>
                  <a:pt x="32572" y="1858"/>
                </a:cubicBezTo>
                <a:close/>
                <a:moveTo>
                  <a:pt x="31558" y="2383"/>
                </a:moveTo>
                <a:cubicBezTo>
                  <a:pt x="32626" y="2546"/>
                  <a:pt x="33713" y="2636"/>
                  <a:pt x="34799" y="2745"/>
                </a:cubicBezTo>
                <a:cubicBezTo>
                  <a:pt x="34364" y="2908"/>
                  <a:pt x="33912" y="3071"/>
                  <a:pt x="33441" y="3180"/>
                </a:cubicBezTo>
                <a:cubicBezTo>
                  <a:pt x="32789" y="2890"/>
                  <a:pt x="32119" y="2636"/>
                  <a:pt x="31431" y="2437"/>
                </a:cubicBezTo>
                <a:cubicBezTo>
                  <a:pt x="31468" y="2419"/>
                  <a:pt x="31522" y="2401"/>
                  <a:pt x="31558" y="2383"/>
                </a:cubicBezTo>
                <a:close/>
                <a:moveTo>
                  <a:pt x="16748" y="1840"/>
                </a:moveTo>
                <a:lnTo>
                  <a:pt x="16748" y="1840"/>
                </a:lnTo>
                <a:cubicBezTo>
                  <a:pt x="16060" y="2655"/>
                  <a:pt x="15300" y="3415"/>
                  <a:pt x="14630" y="4248"/>
                </a:cubicBezTo>
                <a:cubicBezTo>
                  <a:pt x="14883" y="3904"/>
                  <a:pt x="15082" y="3524"/>
                  <a:pt x="15209" y="3107"/>
                </a:cubicBezTo>
                <a:lnTo>
                  <a:pt x="15227" y="3107"/>
                </a:lnTo>
                <a:cubicBezTo>
                  <a:pt x="15644" y="2582"/>
                  <a:pt x="16151" y="2148"/>
                  <a:pt x="16748" y="1840"/>
                </a:cubicBezTo>
                <a:close/>
                <a:moveTo>
                  <a:pt x="17128" y="1840"/>
                </a:moveTo>
                <a:cubicBezTo>
                  <a:pt x="17002" y="2546"/>
                  <a:pt x="16730" y="3216"/>
                  <a:pt x="16368" y="3831"/>
                </a:cubicBezTo>
                <a:cubicBezTo>
                  <a:pt x="15770" y="4049"/>
                  <a:pt x="15191" y="4302"/>
                  <a:pt x="14630" y="4574"/>
                </a:cubicBezTo>
                <a:cubicBezTo>
                  <a:pt x="15553" y="3795"/>
                  <a:pt x="16350" y="2799"/>
                  <a:pt x="17110" y="1876"/>
                </a:cubicBezTo>
                <a:lnTo>
                  <a:pt x="17128" y="1840"/>
                </a:lnTo>
                <a:close/>
                <a:moveTo>
                  <a:pt x="15046" y="2419"/>
                </a:moveTo>
                <a:lnTo>
                  <a:pt x="15046" y="2419"/>
                </a:lnTo>
                <a:cubicBezTo>
                  <a:pt x="14919" y="3469"/>
                  <a:pt x="14340" y="4393"/>
                  <a:pt x="13453" y="4936"/>
                </a:cubicBezTo>
                <a:cubicBezTo>
                  <a:pt x="13978" y="4103"/>
                  <a:pt x="14539" y="3270"/>
                  <a:pt x="15046" y="2419"/>
                </a:cubicBezTo>
                <a:close/>
                <a:moveTo>
                  <a:pt x="14847" y="2256"/>
                </a:moveTo>
                <a:lnTo>
                  <a:pt x="14847" y="2256"/>
                </a:lnTo>
                <a:cubicBezTo>
                  <a:pt x="14159" y="3180"/>
                  <a:pt x="13543" y="4139"/>
                  <a:pt x="12964" y="5135"/>
                </a:cubicBezTo>
                <a:cubicBezTo>
                  <a:pt x="13036" y="3904"/>
                  <a:pt x="13743" y="2799"/>
                  <a:pt x="14847" y="2256"/>
                </a:cubicBezTo>
                <a:close/>
                <a:moveTo>
                  <a:pt x="19518" y="4375"/>
                </a:moveTo>
                <a:cubicBezTo>
                  <a:pt x="19518" y="4411"/>
                  <a:pt x="19536" y="4465"/>
                  <a:pt x="19572" y="4483"/>
                </a:cubicBezTo>
                <a:cubicBezTo>
                  <a:pt x="19916" y="4719"/>
                  <a:pt x="20242" y="4954"/>
                  <a:pt x="20568" y="5207"/>
                </a:cubicBezTo>
                <a:cubicBezTo>
                  <a:pt x="19754" y="4961"/>
                  <a:pt x="18913" y="4833"/>
                  <a:pt x="18068" y="4833"/>
                </a:cubicBezTo>
                <a:cubicBezTo>
                  <a:pt x="17918" y="4833"/>
                  <a:pt x="17768" y="4837"/>
                  <a:pt x="17617" y="4845"/>
                </a:cubicBezTo>
                <a:lnTo>
                  <a:pt x="17599" y="4845"/>
                </a:lnTo>
                <a:cubicBezTo>
                  <a:pt x="18233" y="4646"/>
                  <a:pt x="18866" y="4483"/>
                  <a:pt x="19518" y="4375"/>
                </a:cubicBezTo>
                <a:close/>
                <a:moveTo>
                  <a:pt x="17084" y="5068"/>
                </a:moveTo>
                <a:cubicBezTo>
                  <a:pt x="17667" y="5137"/>
                  <a:pt x="18266" y="5173"/>
                  <a:pt x="18848" y="5244"/>
                </a:cubicBezTo>
                <a:cubicBezTo>
                  <a:pt x="19373" y="5298"/>
                  <a:pt x="19898" y="5425"/>
                  <a:pt x="20423" y="5461"/>
                </a:cubicBezTo>
                <a:cubicBezTo>
                  <a:pt x="19975" y="5598"/>
                  <a:pt x="19502" y="5666"/>
                  <a:pt x="19026" y="5666"/>
                </a:cubicBezTo>
                <a:cubicBezTo>
                  <a:pt x="18809" y="5666"/>
                  <a:pt x="18593" y="5652"/>
                  <a:pt x="18378" y="5624"/>
                </a:cubicBezTo>
                <a:cubicBezTo>
                  <a:pt x="17987" y="5358"/>
                  <a:pt x="17544" y="5161"/>
                  <a:pt x="17084" y="5068"/>
                </a:cubicBezTo>
                <a:close/>
                <a:moveTo>
                  <a:pt x="25764" y="4429"/>
                </a:moveTo>
                <a:cubicBezTo>
                  <a:pt x="26742" y="4682"/>
                  <a:pt x="27503" y="5461"/>
                  <a:pt x="27774" y="6439"/>
                </a:cubicBezTo>
                <a:cubicBezTo>
                  <a:pt x="27104" y="5769"/>
                  <a:pt x="26434" y="5099"/>
                  <a:pt x="25764" y="4429"/>
                </a:cubicBezTo>
                <a:close/>
                <a:moveTo>
                  <a:pt x="16754" y="5396"/>
                </a:moveTo>
                <a:cubicBezTo>
                  <a:pt x="17558" y="5396"/>
                  <a:pt x="18374" y="6008"/>
                  <a:pt x="19011" y="6620"/>
                </a:cubicBezTo>
                <a:cubicBezTo>
                  <a:pt x="17985" y="6206"/>
                  <a:pt x="16924" y="5899"/>
                  <a:pt x="15844" y="5700"/>
                </a:cubicBezTo>
                <a:lnTo>
                  <a:pt x="15844" y="5700"/>
                </a:lnTo>
                <a:cubicBezTo>
                  <a:pt x="16139" y="5486"/>
                  <a:pt x="16445" y="5396"/>
                  <a:pt x="16754" y="5396"/>
                </a:cubicBezTo>
                <a:close/>
                <a:moveTo>
                  <a:pt x="25855" y="4918"/>
                </a:moveTo>
                <a:cubicBezTo>
                  <a:pt x="26434" y="5497"/>
                  <a:pt x="26996" y="6095"/>
                  <a:pt x="27575" y="6674"/>
                </a:cubicBezTo>
                <a:lnTo>
                  <a:pt x="27575" y="6692"/>
                </a:lnTo>
                <a:cubicBezTo>
                  <a:pt x="26796" y="6330"/>
                  <a:pt x="26181" y="5696"/>
                  <a:pt x="25855" y="4918"/>
                </a:cubicBezTo>
                <a:close/>
                <a:moveTo>
                  <a:pt x="15752" y="6022"/>
                </a:moveTo>
                <a:cubicBezTo>
                  <a:pt x="16893" y="6221"/>
                  <a:pt x="17997" y="6529"/>
                  <a:pt x="19066" y="6982"/>
                </a:cubicBezTo>
                <a:cubicBezTo>
                  <a:pt x="18718" y="7129"/>
                  <a:pt x="18342" y="7206"/>
                  <a:pt x="17964" y="7206"/>
                </a:cubicBezTo>
                <a:cubicBezTo>
                  <a:pt x="17554" y="7206"/>
                  <a:pt x="17143" y="7116"/>
                  <a:pt x="16766" y="6927"/>
                </a:cubicBezTo>
                <a:cubicBezTo>
                  <a:pt x="16368" y="6710"/>
                  <a:pt x="16024" y="6402"/>
                  <a:pt x="15752" y="6022"/>
                </a:cubicBezTo>
                <a:close/>
                <a:moveTo>
                  <a:pt x="39633" y="7308"/>
                </a:moveTo>
                <a:cubicBezTo>
                  <a:pt x="40864" y="7489"/>
                  <a:pt x="41969" y="8159"/>
                  <a:pt x="42693" y="9154"/>
                </a:cubicBezTo>
                <a:lnTo>
                  <a:pt x="42693" y="9172"/>
                </a:lnTo>
                <a:cubicBezTo>
                  <a:pt x="41697" y="8503"/>
                  <a:pt x="40683" y="7887"/>
                  <a:pt x="39633" y="7308"/>
                </a:cubicBezTo>
                <a:close/>
                <a:moveTo>
                  <a:pt x="32554" y="6475"/>
                </a:moveTo>
                <a:lnTo>
                  <a:pt x="32554" y="6475"/>
                </a:lnTo>
                <a:cubicBezTo>
                  <a:pt x="32880" y="7452"/>
                  <a:pt x="33260" y="8394"/>
                  <a:pt x="33713" y="9317"/>
                </a:cubicBezTo>
                <a:cubicBezTo>
                  <a:pt x="32952" y="8575"/>
                  <a:pt x="32536" y="7543"/>
                  <a:pt x="32554" y="6475"/>
                </a:cubicBezTo>
                <a:close/>
                <a:moveTo>
                  <a:pt x="32789" y="6348"/>
                </a:moveTo>
                <a:cubicBezTo>
                  <a:pt x="33007" y="6457"/>
                  <a:pt x="33224" y="6565"/>
                  <a:pt x="33441" y="6674"/>
                </a:cubicBezTo>
                <a:lnTo>
                  <a:pt x="33513" y="6764"/>
                </a:lnTo>
                <a:cubicBezTo>
                  <a:pt x="33731" y="7018"/>
                  <a:pt x="33894" y="7308"/>
                  <a:pt x="33966" y="7633"/>
                </a:cubicBezTo>
                <a:cubicBezTo>
                  <a:pt x="34111" y="8213"/>
                  <a:pt x="34111" y="8792"/>
                  <a:pt x="34020" y="9390"/>
                </a:cubicBezTo>
                <a:cubicBezTo>
                  <a:pt x="33857" y="8991"/>
                  <a:pt x="33676" y="8611"/>
                  <a:pt x="33513" y="8213"/>
                </a:cubicBezTo>
                <a:cubicBezTo>
                  <a:pt x="33441" y="8068"/>
                  <a:pt x="32644" y="6457"/>
                  <a:pt x="32753" y="6366"/>
                </a:cubicBezTo>
                <a:lnTo>
                  <a:pt x="32789" y="6348"/>
                </a:lnTo>
                <a:close/>
                <a:moveTo>
                  <a:pt x="34738" y="7405"/>
                </a:moveTo>
                <a:lnTo>
                  <a:pt x="34738" y="7405"/>
                </a:lnTo>
                <a:cubicBezTo>
                  <a:pt x="35060" y="7602"/>
                  <a:pt x="35382" y="7799"/>
                  <a:pt x="35704" y="8014"/>
                </a:cubicBezTo>
                <a:cubicBezTo>
                  <a:pt x="35740" y="8267"/>
                  <a:pt x="35813" y="8503"/>
                  <a:pt x="35921" y="8738"/>
                </a:cubicBezTo>
                <a:cubicBezTo>
                  <a:pt x="36012" y="9028"/>
                  <a:pt x="36103" y="9317"/>
                  <a:pt x="36193" y="9607"/>
                </a:cubicBezTo>
                <a:cubicBezTo>
                  <a:pt x="35602" y="8944"/>
                  <a:pt x="35117" y="8210"/>
                  <a:pt x="34738" y="7405"/>
                </a:cubicBezTo>
                <a:close/>
                <a:moveTo>
                  <a:pt x="39778" y="7742"/>
                </a:moveTo>
                <a:lnTo>
                  <a:pt x="39778" y="7742"/>
                </a:lnTo>
                <a:cubicBezTo>
                  <a:pt x="40846" y="8321"/>
                  <a:pt x="41860" y="8955"/>
                  <a:pt x="42874" y="9625"/>
                </a:cubicBezTo>
                <a:cubicBezTo>
                  <a:pt x="41625" y="9444"/>
                  <a:pt x="40502" y="8756"/>
                  <a:pt x="39778" y="7742"/>
                </a:cubicBezTo>
                <a:close/>
                <a:moveTo>
                  <a:pt x="34002" y="6982"/>
                </a:moveTo>
                <a:lnTo>
                  <a:pt x="34002" y="6982"/>
                </a:lnTo>
                <a:cubicBezTo>
                  <a:pt x="34129" y="7036"/>
                  <a:pt x="34238" y="7108"/>
                  <a:pt x="34364" y="7181"/>
                </a:cubicBezTo>
                <a:lnTo>
                  <a:pt x="34364" y="7217"/>
                </a:lnTo>
                <a:cubicBezTo>
                  <a:pt x="34727" y="8122"/>
                  <a:pt x="35288" y="8955"/>
                  <a:pt x="35976" y="9643"/>
                </a:cubicBezTo>
                <a:cubicBezTo>
                  <a:pt x="35378" y="9516"/>
                  <a:pt x="34926" y="9154"/>
                  <a:pt x="34473" y="8702"/>
                </a:cubicBezTo>
                <a:cubicBezTo>
                  <a:pt x="34464" y="8693"/>
                  <a:pt x="34446" y="8688"/>
                  <a:pt x="34428" y="8688"/>
                </a:cubicBezTo>
                <a:cubicBezTo>
                  <a:pt x="34410" y="8688"/>
                  <a:pt x="34392" y="8693"/>
                  <a:pt x="34383" y="8702"/>
                </a:cubicBezTo>
                <a:cubicBezTo>
                  <a:pt x="34401" y="8104"/>
                  <a:pt x="34274" y="7507"/>
                  <a:pt x="34002" y="6982"/>
                </a:cubicBezTo>
                <a:close/>
                <a:moveTo>
                  <a:pt x="12070" y="9138"/>
                </a:moveTo>
                <a:cubicBezTo>
                  <a:pt x="12187" y="9138"/>
                  <a:pt x="12304" y="9143"/>
                  <a:pt x="12421" y="9154"/>
                </a:cubicBezTo>
                <a:cubicBezTo>
                  <a:pt x="11407" y="9571"/>
                  <a:pt x="10393" y="9987"/>
                  <a:pt x="9343" y="10349"/>
                </a:cubicBezTo>
                <a:lnTo>
                  <a:pt x="9343" y="10331"/>
                </a:lnTo>
                <a:cubicBezTo>
                  <a:pt x="10043" y="9566"/>
                  <a:pt x="11035" y="9138"/>
                  <a:pt x="12070" y="9138"/>
                </a:cubicBezTo>
                <a:close/>
                <a:moveTo>
                  <a:pt x="7442" y="7398"/>
                </a:moveTo>
                <a:cubicBezTo>
                  <a:pt x="7388" y="8503"/>
                  <a:pt x="7207" y="9607"/>
                  <a:pt x="6482" y="10422"/>
                </a:cubicBezTo>
                <a:lnTo>
                  <a:pt x="6464" y="10440"/>
                </a:lnTo>
                <a:cubicBezTo>
                  <a:pt x="6736" y="9408"/>
                  <a:pt x="7062" y="8394"/>
                  <a:pt x="7442" y="7398"/>
                </a:cubicBezTo>
                <a:close/>
                <a:moveTo>
                  <a:pt x="7194" y="7303"/>
                </a:moveTo>
                <a:cubicBezTo>
                  <a:pt x="6783" y="8361"/>
                  <a:pt x="6425" y="9437"/>
                  <a:pt x="6138" y="10530"/>
                </a:cubicBezTo>
                <a:cubicBezTo>
                  <a:pt x="5995" y="9350"/>
                  <a:pt x="6365" y="8169"/>
                  <a:pt x="7194" y="7303"/>
                </a:cubicBezTo>
                <a:close/>
                <a:moveTo>
                  <a:pt x="12335" y="9474"/>
                </a:moveTo>
                <a:cubicBezTo>
                  <a:pt x="11607" y="10167"/>
                  <a:pt x="10759" y="10779"/>
                  <a:pt x="9810" y="10779"/>
                </a:cubicBezTo>
                <a:cubicBezTo>
                  <a:pt x="9610" y="10779"/>
                  <a:pt x="9406" y="10752"/>
                  <a:pt x="9198" y="10693"/>
                </a:cubicBezTo>
                <a:cubicBezTo>
                  <a:pt x="10238" y="10245"/>
                  <a:pt x="11295" y="9868"/>
                  <a:pt x="12335" y="9474"/>
                </a:cubicBezTo>
                <a:close/>
                <a:moveTo>
                  <a:pt x="40683" y="13101"/>
                </a:moveTo>
                <a:lnTo>
                  <a:pt x="40683" y="13101"/>
                </a:lnTo>
                <a:cubicBezTo>
                  <a:pt x="40737" y="13844"/>
                  <a:pt x="40774" y="14622"/>
                  <a:pt x="40864" y="15383"/>
                </a:cubicBezTo>
                <a:cubicBezTo>
                  <a:pt x="40629" y="14640"/>
                  <a:pt x="40556" y="13862"/>
                  <a:pt x="40683" y="13101"/>
                </a:cubicBezTo>
                <a:close/>
                <a:moveTo>
                  <a:pt x="41030" y="13375"/>
                </a:moveTo>
                <a:cubicBezTo>
                  <a:pt x="41538" y="14308"/>
                  <a:pt x="41676" y="15397"/>
                  <a:pt x="41425" y="16451"/>
                </a:cubicBezTo>
                <a:cubicBezTo>
                  <a:pt x="41371" y="16378"/>
                  <a:pt x="41317" y="16306"/>
                  <a:pt x="41281" y="16252"/>
                </a:cubicBezTo>
                <a:cubicBezTo>
                  <a:pt x="41209" y="15287"/>
                  <a:pt x="41102" y="14339"/>
                  <a:pt x="41030" y="13375"/>
                </a:cubicBezTo>
                <a:close/>
                <a:moveTo>
                  <a:pt x="44503" y="15183"/>
                </a:moveTo>
                <a:cubicBezTo>
                  <a:pt x="45608" y="15527"/>
                  <a:pt x="46495" y="16215"/>
                  <a:pt x="46911" y="17320"/>
                </a:cubicBezTo>
                <a:lnTo>
                  <a:pt x="46911" y="17338"/>
                </a:lnTo>
                <a:cubicBezTo>
                  <a:pt x="46549" y="16958"/>
                  <a:pt x="46187" y="16614"/>
                  <a:pt x="45789" y="16288"/>
                </a:cubicBezTo>
                <a:cubicBezTo>
                  <a:pt x="45372" y="15926"/>
                  <a:pt x="44938" y="15545"/>
                  <a:pt x="44503" y="15183"/>
                </a:cubicBezTo>
                <a:close/>
                <a:moveTo>
                  <a:pt x="6591" y="14785"/>
                </a:moveTo>
                <a:lnTo>
                  <a:pt x="6591" y="14785"/>
                </a:lnTo>
                <a:cubicBezTo>
                  <a:pt x="6464" y="15419"/>
                  <a:pt x="6319" y="16071"/>
                  <a:pt x="6156" y="16704"/>
                </a:cubicBezTo>
                <a:cubicBezTo>
                  <a:pt x="6156" y="16716"/>
                  <a:pt x="6156" y="16728"/>
                  <a:pt x="6156" y="16740"/>
                </a:cubicBezTo>
                <a:cubicBezTo>
                  <a:pt x="5812" y="16940"/>
                  <a:pt x="5487" y="17175"/>
                  <a:pt x="5197" y="17447"/>
                </a:cubicBezTo>
                <a:cubicBezTo>
                  <a:pt x="5686" y="16577"/>
                  <a:pt x="6138" y="15672"/>
                  <a:pt x="6591" y="14785"/>
                </a:cubicBezTo>
                <a:close/>
                <a:moveTo>
                  <a:pt x="44159" y="15310"/>
                </a:moveTo>
                <a:cubicBezTo>
                  <a:pt x="44648" y="15708"/>
                  <a:pt x="45101" y="16107"/>
                  <a:pt x="45572" y="16523"/>
                </a:cubicBezTo>
                <a:cubicBezTo>
                  <a:pt x="45952" y="16867"/>
                  <a:pt x="46296" y="17265"/>
                  <a:pt x="46694" y="17591"/>
                </a:cubicBezTo>
                <a:cubicBezTo>
                  <a:pt x="45771" y="17356"/>
                  <a:pt x="44829" y="16921"/>
                  <a:pt x="44395" y="16143"/>
                </a:cubicBezTo>
                <a:cubicBezTo>
                  <a:pt x="44340" y="15962"/>
                  <a:pt x="44268" y="15763"/>
                  <a:pt x="44196" y="15564"/>
                </a:cubicBezTo>
                <a:cubicBezTo>
                  <a:pt x="44177" y="15491"/>
                  <a:pt x="44159" y="15401"/>
                  <a:pt x="44159" y="15310"/>
                </a:cubicBezTo>
                <a:close/>
                <a:moveTo>
                  <a:pt x="2879" y="14296"/>
                </a:moveTo>
                <a:cubicBezTo>
                  <a:pt x="2970" y="14857"/>
                  <a:pt x="3060" y="15419"/>
                  <a:pt x="3151" y="15980"/>
                </a:cubicBezTo>
                <a:cubicBezTo>
                  <a:pt x="3060" y="16252"/>
                  <a:pt x="2952" y="16505"/>
                  <a:pt x="2861" y="16777"/>
                </a:cubicBezTo>
                <a:cubicBezTo>
                  <a:pt x="2771" y="17048"/>
                  <a:pt x="2680" y="17374"/>
                  <a:pt x="2590" y="17682"/>
                </a:cubicBezTo>
                <a:cubicBezTo>
                  <a:pt x="2608" y="16614"/>
                  <a:pt x="2716" y="15545"/>
                  <a:pt x="2879" y="14477"/>
                </a:cubicBezTo>
                <a:cubicBezTo>
                  <a:pt x="2898" y="14441"/>
                  <a:pt x="2879" y="14387"/>
                  <a:pt x="2843" y="14351"/>
                </a:cubicBezTo>
                <a:cubicBezTo>
                  <a:pt x="2861" y="14332"/>
                  <a:pt x="2861" y="14314"/>
                  <a:pt x="2879" y="14296"/>
                </a:cubicBezTo>
                <a:close/>
                <a:moveTo>
                  <a:pt x="6392" y="14532"/>
                </a:moveTo>
                <a:cubicBezTo>
                  <a:pt x="5812" y="15690"/>
                  <a:pt x="5215" y="16831"/>
                  <a:pt x="4708" y="17990"/>
                </a:cubicBezTo>
                <a:cubicBezTo>
                  <a:pt x="4943" y="16958"/>
                  <a:pt x="5306" y="15980"/>
                  <a:pt x="5776" y="15039"/>
                </a:cubicBezTo>
                <a:cubicBezTo>
                  <a:pt x="5957" y="14839"/>
                  <a:pt x="6175" y="14676"/>
                  <a:pt x="6392" y="14532"/>
                </a:cubicBezTo>
                <a:close/>
                <a:moveTo>
                  <a:pt x="2572" y="14785"/>
                </a:moveTo>
                <a:lnTo>
                  <a:pt x="2572" y="14785"/>
                </a:lnTo>
                <a:cubicBezTo>
                  <a:pt x="2391" y="15962"/>
                  <a:pt x="2336" y="17157"/>
                  <a:pt x="2409" y="18352"/>
                </a:cubicBezTo>
                <a:cubicBezTo>
                  <a:pt x="2391" y="18424"/>
                  <a:pt x="2372" y="18515"/>
                  <a:pt x="2354" y="18587"/>
                </a:cubicBezTo>
                <a:cubicBezTo>
                  <a:pt x="2354" y="17845"/>
                  <a:pt x="2228" y="17103"/>
                  <a:pt x="1974" y="16415"/>
                </a:cubicBezTo>
                <a:lnTo>
                  <a:pt x="1956" y="16415"/>
                </a:lnTo>
                <a:lnTo>
                  <a:pt x="1974" y="16396"/>
                </a:lnTo>
                <a:cubicBezTo>
                  <a:pt x="2083" y="15835"/>
                  <a:pt x="2300" y="15292"/>
                  <a:pt x="2572" y="14785"/>
                </a:cubicBezTo>
                <a:close/>
                <a:moveTo>
                  <a:pt x="7116" y="16668"/>
                </a:moveTo>
                <a:lnTo>
                  <a:pt x="7116" y="16668"/>
                </a:lnTo>
                <a:cubicBezTo>
                  <a:pt x="6156" y="17447"/>
                  <a:pt x="5251" y="18316"/>
                  <a:pt x="4455" y="19239"/>
                </a:cubicBezTo>
                <a:lnTo>
                  <a:pt x="4436" y="19239"/>
                </a:lnTo>
                <a:cubicBezTo>
                  <a:pt x="4455" y="19148"/>
                  <a:pt x="4473" y="19076"/>
                  <a:pt x="4491" y="18985"/>
                </a:cubicBezTo>
                <a:cubicBezTo>
                  <a:pt x="4998" y="17863"/>
                  <a:pt x="5867" y="16976"/>
                  <a:pt x="7116" y="16668"/>
                </a:cubicBezTo>
                <a:close/>
                <a:moveTo>
                  <a:pt x="1413" y="15944"/>
                </a:moveTo>
                <a:cubicBezTo>
                  <a:pt x="1920" y="16958"/>
                  <a:pt x="2119" y="18135"/>
                  <a:pt x="1974" y="19275"/>
                </a:cubicBezTo>
                <a:cubicBezTo>
                  <a:pt x="1558" y="18316"/>
                  <a:pt x="1340" y="17302"/>
                  <a:pt x="1304" y="16270"/>
                </a:cubicBezTo>
                <a:cubicBezTo>
                  <a:pt x="1340" y="16161"/>
                  <a:pt x="1377" y="16052"/>
                  <a:pt x="1413" y="15944"/>
                </a:cubicBezTo>
                <a:close/>
                <a:moveTo>
                  <a:pt x="7142" y="17020"/>
                </a:moveTo>
                <a:lnTo>
                  <a:pt x="7142" y="17020"/>
                </a:lnTo>
                <a:cubicBezTo>
                  <a:pt x="6686" y="18185"/>
                  <a:pt x="5767" y="19097"/>
                  <a:pt x="4599" y="19547"/>
                </a:cubicBezTo>
                <a:cubicBezTo>
                  <a:pt x="5357" y="18627"/>
                  <a:pt x="6205" y="17779"/>
                  <a:pt x="7142" y="17020"/>
                </a:cubicBezTo>
                <a:close/>
                <a:moveTo>
                  <a:pt x="44902" y="17899"/>
                </a:moveTo>
                <a:lnTo>
                  <a:pt x="44902" y="17899"/>
                </a:lnTo>
                <a:cubicBezTo>
                  <a:pt x="45101" y="18243"/>
                  <a:pt x="45354" y="18587"/>
                  <a:pt x="45608" y="18895"/>
                </a:cubicBezTo>
                <a:cubicBezTo>
                  <a:pt x="45825" y="19185"/>
                  <a:pt x="46060" y="19456"/>
                  <a:pt x="46314" y="19728"/>
                </a:cubicBezTo>
                <a:cubicBezTo>
                  <a:pt x="46133" y="19619"/>
                  <a:pt x="45970" y="19492"/>
                  <a:pt x="45807" y="19348"/>
                </a:cubicBezTo>
                <a:lnTo>
                  <a:pt x="45807" y="19366"/>
                </a:lnTo>
                <a:cubicBezTo>
                  <a:pt x="45553" y="19130"/>
                  <a:pt x="45300" y="18895"/>
                  <a:pt x="45083" y="18623"/>
                </a:cubicBezTo>
                <a:cubicBezTo>
                  <a:pt x="45028" y="18388"/>
                  <a:pt x="44956" y="18153"/>
                  <a:pt x="44902" y="17899"/>
                </a:cubicBezTo>
                <a:close/>
                <a:moveTo>
                  <a:pt x="44811" y="17121"/>
                </a:moveTo>
                <a:cubicBezTo>
                  <a:pt x="45228" y="17428"/>
                  <a:pt x="45662" y="17646"/>
                  <a:pt x="46151" y="17809"/>
                </a:cubicBezTo>
                <a:cubicBezTo>
                  <a:pt x="46151" y="17827"/>
                  <a:pt x="46151" y="17863"/>
                  <a:pt x="46151" y="17881"/>
                </a:cubicBezTo>
                <a:cubicBezTo>
                  <a:pt x="46423" y="18515"/>
                  <a:pt x="46658" y="19167"/>
                  <a:pt x="46839" y="19836"/>
                </a:cubicBezTo>
                <a:cubicBezTo>
                  <a:pt x="46459" y="19438"/>
                  <a:pt x="46097" y="19022"/>
                  <a:pt x="45771" y="18587"/>
                </a:cubicBezTo>
                <a:cubicBezTo>
                  <a:pt x="45445" y="18153"/>
                  <a:pt x="45228" y="17646"/>
                  <a:pt x="44865" y="17247"/>
                </a:cubicBezTo>
                <a:cubicBezTo>
                  <a:pt x="44865" y="17247"/>
                  <a:pt x="44847" y="17247"/>
                  <a:pt x="44829" y="17229"/>
                </a:cubicBezTo>
                <a:cubicBezTo>
                  <a:pt x="44847" y="17193"/>
                  <a:pt x="44829" y="17157"/>
                  <a:pt x="44811" y="17121"/>
                </a:cubicBezTo>
                <a:close/>
                <a:moveTo>
                  <a:pt x="1087" y="17356"/>
                </a:moveTo>
                <a:lnTo>
                  <a:pt x="1087" y="17356"/>
                </a:lnTo>
                <a:cubicBezTo>
                  <a:pt x="1214" y="18243"/>
                  <a:pt x="1503" y="19112"/>
                  <a:pt x="1920" y="19909"/>
                </a:cubicBezTo>
                <a:cubicBezTo>
                  <a:pt x="1938" y="19945"/>
                  <a:pt x="1992" y="19981"/>
                  <a:pt x="2047" y="19981"/>
                </a:cubicBezTo>
                <a:cubicBezTo>
                  <a:pt x="2065" y="19999"/>
                  <a:pt x="2065" y="20017"/>
                  <a:pt x="2047" y="20054"/>
                </a:cubicBezTo>
                <a:cubicBezTo>
                  <a:pt x="1214" y="19311"/>
                  <a:pt x="996" y="18352"/>
                  <a:pt x="1087" y="17356"/>
                </a:cubicBezTo>
                <a:close/>
                <a:moveTo>
                  <a:pt x="44666" y="20959"/>
                </a:moveTo>
                <a:cubicBezTo>
                  <a:pt x="44612" y="21846"/>
                  <a:pt x="44159" y="22661"/>
                  <a:pt x="43471" y="23204"/>
                </a:cubicBezTo>
                <a:lnTo>
                  <a:pt x="44666" y="20959"/>
                </a:lnTo>
                <a:close/>
                <a:moveTo>
                  <a:pt x="44503" y="20597"/>
                </a:moveTo>
                <a:lnTo>
                  <a:pt x="43145" y="23313"/>
                </a:lnTo>
                <a:cubicBezTo>
                  <a:pt x="43127" y="23331"/>
                  <a:pt x="43127" y="23367"/>
                  <a:pt x="43145" y="23403"/>
                </a:cubicBezTo>
                <a:lnTo>
                  <a:pt x="43127" y="23403"/>
                </a:lnTo>
                <a:cubicBezTo>
                  <a:pt x="43091" y="23439"/>
                  <a:pt x="43055" y="23457"/>
                  <a:pt x="43019" y="23476"/>
                </a:cubicBezTo>
                <a:cubicBezTo>
                  <a:pt x="43073" y="22335"/>
                  <a:pt x="43616" y="21303"/>
                  <a:pt x="44503" y="20597"/>
                </a:cubicBezTo>
                <a:close/>
                <a:moveTo>
                  <a:pt x="44992" y="21882"/>
                </a:moveTo>
                <a:cubicBezTo>
                  <a:pt x="45047" y="22407"/>
                  <a:pt x="45083" y="22932"/>
                  <a:pt x="45101" y="23439"/>
                </a:cubicBezTo>
                <a:lnTo>
                  <a:pt x="45101" y="23874"/>
                </a:lnTo>
                <a:cubicBezTo>
                  <a:pt x="44865" y="24200"/>
                  <a:pt x="44612" y="24526"/>
                  <a:pt x="44359" y="24833"/>
                </a:cubicBezTo>
                <a:cubicBezTo>
                  <a:pt x="44666" y="23874"/>
                  <a:pt x="44884" y="22878"/>
                  <a:pt x="44992" y="21882"/>
                </a:cubicBezTo>
                <a:close/>
                <a:moveTo>
                  <a:pt x="44612" y="22444"/>
                </a:moveTo>
                <a:cubicBezTo>
                  <a:pt x="44377" y="23313"/>
                  <a:pt x="44214" y="24200"/>
                  <a:pt x="44141" y="25105"/>
                </a:cubicBezTo>
                <a:lnTo>
                  <a:pt x="44051" y="25196"/>
                </a:lnTo>
                <a:cubicBezTo>
                  <a:pt x="43942" y="24544"/>
                  <a:pt x="43924" y="23856"/>
                  <a:pt x="44015" y="23204"/>
                </a:cubicBezTo>
                <a:cubicBezTo>
                  <a:pt x="44250" y="22969"/>
                  <a:pt x="44449" y="22715"/>
                  <a:pt x="44612" y="22444"/>
                </a:cubicBezTo>
                <a:close/>
                <a:moveTo>
                  <a:pt x="5432" y="24598"/>
                </a:moveTo>
                <a:cubicBezTo>
                  <a:pt x="5034" y="25775"/>
                  <a:pt x="4780" y="26988"/>
                  <a:pt x="4690" y="28219"/>
                </a:cubicBezTo>
                <a:cubicBezTo>
                  <a:pt x="4636" y="27929"/>
                  <a:pt x="4581" y="27640"/>
                  <a:pt x="4527" y="27350"/>
                </a:cubicBezTo>
                <a:cubicBezTo>
                  <a:pt x="4473" y="26354"/>
                  <a:pt x="4799" y="25377"/>
                  <a:pt x="5432" y="24598"/>
                </a:cubicBezTo>
                <a:close/>
                <a:moveTo>
                  <a:pt x="5686" y="24652"/>
                </a:moveTo>
                <a:cubicBezTo>
                  <a:pt x="6012" y="26065"/>
                  <a:pt x="6138" y="27676"/>
                  <a:pt x="4943" y="28654"/>
                </a:cubicBezTo>
                <a:cubicBezTo>
                  <a:pt x="5016" y="27296"/>
                  <a:pt x="5269" y="25956"/>
                  <a:pt x="5686" y="24671"/>
                </a:cubicBezTo>
                <a:lnTo>
                  <a:pt x="5686" y="24652"/>
                </a:lnTo>
                <a:close/>
                <a:moveTo>
                  <a:pt x="46966" y="25956"/>
                </a:moveTo>
                <a:lnTo>
                  <a:pt x="46966" y="25956"/>
                </a:lnTo>
                <a:cubicBezTo>
                  <a:pt x="47617" y="26825"/>
                  <a:pt x="48161" y="27767"/>
                  <a:pt x="48559" y="28780"/>
                </a:cubicBezTo>
                <a:cubicBezTo>
                  <a:pt x="47599" y="28147"/>
                  <a:pt x="47020" y="27097"/>
                  <a:pt x="46966" y="25956"/>
                </a:cubicBezTo>
                <a:close/>
                <a:moveTo>
                  <a:pt x="47056" y="25630"/>
                </a:moveTo>
                <a:lnTo>
                  <a:pt x="47056" y="25630"/>
                </a:lnTo>
                <a:cubicBezTo>
                  <a:pt x="48378" y="25956"/>
                  <a:pt x="48957" y="27730"/>
                  <a:pt x="48975" y="29016"/>
                </a:cubicBezTo>
                <a:cubicBezTo>
                  <a:pt x="48957" y="29016"/>
                  <a:pt x="48939" y="28998"/>
                  <a:pt x="48939" y="28980"/>
                </a:cubicBezTo>
                <a:cubicBezTo>
                  <a:pt x="48939" y="28980"/>
                  <a:pt x="48939" y="28961"/>
                  <a:pt x="48939" y="28943"/>
                </a:cubicBezTo>
                <a:cubicBezTo>
                  <a:pt x="48487" y="27748"/>
                  <a:pt x="47853" y="26626"/>
                  <a:pt x="47056" y="25630"/>
                </a:cubicBezTo>
                <a:close/>
                <a:moveTo>
                  <a:pt x="544" y="27875"/>
                </a:moveTo>
                <a:cubicBezTo>
                  <a:pt x="1467" y="28455"/>
                  <a:pt x="2155" y="29360"/>
                  <a:pt x="2463" y="30428"/>
                </a:cubicBezTo>
                <a:cubicBezTo>
                  <a:pt x="1703" y="29668"/>
                  <a:pt x="1069" y="28817"/>
                  <a:pt x="544" y="27893"/>
                </a:cubicBezTo>
                <a:lnTo>
                  <a:pt x="544" y="27875"/>
                </a:lnTo>
                <a:close/>
                <a:moveTo>
                  <a:pt x="567" y="28476"/>
                </a:moveTo>
                <a:lnTo>
                  <a:pt x="567" y="28476"/>
                </a:lnTo>
                <a:cubicBezTo>
                  <a:pt x="1106" y="29401"/>
                  <a:pt x="1786" y="30221"/>
                  <a:pt x="2572" y="30935"/>
                </a:cubicBezTo>
                <a:cubicBezTo>
                  <a:pt x="1534" y="30487"/>
                  <a:pt x="708" y="29598"/>
                  <a:pt x="567" y="28476"/>
                </a:cubicBezTo>
                <a:close/>
                <a:moveTo>
                  <a:pt x="44087" y="29794"/>
                </a:moveTo>
                <a:lnTo>
                  <a:pt x="44087" y="29794"/>
                </a:lnTo>
                <a:cubicBezTo>
                  <a:pt x="43671" y="30229"/>
                  <a:pt x="43218" y="30609"/>
                  <a:pt x="42765" y="30989"/>
                </a:cubicBezTo>
                <a:cubicBezTo>
                  <a:pt x="42367" y="31315"/>
                  <a:pt x="41914" y="31605"/>
                  <a:pt x="41534" y="31949"/>
                </a:cubicBezTo>
                <a:cubicBezTo>
                  <a:pt x="41751" y="31406"/>
                  <a:pt x="42095" y="30935"/>
                  <a:pt x="42548" y="30555"/>
                </a:cubicBezTo>
                <a:cubicBezTo>
                  <a:pt x="43019" y="30156"/>
                  <a:pt x="43526" y="29993"/>
                  <a:pt x="44087" y="29794"/>
                </a:cubicBezTo>
                <a:close/>
                <a:moveTo>
                  <a:pt x="44029" y="30285"/>
                </a:moveTo>
                <a:cubicBezTo>
                  <a:pt x="43840" y="31361"/>
                  <a:pt x="42885" y="32148"/>
                  <a:pt x="41769" y="32148"/>
                </a:cubicBezTo>
                <a:cubicBezTo>
                  <a:pt x="42612" y="31682"/>
                  <a:pt x="43330" y="30932"/>
                  <a:pt x="44029" y="30285"/>
                </a:cubicBezTo>
                <a:close/>
                <a:moveTo>
                  <a:pt x="7279" y="32818"/>
                </a:moveTo>
                <a:lnTo>
                  <a:pt x="7279" y="32818"/>
                </a:lnTo>
                <a:cubicBezTo>
                  <a:pt x="7732" y="33216"/>
                  <a:pt x="8076" y="33723"/>
                  <a:pt x="8293" y="34284"/>
                </a:cubicBezTo>
                <a:cubicBezTo>
                  <a:pt x="8293" y="34302"/>
                  <a:pt x="8311" y="34321"/>
                  <a:pt x="8329" y="34339"/>
                </a:cubicBezTo>
                <a:cubicBezTo>
                  <a:pt x="8276" y="34692"/>
                  <a:pt x="8258" y="35063"/>
                  <a:pt x="8290" y="35418"/>
                </a:cubicBezTo>
                <a:lnTo>
                  <a:pt x="8290" y="35418"/>
                </a:lnTo>
                <a:cubicBezTo>
                  <a:pt x="7983" y="34533"/>
                  <a:pt x="7658" y="33667"/>
                  <a:pt x="7279" y="32818"/>
                </a:cubicBezTo>
                <a:close/>
                <a:moveTo>
                  <a:pt x="3242" y="35443"/>
                </a:moveTo>
                <a:lnTo>
                  <a:pt x="3242" y="35443"/>
                </a:lnTo>
                <a:cubicBezTo>
                  <a:pt x="3785" y="35570"/>
                  <a:pt x="4310" y="35751"/>
                  <a:pt x="4799" y="36022"/>
                </a:cubicBezTo>
                <a:lnTo>
                  <a:pt x="4780" y="36022"/>
                </a:lnTo>
                <a:cubicBezTo>
                  <a:pt x="4925" y="36276"/>
                  <a:pt x="5088" y="36548"/>
                  <a:pt x="5251" y="36801"/>
                </a:cubicBezTo>
                <a:cubicBezTo>
                  <a:pt x="4618" y="36312"/>
                  <a:pt x="3930" y="35860"/>
                  <a:pt x="3242" y="35443"/>
                </a:cubicBezTo>
                <a:close/>
                <a:moveTo>
                  <a:pt x="7188" y="32999"/>
                </a:moveTo>
                <a:lnTo>
                  <a:pt x="7188" y="32999"/>
                </a:lnTo>
                <a:cubicBezTo>
                  <a:pt x="7532" y="34248"/>
                  <a:pt x="7985" y="35443"/>
                  <a:pt x="8402" y="36638"/>
                </a:cubicBezTo>
                <a:cubicBezTo>
                  <a:pt x="8420" y="36674"/>
                  <a:pt x="8474" y="36710"/>
                  <a:pt x="8528" y="36729"/>
                </a:cubicBezTo>
                <a:cubicBezTo>
                  <a:pt x="8546" y="36783"/>
                  <a:pt x="8564" y="36855"/>
                  <a:pt x="8583" y="36910"/>
                </a:cubicBezTo>
                <a:cubicBezTo>
                  <a:pt x="8094" y="36258"/>
                  <a:pt x="7641" y="35588"/>
                  <a:pt x="7225" y="34882"/>
                </a:cubicBezTo>
                <a:cubicBezTo>
                  <a:pt x="7207" y="34248"/>
                  <a:pt x="7170" y="33633"/>
                  <a:pt x="7188" y="32999"/>
                </a:cubicBezTo>
                <a:close/>
                <a:moveTo>
                  <a:pt x="46350" y="33741"/>
                </a:moveTo>
                <a:lnTo>
                  <a:pt x="46350" y="33741"/>
                </a:lnTo>
                <a:cubicBezTo>
                  <a:pt x="46748" y="34773"/>
                  <a:pt x="46875" y="35896"/>
                  <a:pt x="46767" y="37000"/>
                </a:cubicBezTo>
                <a:cubicBezTo>
                  <a:pt x="46640" y="35914"/>
                  <a:pt x="46495" y="34828"/>
                  <a:pt x="46350" y="33741"/>
                </a:cubicBezTo>
                <a:close/>
                <a:moveTo>
                  <a:pt x="41134" y="36348"/>
                </a:moveTo>
                <a:cubicBezTo>
                  <a:pt x="41277" y="36348"/>
                  <a:pt x="41423" y="36376"/>
                  <a:pt x="41570" y="36439"/>
                </a:cubicBezTo>
                <a:cubicBezTo>
                  <a:pt x="40846" y="36928"/>
                  <a:pt x="40049" y="37290"/>
                  <a:pt x="39199" y="37507"/>
                </a:cubicBezTo>
                <a:cubicBezTo>
                  <a:pt x="39812" y="36983"/>
                  <a:pt x="40450" y="36348"/>
                  <a:pt x="41134" y="36348"/>
                </a:cubicBezTo>
                <a:close/>
                <a:moveTo>
                  <a:pt x="46024" y="33705"/>
                </a:moveTo>
                <a:cubicBezTo>
                  <a:pt x="46168" y="35020"/>
                  <a:pt x="46330" y="36336"/>
                  <a:pt x="46510" y="37633"/>
                </a:cubicBezTo>
                <a:lnTo>
                  <a:pt x="46510" y="37633"/>
                </a:lnTo>
                <a:cubicBezTo>
                  <a:pt x="45800" y="36982"/>
                  <a:pt x="45446" y="36031"/>
                  <a:pt x="45535" y="35081"/>
                </a:cubicBezTo>
                <a:cubicBezTo>
                  <a:pt x="45698" y="34628"/>
                  <a:pt x="45861" y="34194"/>
                  <a:pt x="45988" y="33759"/>
                </a:cubicBezTo>
                <a:cubicBezTo>
                  <a:pt x="45988" y="33741"/>
                  <a:pt x="46006" y="33723"/>
                  <a:pt x="46024" y="33705"/>
                </a:cubicBezTo>
                <a:close/>
                <a:moveTo>
                  <a:pt x="3187" y="35570"/>
                </a:moveTo>
                <a:cubicBezTo>
                  <a:pt x="4020" y="36222"/>
                  <a:pt x="4853" y="36855"/>
                  <a:pt x="5704" y="37489"/>
                </a:cubicBezTo>
                <a:cubicBezTo>
                  <a:pt x="5758" y="37561"/>
                  <a:pt x="5794" y="37616"/>
                  <a:pt x="5849" y="37688"/>
                </a:cubicBezTo>
                <a:cubicBezTo>
                  <a:pt x="5342" y="37398"/>
                  <a:pt x="4780" y="37254"/>
                  <a:pt x="4201" y="37236"/>
                </a:cubicBezTo>
                <a:cubicBezTo>
                  <a:pt x="3984" y="36910"/>
                  <a:pt x="3730" y="36656"/>
                  <a:pt x="3531" y="36330"/>
                </a:cubicBezTo>
                <a:lnTo>
                  <a:pt x="3513" y="36330"/>
                </a:lnTo>
                <a:cubicBezTo>
                  <a:pt x="3368" y="36095"/>
                  <a:pt x="3260" y="35841"/>
                  <a:pt x="3187" y="35570"/>
                </a:cubicBezTo>
                <a:close/>
                <a:moveTo>
                  <a:pt x="8746" y="33687"/>
                </a:moveTo>
                <a:lnTo>
                  <a:pt x="8746" y="33687"/>
                </a:lnTo>
                <a:cubicBezTo>
                  <a:pt x="8817" y="35089"/>
                  <a:pt x="9014" y="36491"/>
                  <a:pt x="9354" y="37858"/>
                </a:cubicBezTo>
                <a:lnTo>
                  <a:pt x="9354" y="37858"/>
                </a:lnTo>
                <a:cubicBezTo>
                  <a:pt x="8545" y="36629"/>
                  <a:pt x="8312" y="35095"/>
                  <a:pt x="8746" y="33687"/>
                </a:cubicBezTo>
                <a:close/>
                <a:moveTo>
                  <a:pt x="41552" y="36801"/>
                </a:moveTo>
                <a:lnTo>
                  <a:pt x="41552" y="36801"/>
                </a:lnTo>
                <a:cubicBezTo>
                  <a:pt x="41498" y="36892"/>
                  <a:pt x="41444" y="36964"/>
                  <a:pt x="41407" y="37054"/>
                </a:cubicBezTo>
                <a:cubicBezTo>
                  <a:pt x="40871" y="37590"/>
                  <a:pt x="40141" y="37880"/>
                  <a:pt x="39392" y="37880"/>
                </a:cubicBezTo>
                <a:cubicBezTo>
                  <a:pt x="39255" y="37880"/>
                  <a:pt x="39118" y="37871"/>
                  <a:pt x="38981" y="37851"/>
                </a:cubicBezTo>
                <a:cubicBezTo>
                  <a:pt x="39887" y="37670"/>
                  <a:pt x="40756" y="37308"/>
                  <a:pt x="41552" y="36801"/>
                </a:cubicBezTo>
                <a:close/>
                <a:moveTo>
                  <a:pt x="9017" y="34013"/>
                </a:moveTo>
                <a:cubicBezTo>
                  <a:pt x="9705" y="35244"/>
                  <a:pt x="10284" y="36566"/>
                  <a:pt x="9705" y="37942"/>
                </a:cubicBezTo>
                <a:cubicBezTo>
                  <a:pt x="9343" y="36656"/>
                  <a:pt x="9108" y="35353"/>
                  <a:pt x="9017" y="34031"/>
                </a:cubicBezTo>
                <a:lnTo>
                  <a:pt x="9017" y="34013"/>
                </a:lnTo>
                <a:close/>
                <a:moveTo>
                  <a:pt x="4143" y="37506"/>
                </a:moveTo>
                <a:cubicBezTo>
                  <a:pt x="4893" y="37506"/>
                  <a:pt x="5637" y="37787"/>
                  <a:pt x="6211" y="38322"/>
                </a:cubicBezTo>
                <a:cubicBezTo>
                  <a:pt x="5251" y="38213"/>
                  <a:pt x="4292" y="38014"/>
                  <a:pt x="3368" y="37724"/>
                </a:cubicBezTo>
                <a:lnTo>
                  <a:pt x="3314" y="37724"/>
                </a:lnTo>
                <a:cubicBezTo>
                  <a:pt x="3296" y="37688"/>
                  <a:pt x="3278" y="37670"/>
                  <a:pt x="3278" y="37634"/>
                </a:cubicBezTo>
                <a:cubicBezTo>
                  <a:pt x="3561" y="37548"/>
                  <a:pt x="3852" y="37506"/>
                  <a:pt x="4143" y="37506"/>
                </a:cubicBezTo>
                <a:close/>
                <a:moveTo>
                  <a:pt x="45336" y="36366"/>
                </a:moveTo>
                <a:cubicBezTo>
                  <a:pt x="45427" y="36674"/>
                  <a:pt x="45553" y="36982"/>
                  <a:pt x="45735" y="37254"/>
                </a:cubicBezTo>
                <a:cubicBezTo>
                  <a:pt x="45680" y="37254"/>
                  <a:pt x="45644" y="37272"/>
                  <a:pt x="45626" y="37308"/>
                </a:cubicBezTo>
                <a:lnTo>
                  <a:pt x="45644" y="37308"/>
                </a:lnTo>
                <a:lnTo>
                  <a:pt x="44829" y="38630"/>
                </a:lnTo>
                <a:cubicBezTo>
                  <a:pt x="44992" y="37869"/>
                  <a:pt x="45137" y="37109"/>
                  <a:pt x="45336" y="36366"/>
                </a:cubicBezTo>
                <a:close/>
                <a:moveTo>
                  <a:pt x="45155" y="36077"/>
                </a:moveTo>
                <a:lnTo>
                  <a:pt x="45155" y="36131"/>
                </a:lnTo>
                <a:cubicBezTo>
                  <a:pt x="45137" y="36131"/>
                  <a:pt x="45119" y="36149"/>
                  <a:pt x="45119" y="36185"/>
                </a:cubicBezTo>
                <a:cubicBezTo>
                  <a:pt x="44819" y="37049"/>
                  <a:pt x="44640" y="37947"/>
                  <a:pt x="44547" y="38862"/>
                </a:cubicBezTo>
                <a:lnTo>
                  <a:pt x="44547" y="38862"/>
                </a:lnTo>
                <a:cubicBezTo>
                  <a:pt x="44484" y="38399"/>
                  <a:pt x="44470" y="37934"/>
                  <a:pt x="44521" y="37453"/>
                </a:cubicBezTo>
                <a:cubicBezTo>
                  <a:pt x="44757" y="37000"/>
                  <a:pt x="44956" y="36548"/>
                  <a:pt x="45155" y="36077"/>
                </a:cubicBezTo>
                <a:close/>
                <a:moveTo>
                  <a:pt x="3573" y="38075"/>
                </a:moveTo>
                <a:cubicBezTo>
                  <a:pt x="4543" y="38361"/>
                  <a:pt x="5531" y="38540"/>
                  <a:pt x="6537" y="38630"/>
                </a:cubicBezTo>
                <a:cubicBezTo>
                  <a:pt x="6129" y="38797"/>
                  <a:pt x="5718" y="38885"/>
                  <a:pt x="5326" y="38885"/>
                </a:cubicBezTo>
                <a:cubicBezTo>
                  <a:pt x="4658" y="38885"/>
                  <a:pt x="4041" y="38630"/>
                  <a:pt x="3573" y="38075"/>
                </a:cubicBezTo>
                <a:close/>
                <a:moveTo>
                  <a:pt x="40321" y="38105"/>
                </a:moveTo>
                <a:cubicBezTo>
                  <a:pt x="39995" y="38304"/>
                  <a:pt x="39687" y="38557"/>
                  <a:pt x="39361" y="38720"/>
                </a:cubicBezTo>
                <a:cubicBezTo>
                  <a:pt x="39036" y="38883"/>
                  <a:pt x="38710" y="39028"/>
                  <a:pt x="38384" y="39155"/>
                </a:cubicBezTo>
                <a:cubicBezTo>
                  <a:pt x="38474" y="39064"/>
                  <a:pt x="38547" y="38992"/>
                  <a:pt x="38637" y="38919"/>
                </a:cubicBezTo>
                <a:cubicBezTo>
                  <a:pt x="38873" y="38720"/>
                  <a:pt x="39108" y="38503"/>
                  <a:pt x="39325" y="38268"/>
                </a:cubicBezTo>
                <a:cubicBezTo>
                  <a:pt x="39669" y="38268"/>
                  <a:pt x="40013" y="38213"/>
                  <a:pt x="40321" y="38105"/>
                </a:cubicBezTo>
                <a:close/>
                <a:moveTo>
                  <a:pt x="40737" y="38105"/>
                </a:moveTo>
                <a:cubicBezTo>
                  <a:pt x="40430" y="38575"/>
                  <a:pt x="40104" y="39046"/>
                  <a:pt x="39778" y="39499"/>
                </a:cubicBezTo>
                <a:cubicBezTo>
                  <a:pt x="39428" y="39541"/>
                  <a:pt x="39078" y="39559"/>
                  <a:pt x="38728" y="39559"/>
                </a:cubicBezTo>
                <a:cubicBezTo>
                  <a:pt x="38480" y="39559"/>
                  <a:pt x="38233" y="39550"/>
                  <a:pt x="37985" y="39535"/>
                </a:cubicBezTo>
                <a:cubicBezTo>
                  <a:pt x="38022" y="39481"/>
                  <a:pt x="38076" y="39444"/>
                  <a:pt x="38130" y="39390"/>
                </a:cubicBezTo>
                <a:cubicBezTo>
                  <a:pt x="39054" y="39227"/>
                  <a:pt x="40176" y="38829"/>
                  <a:pt x="40737" y="38105"/>
                </a:cubicBezTo>
                <a:close/>
                <a:moveTo>
                  <a:pt x="34730" y="42351"/>
                </a:moveTo>
                <a:cubicBezTo>
                  <a:pt x="35191" y="42351"/>
                  <a:pt x="35653" y="42443"/>
                  <a:pt x="36084" y="42631"/>
                </a:cubicBezTo>
                <a:cubicBezTo>
                  <a:pt x="35089" y="42685"/>
                  <a:pt x="34093" y="42721"/>
                  <a:pt x="33097" y="42758"/>
                </a:cubicBezTo>
                <a:cubicBezTo>
                  <a:pt x="33605" y="42489"/>
                  <a:pt x="34167" y="42351"/>
                  <a:pt x="34730" y="42351"/>
                </a:cubicBezTo>
                <a:close/>
                <a:moveTo>
                  <a:pt x="9737" y="42781"/>
                </a:moveTo>
                <a:cubicBezTo>
                  <a:pt x="10176" y="42781"/>
                  <a:pt x="10617" y="42876"/>
                  <a:pt x="11029" y="43068"/>
                </a:cubicBezTo>
                <a:lnTo>
                  <a:pt x="11029" y="43068"/>
                </a:lnTo>
                <a:cubicBezTo>
                  <a:pt x="10388" y="43155"/>
                  <a:pt x="9738" y="43199"/>
                  <a:pt x="9085" y="43199"/>
                </a:cubicBezTo>
                <a:cubicBezTo>
                  <a:pt x="8803" y="43199"/>
                  <a:pt x="8521" y="43190"/>
                  <a:pt x="8239" y="43174"/>
                </a:cubicBezTo>
                <a:cubicBezTo>
                  <a:pt x="8703" y="42913"/>
                  <a:pt x="9219" y="42781"/>
                  <a:pt x="9737" y="42781"/>
                </a:cubicBezTo>
                <a:close/>
                <a:moveTo>
                  <a:pt x="14557" y="39662"/>
                </a:moveTo>
                <a:cubicBezTo>
                  <a:pt x="15770" y="40494"/>
                  <a:pt x="16458" y="41907"/>
                  <a:pt x="16368" y="43373"/>
                </a:cubicBezTo>
                <a:cubicBezTo>
                  <a:pt x="15680" y="42178"/>
                  <a:pt x="15064" y="40947"/>
                  <a:pt x="14557" y="39680"/>
                </a:cubicBezTo>
                <a:lnTo>
                  <a:pt x="14557" y="39662"/>
                </a:lnTo>
                <a:close/>
                <a:moveTo>
                  <a:pt x="36700" y="42902"/>
                </a:moveTo>
                <a:lnTo>
                  <a:pt x="36392" y="43192"/>
                </a:lnTo>
                <a:cubicBezTo>
                  <a:pt x="35853" y="43323"/>
                  <a:pt x="35338" y="43403"/>
                  <a:pt x="34839" y="43403"/>
                </a:cubicBezTo>
                <a:cubicBezTo>
                  <a:pt x="34299" y="43403"/>
                  <a:pt x="33777" y="43309"/>
                  <a:pt x="33260" y="43084"/>
                </a:cubicBezTo>
                <a:cubicBezTo>
                  <a:pt x="34401" y="43047"/>
                  <a:pt x="35541" y="42993"/>
                  <a:pt x="36700" y="42902"/>
                </a:cubicBezTo>
                <a:close/>
                <a:moveTo>
                  <a:pt x="14467" y="40295"/>
                </a:moveTo>
                <a:cubicBezTo>
                  <a:pt x="14898" y="41480"/>
                  <a:pt x="15453" y="42612"/>
                  <a:pt x="16133" y="43672"/>
                </a:cubicBezTo>
                <a:lnTo>
                  <a:pt x="16133" y="43672"/>
                </a:lnTo>
                <a:cubicBezTo>
                  <a:pt x="16029" y="43619"/>
                  <a:pt x="15910" y="43551"/>
                  <a:pt x="15825" y="43500"/>
                </a:cubicBezTo>
                <a:cubicBezTo>
                  <a:pt x="15082" y="42577"/>
                  <a:pt x="14612" y="41472"/>
                  <a:pt x="14467" y="40295"/>
                </a:cubicBezTo>
                <a:close/>
                <a:moveTo>
                  <a:pt x="11389" y="43283"/>
                </a:moveTo>
                <a:lnTo>
                  <a:pt x="11552" y="43409"/>
                </a:lnTo>
                <a:cubicBezTo>
                  <a:pt x="10917" y="43653"/>
                  <a:pt x="10283" y="43847"/>
                  <a:pt x="9662" y="43847"/>
                </a:cubicBezTo>
                <a:cubicBezTo>
                  <a:pt x="9222" y="43847"/>
                  <a:pt x="8789" y="43749"/>
                  <a:pt x="8368" y="43501"/>
                </a:cubicBezTo>
                <a:lnTo>
                  <a:pt x="8368" y="43501"/>
                </a:lnTo>
                <a:cubicBezTo>
                  <a:pt x="8614" y="43519"/>
                  <a:pt x="8862" y="43527"/>
                  <a:pt x="9110" y="43527"/>
                </a:cubicBezTo>
                <a:cubicBezTo>
                  <a:pt x="9875" y="43527"/>
                  <a:pt x="10642" y="43446"/>
                  <a:pt x="11389" y="43283"/>
                </a:cubicBezTo>
                <a:close/>
                <a:moveTo>
                  <a:pt x="42041" y="41418"/>
                </a:moveTo>
                <a:cubicBezTo>
                  <a:pt x="41715" y="42414"/>
                  <a:pt x="41498" y="43446"/>
                  <a:pt x="41371" y="44478"/>
                </a:cubicBezTo>
                <a:cubicBezTo>
                  <a:pt x="41226" y="43609"/>
                  <a:pt x="41317" y="42721"/>
                  <a:pt x="41643" y="41907"/>
                </a:cubicBezTo>
                <a:cubicBezTo>
                  <a:pt x="41788" y="41744"/>
                  <a:pt x="41914" y="41581"/>
                  <a:pt x="42041" y="41418"/>
                </a:cubicBezTo>
                <a:close/>
                <a:moveTo>
                  <a:pt x="42476" y="40857"/>
                </a:moveTo>
                <a:lnTo>
                  <a:pt x="42476" y="40857"/>
                </a:lnTo>
                <a:cubicBezTo>
                  <a:pt x="42818" y="42280"/>
                  <a:pt x="42443" y="43811"/>
                  <a:pt x="41458" y="44914"/>
                </a:cubicBezTo>
                <a:lnTo>
                  <a:pt x="41458" y="44914"/>
                </a:lnTo>
                <a:cubicBezTo>
                  <a:pt x="41441" y="44847"/>
                  <a:pt x="41424" y="44781"/>
                  <a:pt x="41407" y="44731"/>
                </a:cubicBezTo>
                <a:lnTo>
                  <a:pt x="41407" y="44731"/>
                </a:lnTo>
                <a:cubicBezTo>
                  <a:pt x="41420" y="44735"/>
                  <a:pt x="41434" y="44738"/>
                  <a:pt x="41448" y="44738"/>
                </a:cubicBezTo>
                <a:cubicBezTo>
                  <a:pt x="41494" y="44738"/>
                  <a:pt x="41543" y="44714"/>
                  <a:pt x="41570" y="44659"/>
                </a:cubicBezTo>
                <a:cubicBezTo>
                  <a:pt x="41932" y="43409"/>
                  <a:pt x="42132" y="42124"/>
                  <a:pt x="42476" y="40857"/>
                </a:cubicBezTo>
                <a:close/>
                <a:moveTo>
                  <a:pt x="28715" y="45612"/>
                </a:moveTo>
                <a:lnTo>
                  <a:pt x="28715" y="45612"/>
                </a:lnTo>
                <a:cubicBezTo>
                  <a:pt x="28700" y="45617"/>
                  <a:pt x="28685" y="45624"/>
                  <a:pt x="28670" y="45632"/>
                </a:cubicBezTo>
                <a:lnTo>
                  <a:pt x="28670" y="45632"/>
                </a:lnTo>
                <a:lnTo>
                  <a:pt x="28643" y="45618"/>
                </a:lnTo>
                <a:cubicBezTo>
                  <a:pt x="28667" y="45616"/>
                  <a:pt x="28691" y="45614"/>
                  <a:pt x="28715" y="45612"/>
                </a:cubicBezTo>
                <a:close/>
                <a:moveTo>
                  <a:pt x="30676" y="45369"/>
                </a:moveTo>
                <a:cubicBezTo>
                  <a:pt x="31127" y="45369"/>
                  <a:pt x="31547" y="45459"/>
                  <a:pt x="31884" y="45745"/>
                </a:cubicBezTo>
                <a:cubicBezTo>
                  <a:pt x="30866" y="45745"/>
                  <a:pt x="29831" y="45622"/>
                  <a:pt x="28813" y="45601"/>
                </a:cubicBezTo>
                <a:lnTo>
                  <a:pt x="28813" y="45601"/>
                </a:lnTo>
                <a:cubicBezTo>
                  <a:pt x="29408" y="45532"/>
                  <a:pt x="30070" y="45369"/>
                  <a:pt x="30676" y="45369"/>
                </a:cubicBezTo>
                <a:close/>
                <a:moveTo>
                  <a:pt x="29041" y="45944"/>
                </a:moveTo>
                <a:lnTo>
                  <a:pt x="29041" y="45944"/>
                </a:lnTo>
                <a:cubicBezTo>
                  <a:pt x="29766" y="46060"/>
                  <a:pt x="30513" y="46118"/>
                  <a:pt x="31256" y="46118"/>
                </a:cubicBezTo>
                <a:cubicBezTo>
                  <a:pt x="31442" y="46118"/>
                  <a:pt x="31627" y="46114"/>
                  <a:pt x="31812" y="46107"/>
                </a:cubicBezTo>
                <a:lnTo>
                  <a:pt x="31812" y="46107"/>
                </a:lnTo>
                <a:cubicBezTo>
                  <a:pt x="31522" y="46216"/>
                  <a:pt x="31232" y="46324"/>
                  <a:pt x="30924" y="46415"/>
                </a:cubicBezTo>
                <a:lnTo>
                  <a:pt x="30943" y="46415"/>
                </a:lnTo>
                <a:cubicBezTo>
                  <a:pt x="30839" y="46426"/>
                  <a:pt x="30735" y="46432"/>
                  <a:pt x="30631" y="46432"/>
                </a:cubicBezTo>
                <a:cubicBezTo>
                  <a:pt x="30063" y="46432"/>
                  <a:pt x="29501" y="46266"/>
                  <a:pt x="29041" y="45944"/>
                </a:cubicBezTo>
                <a:close/>
                <a:moveTo>
                  <a:pt x="15843" y="45817"/>
                </a:moveTo>
                <a:cubicBezTo>
                  <a:pt x="16368" y="46035"/>
                  <a:pt x="16893" y="46234"/>
                  <a:pt x="17436" y="46433"/>
                </a:cubicBezTo>
                <a:cubicBezTo>
                  <a:pt x="16314" y="46324"/>
                  <a:pt x="15191" y="46270"/>
                  <a:pt x="14068" y="46198"/>
                </a:cubicBezTo>
                <a:cubicBezTo>
                  <a:pt x="14648" y="45998"/>
                  <a:pt x="15245" y="45854"/>
                  <a:pt x="15843" y="45817"/>
                </a:cubicBezTo>
                <a:close/>
                <a:moveTo>
                  <a:pt x="20822" y="44876"/>
                </a:moveTo>
                <a:lnTo>
                  <a:pt x="20822" y="44876"/>
                </a:lnTo>
                <a:cubicBezTo>
                  <a:pt x="21546" y="44966"/>
                  <a:pt x="22234" y="45166"/>
                  <a:pt x="22886" y="45492"/>
                </a:cubicBezTo>
                <a:cubicBezTo>
                  <a:pt x="23157" y="45908"/>
                  <a:pt x="23501" y="46288"/>
                  <a:pt x="23900" y="46578"/>
                </a:cubicBezTo>
                <a:cubicBezTo>
                  <a:pt x="22886" y="45998"/>
                  <a:pt x="21872" y="45419"/>
                  <a:pt x="20822" y="44876"/>
                </a:cubicBezTo>
                <a:close/>
                <a:moveTo>
                  <a:pt x="45590" y="21955"/>
                </a:moveTo>
                <a:lnTo>
                  <a:pt x="45590" y="21955"/>
                </a:lnTo>
                <a:cubicBezTo>
                  <a:pt x="45952" y="23367"/>
                  <a:pt x="46169" y="24833"/>
                  <a:pt x="46241" y="26300"/>
                </a:cubicBezTo>
                <a:cubicBezTo>
                  <a:pt x="46477" y="30881"/>
                  <a:pt x="45391" y="35443"/>
                  <a:pt x="42874" y="39300"/>
                </a:cubicBezTo>
                <a:lnTo>
                  <a:pt x="42892" y="39300"/>
                </a:lnTo>
                <a:cubicBezTo>
                  <a:pt x="40520" y="42921"/>
                  <a:pt x="36392" y="46415"/>
                  <a:pt x="31884" y="46596"/>
                </a:cubicBezTo>
                <a:cubicBezTo>
                  <a:pt x="38185" y="44170"/>
                  <a:pt x="42747" y="37435"/>
                  <a:pt x="44648" y="31098"/>
                </a:cubicBezTo>
                <a:cubicBezTo>
                  <a:pt x="45517" y="28129"/>
                  <a:pt x="45843" y="25033"/>
                  <a:pt x="45590" y="21955"/>
                </a:cubicBezTo>
                <a:close/>
                <a:moveTo>
                  <a:pt x="20677" y="44930"/>
                </a:moveTo>
                <a:lnTo>
                  <a:pt x="20677" y="44930"/>
                </a:lnTo>
                <a:cubicBezTo>
                  <a:pt x="21582" y="45546"/>
                  <a:pt x="22524" y="46107"/>
                  <a:pt x="23465" y="46650"/>
                </a:cubicBezTo>
                <a:cubicBezTo>
                  <a:pt x="22777" y="46505"/>
                  <a:pt x="22107" y="46324"/>
                  <a:pt x="21455" y="46107"/>
                </a:cubicBezTo>
                <a:cubicBezTo>
                  <a:pt x="21148" y="45745"/>
                  <a:pt x="20894" y="45347"/>
                  <a:pt x="20677" y="44930"/>
                </a:cubicBezTo>
                <a:close/>
                <a:moveTo>
                  <a:pt x="23338" y="44586"/>
                </a:moveTo>
                <a:cubicBezTo>
                  <a:pt x="24425" y="44840"/>
                  <a:pt x="25312" y="45618"/>
                  <a:pt x="25728" y="46650"/>
                </a:cubicBezTo>
                <a:cubicBezTo>
                  <a:pt x="24859" y="46053"/>
                  <a:pt x="24063" y="45347"/>
                  <a:pt x="23338" y="44586"/>
                </a:cubicBezTo>
                <a:close/>
                <a:moveTo>
                  <a:pt x="22904" y="44496"/>
                </a:moveTo>
                <a:cubicBezTo>
                  <a:pt x="22904" y="44532"/>
                  <a:pt x="22922" y="44586"/>
                  <a:pt x="22940" y="44604"/>
                </a:cubicBezTo>
                <a:cubicBezTo>
                  <a:pt x="23755" y="45492"/>
                  <a:pt x="24660" y="46270"/>
                  <a:pt x="25620" y="46958"/>
                </a:cubicBezTo>
                <a:lnTo>
                  <a:pt x="25493" y="46958"/>
                </a:lnTo>
                <a:cubicBezTo>
                  <a:pt x="24569" y="46723"/>
                  <a:pt x="23773" y="46161"/>
                  <a:pt x="23230" y="45383"/>
                </a:cubicBezTo>
                <a:lnTo>
                  <a:pt x="23212" y="45383"/>
                </a:lnTo>
                <a:cubicBezTo>
                  <a:pt x="23212" y="45347"/>
                  <a:pt x="23193" y="45310"/>
                  <a:pt x="23157" y="45292"/>
                </a:cubicBezTo>
                <a:cubicBezTo>
                  <a:pt x="23012" y="45039"/>
                  <a:pt x="22886" y="44767"/>
                  <a:pt x="22795" y="44496"/>
                </a:cubicBezTo>
                <a:close/>
                <a:moveTo>
                  <a:pt x="22983" y="4067"/>
                </a:moveTo>
                <a:cubicBezTo>
                  <a:pt x="23741" y="4067"/>
                  <a:pt x="24499" y="4109"/>
                  <a:pt x="25257" y="4193"/>
                </a:cubicBezTo>
                <a:cubicBezTo>
                  <a:pt x="25257" y="4230"/>
                  <a:pt x="25257" y="4248"/>
                  <a:pt x="25257" y="4284"/>
                </a:cubicBezTo>
                <a:cubicBezTo>
                  <a:pt x="25348" y="5696"/>
                  <a:pt x="26670" y="6927"/>
                  <a:pt x="27991" y="7271"/>
                </a:cubicBezTo>
                <a:cubicBezTo>
                  <a:pt x="28008" y="7276"/>
                  <a:pt x="28025" y="7278"/>
                  <a:pt x="28042" y="7278"/>
                </a:cubicBezTo>
                <a:cubicBezTo>
                  <a:pt x="28150" y="7278"/>
                  <a:pt x="28245" y="7182"/>
                  <a:pt x="28245" y="7072"/>
                </a:cubicBezTo>
                <a:cubicBezTo>
                  <a:pt x="28172" y="5859"/>
                  <a:pt x="27394" y="4791"/>
                  <a:pt x="26271" y="4338"/>
                </a:cubicBezTo>
                <a:lnTo>
                  <a:pt x="26271" y="4338"/>
                </a:lnTo>
                <a:cubicBezTo>
                  <a:pt x="27213" y="4465"/>
                  <a:pt x="28154" y="4682"/>
                  <a:pt x="29078" y="4936"/>
                </a:cubicBezTo>
                <a:cubicBezTo>
                  <a:pt x="30200" y="5262"/>
                  <a:pt x="31268" y="5660"/>
                  <a:pt x="32319" y="6131"/>
                </a:cubicBezTo>
                <a:cubicBezTo>
                  <a:pt x="31993" y="7652"/>
                  <a:pt x="32771" y="9191"/>
                  <a:pt x="34039" y="10023"/>
                </a:cubicBezTo>
                <a:cubicBezTo>
                  <a:pt x="34067" y="10046"/>
                  <a:pt x="34099" y="10056"/>
                  <a:pt x="34131" y="10056"/>
                </a:cubicBezTo>
                <a:cubicBezTo>
                  <a:pt x="34200" y="10056"/>
                  <a:pt x="34267" y="10007"/>
                  <a:pt x="34292" y="9933"/>
                </a:cubicBezTo>
                <a:cubicBezTo>
                  <a:pt x="34346" y="9589"/>
                  <a:pt x="34364" y="9245"/>
                  <a:pt x="34383" y="8919"/>
                </a:cubicBezTo>
                <a:cubicBezTo>
                  <a:pt x="34745" y="9661"/>
                  <a:pt x="35668" y="10023"/>
                  <a:pt x="36465" y="10023"/>
                </a:cubicBezTo>
                <a:cubicBezTo>
                  <a:pt x="36573" y="10023"/>
                  <a:pt x="36646" y="9915"/>
                  <a:pt x="36609" y="9806"/>
                </a:cubicBezTo>
                <a:cubicBezTo>
                  <a:pt x="36483" y="9426"/>
                  <a:pt x="36356" y="9046"/>
                  <a:pt x="36229" y="8647"/>
                </a:cubicBezTo>
                <a:cubicBezTo>
                  <a:pt x="36193" y="8539"/>
                  <a:pt x="36157" y="8412"/>
                  <a:pt x="36121" y="8285"/>
                </a:cubicBezTo>
                <a:lnTo>
                  <a:pt x="36121" y="8285"/>
                </a:lnTo>
                <a:cubicBezTo>
                  <a:pt x="37786" y="9444"/>
                  <a:pt x="39289" y="10820"/>
                  <a:pt x="40611" y="12359"/>
                </a:cubicBezTo>
                <a:cubicBezTo>
                  <a:pt x="39977" y="13681"/>
                  <a:pt x="40267" y="15256"/>
                  <a:pt x="41045" y="16469"/>
                </a:cubicBezTo>
                <a:cubicBezTo>
                  <a:pt x="41045" y="16505"/>
                  <a:pt x="41063" y="16559"/>
                  <a:pt x="41081" y="16614"/>
                </a:cubicBezTo>
                <a:cubicBezTo>
                  <a:pt x="41081" y="16658"/>
                  <a:pt x="41131" y="16691"/>
                  <a:pt x="41178" y="16691"/>
                </a:cubicBezTo>
                <a:cubicBezTo>
                  <a:pt x="41188" y="16691"/>
                  <a:pt x="41199" y="16689"/>
                  <a:pt x="41208" y="16686"/>
                </a:cubicBezTo>
                <a:cubicBezTo>
                  <a:pt x="41263" y="16777"/>
                  <a:pt x="41335" y="16867"/>
                  <a:pt x="41389" y="16940"/>
                </a:cubicBezTo>
                <a:cubicBezTo>
                  <a:pt x="41423" y="16974"/>
                  <a:pt x="41465" y="16990"/>
                  <a:pt x="41506" y="16990"/>
                </a:cubicBezTo>
                <a:cubicBezTo>
                  <a:pt x="41574" y="16990"/>
                  <a:pt x="41638" y="16946"/>
                  <a:pt x="41661" y="16867"/>
                </a:cubicBezTo>
                <a:cubicBezTo>
                  <a:pt x="42041" y="15708"/>
                  <a:pt x="41951" y="14441"/>
                  <a:pt x="41407" y="13337"/>
                </a:cubicBezTo>
                <a:lnTo>
                  <a:pt x="41407" y="13337"/>
                </a:lnTo>
                <a:cubicBezTo>
                  <a:pt x="42675" y="14984"/>
                  <a:pt x="43707" y="16777"/>
                  <a:pt x="44503" y="18696"/>
                </a:cubicBezTo>
                <a:cubicBezTo>
                  <a:pt x="44612" y="19167"/>
                  <a:pt x="44703" y="19655"/>
                  <a:pt x="44793" y="20144"/>
                </a:cubicBezTo>
                <a:cubicBezTo>
                  <a:pt x="44757" y="20162"/>
                  <a:pt x="44739" y="20180"/>
                  <a:pt x="44721" y="20199"/>
                </a:cubicBezTo>
                <a:cubicBezTo>
                  <a:pt x="43327" y="20814"/>
                  <a:pt x="42476" y="22244"/>
                  <a:pt x="42602" y="23765"/>
                </a:cubicBezTo>
                <a:cubicBezTo>
                  <a:pt x="42602" y="23861"/>
                  <a:pt x="42701" y="23971"/>
                  <a:pt x="42811" y="23971"/>
                </a:cubicBezTo>
                <a:cubicBezTo>
                  <a:pt x="42826" y="23971"/>
                  <a:pt x="42841" y="23969"/>
                  <a:pt x="42856" y="23964"/>
                </a:cubicBezTo>
                <a:cubicBezTo>
                  <a:pt x="43182" y="23820"/>
                  <a:pt x="43489" y="23639"/>
                  <a:pt x="43761" y="23421"/>
                </a:cubicBezTo>
                <a:lnTo>
                  <a:pt x="43761" y="23421"/>
                </a:lnTo>
                <a:cubicBezTo>
                  <a:pt x="43580" y="24127"/>
                  <a:pt x="43580" y="24888"/>
                  <a:pt x="43797" y="25594"/>
                </a:cubicBezTo>
                <a:cubicBezTo>
                  <a:pt x="43820" y="25673"/>
                  <a:pt x="43884" y="25717"/>
                  <a:pt x="43952" y="25717"/>
                </a:cubicBezTo>
                <a:cubicBezTo>
                  <a:pt x="43993" y="25717"/>
                  <a:pt x="44035" y="25700"/>
                  <a:pt x="44069" y="25666"/>
                </a:cubicBezTo>
                <a:cubicBezTo>
                  <a:pt x="44431" y="25268"/>
                  <a:pt x="44775" y="24852"/>
                  <a:pt x="45101" y="24435"/>
                </a:cubicBezTo>
                <a:lnTo>
                  <a:pt x="45101" y="24435"/>
                </a:lnTo>
                <a:cubicBezTo>
                  <a:pt x="45047" y="26137"/>
                  <a:pt x="44811" y="27839"/>
                  <a:pt x="44413" y="29487"/>
                </a:cubicBezTo>
                <a:cubicBezTo>
                  <a:pt x="44300" y="29467"/>
                  <a:pt x="44188" y="29457"/>
                  <a:pt x="44076" y="29457"/>
                </a:cubicBezTo>
                <a:cubicBezTo>
                  <a:pt x="42660" y="29457"/>
                  <a:pt x="41347" y="30977"/>
                  <a:pt x="41045" y="32202"/>
                </a:cubicBezTo>
                <a:cubicBezTo>
                  <a:pt x="41009" y="32311"/>
                  <a:pt x="41081" y="32401"/>
                  <a:pt x="41172" y="32438"/>
                </a:cubicBezTo>
                <a:cubicBezTo>
                  <a:pt x="41374" y="32485"/>
                  <a:pt x="41578" y="32509"/>
                  <a:pt x="41780" y="32509"/>
                </a:cubicBezTo>
                <a:cubicBezTo>
                  <a:pt x="42572" y="32509"/>
                  <a:pt x="43332" y="32153"/>
                  <a:pt x="43852" y="31532"/>
                </a:cubicBezTo>
                <a:lnTo>
                  <a:pt x="43852" y="31532"/>
                </a:lnTo>
                <a:cubicBezTo>
                  <a:pt x="43327" y="33162"/>
                  <a:pt x="42657" y="34737"/>
                  <a:pt x="41860" y="36240"/>
                </a:cubicBezTo>
                <a:cubicBezTo>
                  <a:pt x="41613" y="36091"/>
                  <a:pt x="41372" y="36029"/>
                  <a:pt x="41138" y="36029"/>
                </a:cubicBezTo>
                <a:cubicBezTo>
                  <a:pt x="40088" y="36029"/>
                  <a:pt x="39160" y="37288"/>
                  <a:pt x="38257" y="37688"/>
                </a:cubicBezTo>
                <a:cubicBezTo>
                  <a:pt x="38094" y="37761"/>
                  <a:pt x="38167" y="37978"/>
                  <a:pt x="38293" y="38032"/>
                </a:cubicBezTo>
                <a:cubicBezTo>
                  <a:pt x="38547" y="38141"/>
                  <a:pt x="38800" y="38195"/>
                  <a:pt x="39054" y="38231"/>
                </a:cubicBezTo>
                <a:cubicBezTo>
                  <a:pt x="38474" y="38521"/>
                  <a:pt x="37949" y="39100"/>
                  <a:pt x="37515" y="39535"/>
                </a:cubicBezTo>
                <a:cubicBezTo>
                  <a:pt x="37424" y="39625"/>
                  <a:pt x="37479" y="39788"/>
                  <a:pt x="37623" y="39806"/>
                </a:cubicBezTo>
                <a:cubicBezTo>
                  <a:pt x="37923" y="39841"/>
                  <a:pt x="38226" y="39859"/>
                  <a:pt x="38529" y="39859"/>
                </a:cubicBezTo>
                <a:cubicBezTo>
                  <a:pt x="38868" y="39859"/>
                  <a:pt x="39208" y="39836"/>
                  <a:pt x="39543" y="39788"/>
                </a:cubicBezTo>
                <a:lnTo>
                  <a:pt x="39543" y="39788"/>
                </a:lnTo>
                <a:cubicBezTo>
                  <a:pt x="38728" y="40857"/>
                  <a:pt x="37823" y="41834"/>
                  <a:pt x="36845" y="42758"/>
                </a:cubicBezTo>
                <a:cubicBezTo>
                  <a:pt x="36863" y="42685"/>
                  <a:pt x="36845" y="42631"/>
                  <a:pt x="36772" y="42595"/>
                </a:cubicBezTo>
                <a:cubicBezTo>
                  <a:pt x="36134" y="42198"/>
                  <a:pt x="35412" y="41998"/>
                  <a:pt x="34693" y="41998"/>
                </a:cubicBezTo>
                <a:cubicBezTo>
                  <a:pt x="33904" y="41998"/>
                  <a:pt x="33118" y="42238"/>
                  <a:pt x="32445" y="42721"/>
                </a:cubicBezTo>
                <a:cubicBezTo>
                  <a:pt x="32319" y="42794"/>
                  <a:pt x="32319" y="42957"/>
                  <a:pt x="32445" y="43029"/>
                </a:cubicBezTo>
                <a:cubicBezTo>
                  <a:pt x="33134" y="43497"/>
                  <a:pt x="33999" y="43787"/>
                  <a:pt x="34847" y="43787"/>
                </a:cubicBezTo>
                <a:cubicBezTo>
                  <a:pt x="35182" y="43787"/>
                  <a:pt x="35514" y="43742"/>
                  <a:pt x="35831" y="43645"/>
                </a:cubicBezTo>
                <a:lnTo>
                  <a:pt x="35831" y="43645"/>
                </a:lnTo>
                <a:cubicBezTo>
                  <a:pt x="35179" y="44170"/>
                  <a:pt x="34491" y="44659"/>
                  <a:pt x="33785" y="45111"/>
                </a:cubicBezTo>
                <a:cubicBezTo>
                  <a:pt x="33351" y="45383"/>
                  <a:pt x="32898" y="45618"/>
                  <a:pt x="32445" y="45817"/>
                </a:cubicBezTo>
                <a:cubicBezTo>
                  <a:pt x="31999" y="45201"/>
                  <a:pt x="31393" y="45035"/>
                  <a:pt x="30735" y="45035"/>
                </a:cubicBezTo>
                <a:cubicBezTo>
                  <a:pt x="29972" y="45035"/>
                  <a:pt x="29140" y="45259"/>
                  <a:pt x="28410" y="45259"/>
                </a:cubicBezTo>
                <a:cubicBezTo>
                  <a:pt x="28367" y="45259"/>
                  <a:pt x="28324" y="45258"/>
                  <a:pt x="28281" y="45256"/>
                </a:cubicBezTo>
                <a:cubicBezTo>
                  <a:pt x="28136" y="45256"/>
                  <a:pt x="28064" y="45401"/>
                  <a:pt x="28136" y="45528"/>
                </a:cubicBezTo>
                <a:cubicBezTo>
                  <a:pt x="28553" y="46107"/>
                  <a:pt x="29186" y="46505"/>
                  <a:pt x="29892" y="46686"/>
                </a:cubicBezTo>
                <a:cubicBezTo>
                  <a:pt x="28882" y="46913"/>
                  <a:pt x="27846" y="47026"/>
                  <a:pt x="26816" y="47026"/>
                </a:cubicBezTo>
                <a:cubicBezTo>
                  <a:pt x="26610" y="47026"/>
                  <a:pt x="26404" y="47021"/>
                  <a:pt x="26199" y="47012"/>
                </a:cubicBezTo>
                <a:lnTo>
                  <a:pt x="26181" y="46994"/>
                </a:lnTo>
                <a:cubicBezTo>
                  <a:pt x="25746" y="45329"/>
                  <a:pt x="24262" y="44170"/>
                  <a:pt x="22542" y="44152"/>
                </a:cubicBezTo>
                <a:cubicBezTo>
                  <a:pt x="22451" y="44152"/>
                  <a:pt x="22361" y="44242"/>
                  <a:pt x="22397" y="44351"/>
                </a:cubicBezTo>
                <a:cubicBezTo>
                  <a:pt x="22451" y="44586"/>
                  <a:pt x="22542" y="44804"/>
                  <a:pt x="22632" y="45021"/>
                </a:cubicBezTo>
                <a:cubicBezTo>
                  <a:pt x="21926" y="44731"/>
                  <a:pt x="21148" y="44550"/>
                  <a:pt x="20369" y="44532"/>
                </a:cubicBezTo>
                <a:cubicBezTo>
                  <a:pt x="20279" y="44532"/>
                  <a:pt x="20206" y="44641"/>
                  <a:pt x="20260" y="44731"/>
                </a:cubicBezTo>
                <a:cubicBezTo>
                  <a:pt x="20460" y="45202"/>
                  <a:pt x="20749" y="45636"/>
                  <a:pt x="21093" y="45998"/>
                </a:cubicBezTo>
                <a:cubicBezTo>
                  <a:pt x="19536" y="45473"/>
                  <a:pt x="18052" y="44785"/>
                  <a:pt x="16621" y="43971"/>
                </a:cubicBezTo>
                <a:cubicBezTo>
                  <a:pt x="16621" y="43953"/>
                  <a:pt x="16639" y="43934"/>
                  <a:pt x="16639" y="43934"/>
                </a:cubicBezTo>
                <a:cubicBezTo>
                  <a:pt x="16983" y="41997"/>
                  <a:pt x="16078" y="40060"/>
                  <a:pt x="14358" y="39118"/>
                </a:cubicBezTo>
                <a:cubicBezTo>
                  <a:pt x="14327" y="39101"/>
                  <a:pt x="14295" y="39093"/>
                  <a:pt x="14264" y="39093"/>
                </a:cubicBezTo>
                <a:cubicBezTo>
                  <a:pt x="14169" y="39093"/>
                  <a:pt x="14087" y="39168"/>
                  <a:pt x="14087" y="39263"/>
                </a:cubicBezTo>
                <a:cubicBezTo>
                  <a:pt x="13996" y="40567"/>
                  <a:pt x="14304" y="41852"/>
                  <a:pt x="14992" y="42957"/>
                </a:cubicBezTo>
                <a:cubicBezTo>
                  <a:pt x="13435" y="41925"/>
                  <a:pt x="11986" y="40712"/>
                  <a:pt x="10683" y="39372"/>
                </a:cubicBezTo>
                <a:cubicBezTo>
                  <a:pt x="10375" y="39064"/>
                  <a:pt x="10085" y="38756"/>
                  <a:pt x="9796" y="38430"/>
                </a:cubicBezTo>
                <a:cubicBezTo>
                  <a:pt x="10900" y="36692"/>
                  <a:pt x="9886" y="34683"/>
                  <a:pt x="8872" y="33162"/>
                </a:cubicBezTo>
                <a:cubicBezTo>
                  <a:pt x="8839" y="33121"/>
                  <a:pt x="8795" y="33104"/>
                  <a:pt x="8752" y="33104"/>
                </a:cubicBezTo>
                <a:cubicBezTo>
                  <a:pt x="8681" y="33104"/>
                  <a:pt x="8612" y="33155"/>
                  <a:pt x="8601" y="33234"/>
                </a:cubicBezTo>
                <a:cubicBezTo>
                  <a:pt x="8528" y="33452"/>
                  <a:pt x="8456" y="33687"/>
                  <a:pt x="8402" y="33940"/>
                </a:cubicBezTo>
                <a:cubicBezTo>
                  <a:pt x="8130" y="33325"/>
                  <a:pt x="7695" y="32782"/>
                  <a:pt x="7152" y="32383"/>
                </a:cubicBezTo>
                <a:cubicBezTo>
                  <a:pt x="7129" y="32365"/>
                  <a:pt x="7106" y="32357"/>
                  <a:pt x="7085" y="32357"/>
                </a:cubicBezTo>
                <a:cubicBezTo>
                  <a:pt x="7022" y="32357"/>
                  <a:pt x="6971" y="32424"/>
                  <a:pt x="6971" y="32492"/>
                </a:cubicBezTo>
                <a:cubicBezTo>
                  <a:pt x="6899" y="33126"/>
                  <a:pt x="6899" y="33777"/>
                  <a:pt x="6971" y="34411"/>
                </a:cubicBezTo>
                <a:cubicBezTo>
                  <a:pt x="6066" y="32836"/>
                  <a:pt x="5396" y="31134"/>
                  <a:pt x="4943" y="29378"/>
                </a:cubicBezTo>
                <a:cubicBezTo>
                  <a:pt x="4925" y="29287"/>
                  <a:pt x="4889" y="29179"/>
                  <a:pt x="4871" y="29070"/>
                </a:cubicBezTo>
                <a:cubicBezTo>
                  <a:pt x="6555" y="27929"/>
                  <a:pt x="6283" y="25829"/>
                  <a:pt x="5812" y="24091"/>
                </a:cubicBezTo>
                <a:cubicBezTo>
                  <a:pt x="5802" y="24026"/>
                  <a:pt x="5752" y="23993"/>
                  <a:pt x="5698" y="23993"/>
                </a:cubicBezTo>
                <a:cubicBezTo>
                  <a:pt x="5662" y="23993"/>
                  <a:pt x="5624" y="24008"/>
                  <a:pt x="5595" y="24037"/>
                </a:cubicBezTo>
                <a:cubicBezTo>
                  <a:pt x="4962" y="24634"/>
                  <a:pt x="4527" y="25431"/>
                  <a:pt x="4364" y="26282"/>
                </a:cubicBezTo>
                <a:cubicBezTo>
                  <a:pt x="4074" y="24200"/>
                  <a:pt x="4074" y="22100"/>
                  <a:pt x="4328" y="20036"/>
                </a:cubicBezTo>
                <a:cubicBezTo>
                  <a:pt x="5994" y="19565"/>
                  <a:pt x="7261" y="18207"/>
                  <a:pt x="7623" y="16505"/>
                </a:cubicBezTo>
                <a:cubicBezTo>
                  <a:pt x="7640" y="16406"/>
                  <a:pt x="7565" y="16322"/>
                  <a:pt x="7470" y="16322"/>
                </a:cubicBezTo>
                <a:cubicBezTo>
                  <a:pt x="7461" y="16322"/>
                  <a:pt x="7451" y="16322"/>
                  <a:pt x="7442" y="16324"/>
                </a:cubicBezTo>
                <a:cubicBezTo>
                  <a:pt x="7098" y="16378"/>
                  <a:pt x="6772" y="16469"/>
                  <a:pt x="6464" y="16614"/>
                </a:cubicBezTo>
                <a:cubicBezTo>
                  <a:pt x="6700" y="15799"/>
                  <a:pt x="6881" y="14966"/>
                  <a:pt x="7026" y="14133"/>
                </a:cubicBezTo>
                <a:cubicBezTo>
                  <a:pt x="7054" y="14020"/>
                  <a:pt x="6972" y="13929"/>
                  <a:pt x="6883" y="13929"/>
                </a:cubicBezTo>
                <a:cubicBezTo>
                  <a:pt x="6858" y="13929"/>
                  <a:pt x="6832" y="13936"/>
                  <a:pt x="6808" y="13952"/>
                </a:cubicBezTo>
                <a:cubicBezTo>
                  <a:pt x="6555" y="14061"/>
                  <a:pt x="6338" y="14206"/>
                  <a:pt x="6120" y="14387"/>
                </a:cubicBezTo>
                <a:cubicBezTo>
                  <a:pt x="6844" y="13119"/>
                  <a:pt x="7714" y="11943"/>
                  <a:pt x="8709" y="10856"/>
                </a:cubicBezTo>
                <a:cubicBezTo>
                  <a:pt x="9097" y="11052"/>
                  <a:pt x="9474" y="11137"/>
                  <a:pt x="9839" y="11137"/>
                </a:cubicBezTo>
                <a:cubicBezTo>
                  <a:pt x="11095" y="11137"/>
                  <a:pt x="12207" y="10135"/>
                  <a:pt x="13091" y="9209"/>
                </a:cubicBezTo>
                <a:cubicBezTo>
                  <a:pt x="13181" y="9118"/>
                  <a:pt x="13127" y="8973"/>
                  <a:pt x="13018" y="8937"/>
                </a:cubicBezTo>
                <a:cubicBezTo>
                  <a:pt x="12714" y="8858"/>
                  <a:pt x="12401" y="8820"/>
                  <a:pt x="12089" y="8820"/>
                </a:cubicBezTo>
                <a:cubicBezTo>
                  <a:pt x="11472" y="8820"/>
                  <a:pt x="10855" y="8968"/>
                  <a:pt x="10303" y="9245"/>
                </a:cubicBezTo>
                <a:cubicBezTo>
                  <a:pt x="11751" y="7923"/>
                  <a:pt x="13362" y="6801"/>
                  <a:pt x="15082" y="5877"/>
                </a:cubicBezTo>
                <a:cubicBezTo>
                  <a:pt x="15137" y="5841"/>
                  <a:pt x="15191" y="5823"/>
                  <a:pt x="15245" y="5805"/>
                </a:cubicBezTo>
                <a:cubicBezTo>
                  <a:pt x="15565" y="6989"/>
                  <a:pt x="16768" y="7538"/>
                  <a:pt x="17957" y="7538"/>
                </a:cubicBezTo>
                <a:cubicBezTo>
                  <a:pt x="18586" y="7538"/>
                  <a:pt x="19211" y="7385"/>
                  <a:pt x="19699" y="7090"/>
                </a:cubicBezTo>
                <a:cubicBezTo>
                  <a:pt x="19808" y="7036"/>
                  <a:pt x="19826" y="6873"/>
                  <a:pt x="19735" y="6783"/>
                </a:cubicBezTo>
                <a:cubicBezTo>
                  <a:pt x="19464" y="6493"/>
                  <a:pt x="19174" y="6221"/>
                  <a:pt x="18866" y="5968"/>
                </a:cubicBezTo>
                <a:lnTo>
                  <a:pt x="18866" y="5968"/>
                </a:lnTo>
                <a:cubicBezTo>
                  <a:pt x="19051" y="5998"/>
                  <a:pt x="19238" y="6013"/>
                  <a:pt x="19424" y="6013"/>
                </a:cubicBezTo>
                <a:cubicBezTo>
                  <a:pt x="20025" y="6013"/>
                  <a:pt x="20627" y="5860"/>
                  <a:pt x="21166" y="5569"/>
                </a:cubicBezTo>
                <a:cubicBezTo>
                  <a:pt x="21274" y="5497"/>
                  <a:pt x="21292" y="5352"/>
                  <a:pt x="21202" y="5262"/>
                </a:cubicBezTo>
                <a:cubicBezTo>
                  <a:pt x="20822" y="4863"/>
                  <a:pt x="20387" y="4537"/>
                  <a:pt x="19880" y="4302"/>
                </a:cubicBezTo>
                <a:cubicBezTo>
                  <a:pt x="20914" y="4145"/>
                  <a:pt x="21948" y="4067"/>
                  <a:pt x="22983" y="4067"/>
                </a:cubicBezTo>
                <a:close/>
                <a:moveTo>
                  <a:pt x="14304" y="46397"/>
                </a:moveTo>
                <a:lnTo>
                  <a:pt x="14304" y="46397"/>
                </a:lnTo>
                <a:cubicBezTo>
                  <a:pt x="15245" y="46505"/>
                  <a:pt x="16205" y="46614"/>
                  <a:pt x="17146" y="46686"/>
                </a:cubicBezTo>
                <a:cubicBezTo>
                  <a:pt x="16694" y="46777"/>
                  <a:pt x="16241" y="46940"/>
                  <a:pt x="15825" y="47139"/>
                </a:cubicBezTo>
                <a:cubicBezTo>
                  <a:pt x="15300" y="46886"/>
                  <a:pt x="14793" y="46668"/>
                  <a:pt x="14304" y="46397"/>
                </a:cubicBezTo>
                <a:close/>
                <a:moveTo>
                  <a:pt x="36012" y="46252"/>
                </a:moveTo>
                <a:lnTo>
                  <a:pt x="36012" y="46252"/>
                </a:lnTo>
                <a:cubicBezTo>
                  <a:pt x="35688" y="46524"/>
                  <a:pt x="35429" y="46861"/>
                  <a:pt x="35233" y="47247"/>
                </a:cubicBezTo>
                <a:lnTo>
                  <a:pt x="35233" y="47247"/>
                </a:lnTo>
                <a:cubicBezTo>
                  <a:pt x="35305" y="46966"/>
                  <a:pt x="35407" y="46701"/>
                  <a:pt x="35523" y="46451"/>
                </a:cubicBezTo>
                <a:cubicBezTo>
                  <a:pt x="35686" y="46397"/>
                  <a:pt x="35849" y="46324"/>
                  <a:pt x="36012" y="46252"/>
                </a:cubicBezTo>
                <a:close/>
                <a:moveTo>
                  <a:pt x="26734" y="2332"/>
                </a:moveTo>
                <a:cubicBezTo>
                  <a:pt x="28723" y="2332"/>
                  <a:pt x="30679" y="2629"/>
                  <a:pt x="32463" y="3361"/>
                </a:cubicBezTo>
                <a:cubicBezTo>
                  <a:pt x="37804" y="5551"/>
                  <a:pt x="41715" y="10404"/>
                  <a:pt x="43671" y="15853"/>
                </a:cubicBezTo>
                <a:cubicBezTo>
                  <a:pt x="41860" y="12612"/>
                  <a:pt x="39343" y="9842"/>
                  <a:pt x="36320" y="7724"/>
                </a:cubicBezTo>
                <a:cubicBezTo>
                  <a:pt x="32415" y="5031"/>
                  <a:pt x="27897" y="3582"/>
                  <a:pt x="23429" y="3582"/>
                </a:cubicBezTo>
                <a:cubicBezTo>
                  <a:pt x="18948" y="3582"/>
                  <a:pt x="14518" y="5040"/>
                  <a:pt x="10810" y="8159"/>
                </a:cubicBezTo>
                <a:cubicBezTo>
                  <a:pt x="7388" y="11037"/>
                  <a:pt x="4473" y="14676"/>
                  <a:pt x="3857" y="19239"/>
                </a:cubicBezTo>
                <a:cubicBezTo>
                  <a:pt x="3242" y="23928"/>
                  <a:pt x="3730" y="28998"/>
                  <a:pt x="5722" y="33307"/>
                </a:cubicBezTo>
                <a:cubicBezTo>
                  <a:pt x="9017" y="40404"/>
                  <a:pt x="16404" y="46216"/>
                  <a:pt x="24280" y="47338"/>
                </a:cubicBezTo>
                <a:cubicBezTo>
                  <a:pt x="16567" y="46759"/>
                  <a:pt x="9325" y="42631"/>
                  <a:pt x="5414" y="35823"/>
                </a:cubicBezTo>
                <a:cubicBezTo>
                  <a:pt x="1105" y="28346"/>
                  <a:pt x="996" y="17374"/>
                  <a:pt x="6953" y="10693"/>
                </a:cubicBezTo>
                <a:cubicBezTo>
                  <a:pt x="9832" y="7452"/>
                  <a:pt x="14068" y="5171"/>
                  <a:pt x="18160" y="3831"/>
                </a:cubicBezTo>
                <a:cubicBezTo>
                  <a:pt x="20793" y="2979"/>
                  <a:pt x="23799" y="2332"/>
                  <a:pt x="26734" y="2332"/>
                </a:cubicBezTo>
                <a:close/>
                <a:moveTo>
                  <a:pt x="17943" y="46723"/>
                </a:moveTo>
                <a:cubicBezTo>
                  <a:pt x="18088" y="46723"/>
                  <a:pt x="18233" y="46723"/>
                  <a:pt x="18378" y="46741"/>
                </a:cubicBezTo>
                <a:lnTo>
                  <a:pt x="18504" y="46777"/>
                </a:lnTo>
                <a:cubicBezTo>
                  <a:pt x="17418" y="47085"/>
                  <a:pt x="16350" y="47447"/>
                  <a:pt x="15282" y="47791"/>
                </a:cubicBezTo>
                <a:cubicBezTo>
                  <a:pt x="15970" y="47157"/>
                  <a:pt x="16839" y="46795"/>
                  <a:pt x="17762" y="46741"/>
                </a:cubicBezTo>
                <a:lnTo>
                  <a:pt x="17871" y="46741"/>
                </a:lnTo>
                <a:cubicBezTo>
                  <a:pt x="17889" y="46741"/>
                  <a:pt x="17925" y="46741"/>
                  <a:pt x="17943" y="46723"/>
                </a:cubicBezTo>
                <a:close/>
                <a:moveTo>
                  <a:pt x="18903" y="46886"/>
                </a:moveTo>
                <a:cubicBezTo>
                  <a:pt x="18222" y="47626"/>
                  <a:pt x="17252" y="48039"/>
                  <a:pt x="16254" y="48039"/>
                </a:cubicBezTo>
                <a:cubicBezTo>
                  <a:pt x="16057" y="48039"/>
                  <a:pt x="15859" y="48023"/>
                  <a:pt x="15662" y="47990"/>
                </a:cubicBezTo>
                <a:cubicBezTo>
                  <a:pt x="16730" y="47664"/>
                  <a:pt x="17834" y="47320"/>
                  <a:pt x="18866" y="46886"/>
                </a:cubicBezTo>
                <a:close/>
                <a:moveTo>
                  <a:pt x="36664" y="45962"/>
                </a:moveTo>
                <a:lnTo>
                  <a:pt x="36664" y="45962"/>
                </a:lnTo>
                <a:cubicBezTo>
                  <a:pt x="36465" y="46397"/>
                  <a:pt x="36320" y="46868"/>
                  <a:pt x="36265" y="47338"/>
                </a:cubicBezTo>
                <a:lnTo>
                  <a:pt x="36284" y="47338"/>
                </a:lnTo>
                <a:cubicBezTo>
                  <a:pt x="36247" y="47356"/>
                  <a:pt x="36247" y="47356"/>
                  <a:pt x="36229" y="47374"/>
                </a:cubicBezTo>
                <a:cubicBezTo>
                  <a:pt x="35867" y="47610"/>
                  <a:pt x="35487" y="47863"/>
                  <a:pt x="35125" y="48099"/>
                </a:cubicBezTo>
                <a:cubicBezTo>
                  <a:pt x="35360" y="47374"/>
                  <a:pt x="35777" y="46741"/>
                  <a:pt x="36356" y="46252"/>
                </a:cubicBezTo>
                <a:cubicBezTo>
                  <a:pt x="36392" y="46198"/>
                  <a:pt x="36392" y="46143"/>
                  <a:pt x="36356" y="46107"/>
                </a:cubicBezTo>
                <a:cubicBezTo>
                  <a:pt x="36465" y="46053"/>
                  <a:pt x="36573" y="45998"/>
                  <a:pt x="36664" y="45962"/>
                </a:cubicBezTo>
                <a:close/>
                <a:moveTo>
                  <a:pt x="38094" y="45310"/>
                </a:moveTo>
                <a:cubicBezTo>
                  <a:pt x="38398" y="46382"/>
                  <a:pt x="37891" y="47382"/>
                  <a:pt x="37218" y="48243"/>
                </a:cubicBezTo>
                <a:lnTo>
                  <a:pt x="37218" y="48243"/>
                </a:lnTo>
                <a:cubicBezTo>
                  <a:pt x="37504" y="47260"/>
                  <a:pt x="37790" y="46276"/>
                  <a:pt x="38094" y="45310"/>
                </a:cubicBezTo>
                <a:close/>
                <a:moveTo>
                  <a:pt x="37841" y="45292"/>
                </a:moveTo>
                <a:lnTo>
                  <a:pt x="37841" y="45292"/>
                </a:lnTo>
                <a:cubicBezTo>
                  <a:pt x="37479" y="46451"/>
                  <a:pt x="37116" y="47610"/>
                  <a:pt x="36754" y="48769"/>
                </a:cubicBezTo>
                <a:cubicBezTo>
                  <a:pt x="36754" y="48769"/>
                  <a:pt x="36736" y="48787"/>
                  <a:pt x="36736" y="48805"/>
                </a:cubicBezTo>
                <a:lnTo>
                  <a:pt x="36754" y="48805"/>
                </a:lnTo>
                <a:lnTo>
                  <a:pt x="36700" y="48859"/>
                </a:lnTo>
                <a:cubicBezTo>
                  <a:pt x="36501" y="47737"/>
                  <a:pt x="36700" y="46596"/>
                  <a:pt x="37279" y="45636"/>
                </a:cubicBezTo>
                <a:cubicBezTo>
                  <a:pt x="37460" y="45528"/>
                  <a:pt x="37660" y="45401"/>
                  <a:pt x="37841" y="45292"/>
                </a:cubicBezTo>
                <a:close/>
                <a:moveTo>
                  <a:pt x="30743" y="47085"/>
                </a:moveTo>
                <a:cubicBezTo>
                  <a:pt x="30888" y="47103"/>
                  <a:pt x="31051" y="47121"/>
                  <a:pt x="31214" y="47121"/>
                </a:cubicBezTo>
                <a:cubicBezTo>
                  <a:pt x="30671" y="47773"/>
                  <a:pt x="30092" y="48425"/>
                  <a:pt x="29621" y="49131"/>
                </a:cubicBezTo>
                <a:cubicBezTo>
                  <a:pt x="29675" y="48316"/>
                  <a:pt x="30092" y="47574"/>
                  <a:pt x="30725" y="47085"/>
                </a:cubicBezTo>
                <a:close/>
                <a:moveTo>
                  <a:pt x="31413" y="47284"/>
                </a:moveTo>
                <a:lnTo>
                  <a:pt x="31413" y="47284"/>
                </a:lnTo>
                <a:cubicBezTo>
                  <a:pt x="31839" y="47674"/>
                  <a:pt x="30737" y="48602"/>
                  <a:pt x="29977" y="49133"/>
                </a:cubicBezTo>
                <a:lnTo>
                  <a:pt x="29977" y="49133"/>
                </a:lnTo>
                <a:cubicBezTo>
                  <a:pt x="30490" y="48562"/>
                  <a:pt x="30952" y="47905"/>
                  <a:pt x="31413" y="47284"/>
                </a:cubicBezTo>
                <a:close/>
                <a:moveTo>
                  <a:pt x="25710" y="47936"/>
                </a:moveTo>
                <a:lnTo>
                  <a:pt x="25710" y="47936"/>
                </a:lnTo>
                <a:cubicBezTo>
                  <a:pt x="25493" y="49131"/>
                  <a:pt x="24425" y="49620"/>
                  <a:pt x="23302" y="49891"/>
                </a:cubicBezTo>
                <a:lnTo>
                  <a:pt x="23284" y="49891"/>
                </a:lnTo>
                <a:cubicBezTo>
                  <a:pt x="24099" y="49239"/>
                  <a:pt x="24913" y="48606"/>
                  <a:pt x="25710" y="47936"/>
                </a:cubicBezTo>
                <a:close/>
                <a:moveTo>
                  <a:pt x="25728" y="47737"/>
                </a:moveTo>
                <a:cubicBezTo>
                  <a:pt x="24859" y="48479"/>
                  <a:pt x="23990" y="49203"/>
                  <a:pt x="23085" y="49945"/>
                </a:cubicBezTo>
                <a:lnTo>
                  <a:pt x="22994" y="49964"/>
                </a:lnTo>
                <a:cubicBezTo>
                  <a:pt x="23103" y="49402"/>
                  <a:pt x="23556" y="48859"/>
                  <a:pt x="23936" y="48497"/>
                </a:cubicBezTo>
                <a:cubicBezTo>
                  <a:pt x="24370" y="48099"/>
                  <a:pt x="24913" y="47845"/>
                  <a:pt x="25493" y="47737"/>
                </a:cubicBezTo>
                <a:close/>
                <a:moveTo>
                  <a:pt x="26301" y="1"/>
                </a:moveTo>
                <a:cubicBezTo>
                  <a:pt x="24910" y="1"/>
                  <a:pt x="23438" y="739"/>
                  <a:pt x="22922" y="2075"/>
                </a:cubicBezTo>
                <a:cubicBezTo>
                  <a:pt x="20840" y="2383"/>
                  <a:pt x="18812" y="2890"/>
                  <a:pt x="16857" y="3632"/>
                </a:cubicBezTo>
                <a:cubicBezTo>
                  <a:pt x="17237" y="2926"/>
                  <a:pt x="17454" y="2148"/>
                  <a:pt x="17527" y="1351"/>
                </a:cubicBezTo>
                <a:cubicBezTo>
                  <a:pt x="17527" y="1262"/>
                  <a:pt x="17453" y="1197"/>
                  <a:pt x="17377" y="1197"/>
                </a:cubicBezTo>
                <a:cubicBezTo>
                  <a:pt x="17360" y="1197"/>
                  <a:pt x="17343" y="1200"/>
                  <a:pt x="17327" y="1206"/>
                </a:cubicBezTo>
                <a:cubicBezTo>
                  <a:pt x="16531" y="1478"/>
                  <a:pt x="15843" y="1985"/>
                  <a:pt x="15318" y="2636"/>
                </a:cubicBezTo>
                <a:cubicBezTo>
                  <a:pt x="15354" y="2401"/>
                  <a:pt x="15372" y="2148"/>
                  <a:pt x="15372" y="1912"/>
                </a:cubicBezTo>
                <a:cubicBezTo>
                  <a:pt x="15372" y="1831"/>
                  <a:pt x="15299" y="1765"/>
                  <a:pt x="15219" y="1765"/>
                </a:cubicBezTo>
                <a:cubicBezTo>
                  <a:pt x="15210" y="1765"/>
                  <a:pt x="15200" y="1765"/>
                  <a:pt x="15191" y="1767"/>
                </a:cubicBezTo>
                <a:cubicBezTo>
                  <a:pt x="13652" y="2311"/>
                  <a:pt x="12530" y="3849"/>
                  <a:pt x="12711" y="5497"/>
                </a:cubicBezTo>
                <a:lnTo>
                  <a:pt x="12711" y="5533"/>
                </a:lnTo>
                <a:cubicBezTo>
                  <a:pt x="12584" y="5588"/>
                  <a:pt x="12475" y="5660"/>
                  <a:pt x="12348" y="5732"/>
                </a:cubicBezTo>
                <a:cubicBezTo>
                  <a:pt x="10520" y="6764"/>
                  <a:pt x="8836" y="8032"/>
                  <a:pt x="7333" y="9516"/>
                </a:cubicBezTo>
                <a:cubicBezTo>
                  <a:pt x="7659" y="8647"/>
                  <a:pt x="7732" y="7652"/>
                  <a:pt x="7750" y="6728"/>
                </a:cubicBezTo>
                <a:cubicBezTo>
                  <a:pt x="7750" y="6645"/>
                  <a:pt x="7675" y="6583"/>
                  <a:pt x="7600" y="6583"/>
                </a:cubicBezTo>
                <a:cubicBezTo>
                  <a:pt x="7577" y="6583"/>
                  <a:pt x="7554" y="6589"/>
                  <a:pt x="7532" y="6601"/>
                </a:cubicBezTo>
                <a:cubicBezTo>
                  <a:pt x="6175" y="7615"/>
                  <a:pt x="5559" y="9353"/>
                  <a:pt x="5975" y="11001"/>
                </a:cubicBezTo>
                <a:cubicBezTo>
                  <a:pt x="5975" y="11001"/>
                  <a:pt x="5975" y="11001"/>
                  <a:pt x="5994" y="11019"/>
                </a:cubicBezTo>
                <a:cubicBezTo>
                  <a:pt x="4907" y="12359"/>
                  <a:pt x="4020" y="13862"/>
                  <a:pt x="3368" y="15473"/>
                </a:cubicBezTo>
                <a:cubicBezTo>
                  <a:pt x="3278" y="14948"/>
                  <a:pt x="3187" y="14423"/>
                  <a:pt x="3097" y="13898"/>
                </a:cubicBezTo>
                <a:cubicBezTo>
                  <a:pt x="3074" y="13841"/>
                  <a:pt x="3015" y="13805"/>
                  <a:pt x="2956" y="13805"/>
                </a:cubicBezTo>
                <a:cubicBezTo>
                  <a:pt x="2922" y="13805"/>
                  <a:pt x="2888" y="13817"/>
                  <a:pt x="2861" y="13844"/>
                </a:cubicBezTo>
                <a:cubicBezTo>
                  <a:pt x="2336" y="14495"/>
                  <a:pt x="1992" y="15292"/>
                  <a:pt x="1847" y="16143"/>
                </a:cubicBezTo>
                <a:cubicBezTo>
                  <a:pt x="1757" y="15908"/>
                  <a:pt x="1648" y="15672"/>
                  <a:pt x="1522" y="15455"/>
                </a:cubicBezTo>
                <a:cubicBezTo>
                  <a:pt x="1489" y="15407"/>
                  <a:pt x="1436" y="15384"/>
                  <a:pt x="1384" y="15384"/>
                </a:cubicBezTo>
                <a:cubicBezTo>
                  <a:pt x="1317" y="15384"/>
                  <a:pt x="1252" y="15421"/>
                  <a:pt x="1232" y="15491"/>
                </a:cubicBezTo>
                <a:cubicBezTo>
                  <a:pt x="1178" y="15654"/>
                  <a:pt x="1123" y="15817"/>
                  <a:pt x="1069" y="15980"/>
                </a:cubicBezTo>
                <a:cubicBezTo>
                  <a:pt x="1033" y="16016"/>
                  <a:pt x="996" y="16052"/>
                  <a:pt x="996" y="16107"/>
                </a:cubicBezTo>
                <a:lnTo>
                  <a:pt x="996" y="16233"/>
                </a:lnTo>
                <a:cubicBezTo>
                  <a:pt x="616" y="17700"/>
                  <a:pt x="616" y="19529"/>
                  <a:pt x="1992" y="20325"/>
                </a:cubicBezTo>
                <a:cubicBezTo>
                  <a:pt x="1540" y="23204"/>
                  <a:pt x="1594" y="26155"/>
                  <a:pt x="2173" y="28998"/>
                </a:cubicBezTo>
                <a:cubicBezTo>
                  <a:pt x="1739" y="28364"/>
                  <a:pt x="1178" y="27839"/>
                  <a:pt x="490" y="27459"/>
                </a:cubicBezTo>
                <a:cubicBezTo>
                  <a:pt x="466" y="27449"/>
                  <a:pt x="442" y="27445"/>
                  <a:pt x="418" y="27445"/>
                </a:cubicBezTo>
                <a:cubicBezTo>
                  <a:pt x="349" y="27445"/>
                  <a:pt x="286" y="27482"/>
                  <a:pt x="272" y="27549"/>
                </a:cubicBezTo>
                <a:cubicBezTo>
                  <a:pt x="1" y="29143"/>
                  <a:pt x="1033" y="30935"/>
                  <a:pt x="2698" y="31134"/>
                </a:cubicBezTo>
                <a:cubicBezTo>
                  <a:pt x="2789" y="31478"/>
                  <a:pt x="2898" y="31822"/>
                  <a:pt x="3006" y="32148"/>
                </a:cubicBezTo>
                <a:cubicBezTo>
                  <a:pt x="3423" y="33325"/>
                  <a:pt x="3930" y="34484"/>
                  <a:pt x="4527" y="35588"/>
                </a:cubicBezTo>
                <a:cubicBezTo>
                  <a:pt x="4038" y="35353"/>
                  <a:pt x="3513" y="35190"/>
                  <a:pt x="2988" y="35081"/>
                </a:cubicBezTo>
                <a:cubicBezTo>
                  <a:pt x="2979" y="35079"/>
                  <a:pt x="2969" y="35079"/>
                  <a:pt x="2960" y="35079"/>
                </a:cubicBezTo>
                <a:cubicBezTo>
                  <a:pt x="2862" y="35079"/>
                  <a:pt x="2772" y="35164"/>
                  <a:pt x="2789" y="35280"/>
                </a:cubicBezTo>
                <a:cubicBezTo>
                  <a:pt x="2934" y="35968"/>
                  <a:pt x="3296" y="36783"/>
                  <a:pt x="3875" y="37236"/>
                </a:cubicBezTo>
                <a:cubicBezTo>
                  <a:pt x="3586" y="37254"/>
                  <a:pt x="3314" y="37326"/>
                  <a:pt x="3024" y="37417"/>
                </a:cubicBezTo>
                <a:cubicBezTo>
                  <a:pt x="2952" y="37435"/>
                  <a:pt x="2898" y="37543"/>
                  <a:pt x="2952" y="37616"/>
                </a:cubicBezTo>
                <a:cubicBezTo>
                  <a:pt x="3379" y="38597"/>
                  <a:pt x="4401" y="39263"/>
                  <a:pt x="5422" y="39263"/>
                </a:cubicBezTo>
                <a:cubicBezTo>
                  <a:pt x="5871" y="39263"/>
                  <a:pt x="6320" y="39134"/>
                  <a:pt x="6718" y="38847"/>
                </a:cubicBezTo>
                <a:cubicBezTo>
                  <a:pt x="7858" y="40295"/>
                  <a:pt x="9180" y="41599"/>
                  <a:pt x="10647" y="42740"/>
                </a:cubicBezTo>
                <a:cubicBezTo>
                  <a:pt x="10309" y="42649"/>
                  <a:pt x="9963" y="42605"/>
                  <a:pt x="9617" y="42605"/>
                </a:cubicBezTo>
                <a:cubicBezTo>
                  <a:pt x="8927" y="42605"/>
                  <a:pt x="8239" y="42782"/>
                  <a:pt x="7623" y="43120"/>
                </a:cubicBezTo>
                <a:cubicBezTo>
                  <a:pt x="7514" y="43192"/>
                  <a:pt x="7496" y="43319"/>
                  <a:pt x="7587" y="43409"/>
                </a:cubicBezTo>
                <a:cubicBezTo>
                  <a:pt x="8178" y="43970"/>
                  <a:pt x="9107" y="44347"/>
                  <a:pt x="9993" y="44347"/>
                </a:cubicBezTo>
                <a:cubicBezTo>
                  <a:pt x="10682" y="44347"/>
                  <a:pt x="11346" y="44119"/>
                  <a:pt x="11805" y="43572"/>
                </a:cubicBezTo>
                <a:cubicBezTo>
                  <a:pt x="12964" y="44369"/>
                  <a:pt x="14177" y="45075"/>
                  <a:pt x="15463" y="45654"/>
                </a:cubicBezTo>
                <a:cubicBezTo>
                  <a:pt x="14865" y="45727"/>
                  <a:pt x="14286" y="45872"/>
                  <a:pt x="13724" y="46071"/>
                </a:cubicBezTo>
                <a:cubicBezTo>
                  <a:pt x="13634" y="46107"/>
                  <a:pt x="13580" y="46216"/>
                  <a:pt x="13670" y="46288"/>
                </a:cubicBezTo>
                <a:cubicBezTo>
                  <a:pt x="14213" y="46723"/>
                  <a:pt x="14901" y="47139"/>
                  <a:pt x="15626" y="47248"/>
                </a:cubicBezTo>
                <a:cubicBezTo>
                  <a:pt x="15300" y="47429"/>
                  <a:pt x="15010" y="47628"/>
                  <a:pt x="14720" y="47845"/>
                </a:cubicBezTo>
                <a:cubicBezTo>
                  <a:pt x="14648" y="47936"/>
                  <a:pt x="14666" y="48062"/>
                  <a:pt x="14756" y="48135"/>
                </a:cubicBezTo>
                <a:cubicBezTo>
                  <a:pt x="15249" y="48390"/>
                  <a:pt x="15778" y="48511"/>
                  <a:pt x="16301" y="48511"/>
                </a:cubicBezTo>
                <a:cubicBezTo>
                  <a:pt x="17413" y="48511"/>
                  <a:pt x="18497" y="47961"/>
                  <a:pt x="19138" y="46976"/>
                </a:cubicBezTo>
                <a:cubicBezTo>
                  <a:pt x="21057" y="47483"/>
                  <a:pt x="23049" y="47755"/>
                  <a:pt x="25040" y="47755"/>
                </a:cubicBezTo>
                <a:cubicBezTo>
                  <a:pt x="24606" y="47900"/>
                  <a:pt x="24189" y="48099"/>
                  <a:pt x="23827" y="48388"/>
                </a:cubicBezTo>
                <a:cubicBezTo>
                  <a:pt x="23193" y="48859"/>
                  <a:pt x="22976" y="49457"/>
                  <a:pt x="22578" y="50108"/>
                </a:cubicBezTo>
                <a:cubicBezTo>
                  <a:pt x="22505" y="50253"/>
                  <a:pt x="22596" y="50416"/>
                  <a:pt x="22759" y="50416"/>
                </a:cubicBezTo>
                <a:cubicBezTo>
                  <a:pt x="24189" y="50326"/>
                  <a:pt x="26579" y="49402"/>
                  <a:pt x="25982" y="47537"/>
                </a:cubicBezTo>
                <a:lnTo>
                  <a:pt x="26181" y="47537"/>
                </a:lnTo>
                <a:cubicBezTo>
                  <a:pt x="26412" y="47550"/>
                  <a:pt x="26642" y="47556"/>
                  <a:pt x="26872" y="47556"/>
                </a:cubicBezTo>
                <a:cubicBezTo>
                  <a:pt x="28012" y="47556"/>
                  <a:pt x="29140" y="47407"/>
                  <a:pt x="30255" y="47121"/>
                </a:cubicBezTo>
                <a:lnTo>
                  <a:pt x="30255" y="47121"/>
                </a:lnTo>
                <a:cubicBezTo>
                  <a:pt x="29476" y="47737"/>
                  <a:pt x="29096" y="48732"/>
                  <a:pt x="29277" y="49728"/>
                </a:cubicBezTo>
                <a:cubicBezTo>
                  <a:pt x="29303" y="49794"/>
                  <a:pt x="29367" y="49840"/>
                  <a:pt x="29435" y="49840"/>
                </a:cubicBezTo>
                <a:cubicBezTo>
                  <a:pt x="29461" y="49840"/>
                  <a:pt x="29487" y="49834"/>
                  <a:pt x="29512" y="49819"/>
                </a:cubicBezTo>
                <a:cubicBezTo>
                  <a:pt x="29929" y="49601"/>
                  <a:pt x="32427" y="47881"/>
                  <a:pt x="31649" y="47139"/>
                </a:cubicBezTo>
                <a:lnTo>
                  <a:pt x="31649" y="47139"/>
                </a:lnTo>
                <a:cubicBezTo>
                  <a:pt x="31702" y="47140"/>
                  <a:pt x="31756" y="47140"/>
                  <a:pt x="31809" y="47140"/>
                </a:cubicBezTo>
                <a:cubicBezTo>
                  <a:pt x="32931" y="47140"/>
                  <a:pt x="34035" y="46959"/>
                  <a:pt x="35107" y="46596"/>
                </a:cubicBezTo>
                <a:lnTo>
                  <a:pt x="35107" y="46596"/>
                </a:lnTo>
                <a:cubicBezTo>
                  <a:pt x="34799" y="47193"/>
                  <a:pt x="34654" y="47845"/>
                  <a:pt x="34654" y="48497"/>
                </a:cubicBezTo>
                <a:cubicBezTo>
                  <a:pt x="34654" y="48581"/>
                  <a:pt x="34752" y="48665"/>
                  <a:pt x="34846" y="48665"/>
                </a:cubicBezTo>
                <a:cubicBezTo>
                  <a:pt x="34874" y="48665"/>
                  <a:pt x="34901" y="48658"/>
                  <a:pt x="34926" y="48642"/>
                </a:cubicBezTo>
                <a:cubicBezTo>
                  <a:pt x="35360" y="48316"/>
                  <a:pt x="35795" y="48008"/>
                  <a:pt x="36229" y="47682"/>
                </a:cubicBezTo>
                <a:lnTo>
                  <a:pt x="36229" y="47682"/>
                </a:lnTo>
                <a:cubicBezTo>
                  <a:pt x="36193" y="48225"/>
                  <a:pt x="36247" y="48769"/>
                  <a:pt x="36392" y="49294"/>
                </a:cubicBezTo>
                <a:cubicBezTo>
                  <a:pt x="36415" y="49373"/>
                  <a:pt x="36488" y="49424"/>
                  <a:pt x="36566" y="49424"/>
                </a:cubicBezTo>
                <a:cubicBezTo>
                  <a:pt x="36612" y="49424"/>
                  <a:pt x="36660" y="49406"/>
                  <a:pt x="36700" y="49366"/>
                </a:cubicBezTo>
                <a:cubicBezTo>
                  <a:pt x="37804" y="48171"/>
                  <a:pt x="38999" y="46686"/>
                  <a:pt x="38221" y="45039"/>
                </a:cubicBezTo>
                <a:cubicBezTo>
                  <a:pt x="39253" y="44333"/>
                  <a:pt x="40194" y="43500"/>
                  <a:pt x="41045" y="42577"/>
                </a:cubicBezTo>
                <a:lnTo>
                  <a:pt x="41045" y="42577"/>
                </a:lnTo>
                <a:cubicBezTo>
                  <a:pt x="40846" y="43482"/>
                  <a:pt x="40900" y="44423"/>
                  <a:pt x="41208" y="45292"/>
                </a:cubicBezTo>
                <a:cubicBezTo>
                  <a:pt x="41231" y="45371"/>
                  <a:pt x="41295" y="45415"/>
                  <a:pt x="41363" y="45415"/>
                </a:cubicBezTo>
                <a:cubicBezTo>
                  <a:pt x="41404" y="45415"/>
                  <a:pt x="41446" y="45399"/>
                  <a:pt x="41480" y="45365"/>
                </a:cubicBezTo>
                <a:cubicBezTo>
                  <a:pt x="42711" y="44097"/>
                  <a:pt x="43236" y="42269"/>
                  <a:pt x="42639" y="40585"/>
                </a:cubicBezTo>
                <a:cubicBezTo>
                  <a:pt x="43200" y="39806"/>
                  <a:pt x="43689" y="38992"/>
                  <a:pt x="44141" y="38159"/>
                </a:cubicBezTo>
                <a:lnTo>
                  <a:pt x="44141" y="38159"/>
                </a:lnTo>
                <a:cubicBezTo>
                  <a:pt x="44123" y="38630"/>
                  <a:pt x="44177" y="39118"/>
                  <a:pt x="44304" y="39571"/>
                </a:cubicBezTo>
                <a:cubicBezTo>
                  <a:pt x="44334" y="39651"/>
                  <a:pt x="44408" y="39692"/>
                  <a:pt x="44480" y="39692"/>
                </a:cubicBezTo>
                <a:cubicBezTo>
                  <a:pt x="44539" y="39692"/>
                  <a:pt x="44597" y="39664"/>
                  <a:pt x="44630" y="39607"/>
                </a:cubicBezTo>
                <a:lnTo>
                  <a:pt x="45897" y="37507"/>
                </a:lnTo>
                <a:cubicBezTo>
                  <a:pt x="46115" y="37797"/>
                  <a:pt x="46368" y="38050"/>
                  <a:pt x="46658" y="38268"/>
                </a:cubicBezTo>
                <a:cubicBezTo>
                  <a:pt x="46682" y="38282"/>
                  <a:pt x="46709" y="38289"/>
                  <a:pt x="46737" y="38289"/>
                </a:cubicBezTo>
                <a:cubicBezTo>
                  <a:pt x="46817" y="38289"/>
                  <a:pt x="46903" y="38234"/>
                  <a:pt x="46929" y="38141"/>
                </a:cubicBezTo>
                <a:cubicBezTo>
                  <a:pt x="47473" y="36403"/>
                  <a:pt x="47273" y="34393"/>
                  <a:pt x="46205" y="32890"/>
                </a:cubicBezTo>
                <a:cubicBezTo>
                  <a:pt x="46350" y="32365"/>
                  <a:pt x="46459" y="31858"/>
                  <a:pt x="46531" y="31351"/>
                </a:cubicBezTo>
                <a:cubicBezTo>
                  <a:pt x="46767" y="29921"/>
                  <a:pt x="46857" y="28455"/>
                  <a:pt x="46821" y="26988"/>
                </a:cubicBezTo>
                <a:lnTo>
                  <a:pt x="46821" y="26988"/>
                </a:lnTo>
                <a:cubicBezTo>
                  <a:pt x="47165" y="28111"/>
                  <a:pt x="47998" y="28998"/>
                  <a:pt x="49084" y="29414"/>
                </a:cubicBezTo>
                <a:cubicBezTo>
                  <a:pt x="49093" y="29416"/>
                  <a:pt x="49103" y="29417"/>
                  <a:pt x="49112" y="29417"/>
                </a:cubicBezTo>
                <a:cubicBezTo>
                  <a:pt x="49193" y="29417"/>
                  <a:pt x="49267" y="29350"/>
                  <a:pt x="49283" y="29269"/>
                </a:cubicBezTo>
                <a:cubicBezTo>
                  <a:pt x="49337" y="28237"/>
                  <a:pt x="49048" y="27223"/>
                  <a:pt x="48450" y="26372"/>
                </a:cubicBezTo>
                <a:cubicBezTo>
                  <a:pt x="48106" y="25902"/>
                  <a:pt x="47598" y="25392"/>
                  <a:pt x="46999" y="25392"/>
                </a:cubicBezTo>
                <a:cubicBezTo>
                  <a:pt x="46905" y="25392"/>
                  <a:pt x="46810" y="25404"/>
                  <a:pt x="46712" y="25431"/>
                </a:cubicBezTo>
                <a:cubicBezTo>
                  <a:pt x="46495" y="23313"/>
                  <a:pt x="46006" y="21212"/>
                  <a:pt x="45246" y="19221"/>
                </a:cubicBezTo>
                <a:lnTo>
                  <a:pt x="45246" y="19221"/>
                </a:lnTo>
                <a:cubicBezTo>
                  <a:pt x="45753" y="19764"/>
                  <a:pt x="46368" y="20180"/>
                  <a:pt x="47038" y="20470"/>
                </a:cubicBezTo>
                <a:cubicBezTo>
                  <a:pt x="47061" y="20480"/>
                  <a:pt x="47084" y="20484"/>
                  <a:pt x="47106" y="20484"/>
                </a:cubicBezTo>
                <a:cubicBezTo>
                  <a:pt x="47206" y="20484"/>
                  <a:pt x="47288" y="20393"/>
                  <a:pt x="47273" y="20289"/>
                </a:cubicBezTo>
                <a:cubicBezTo>
                  <a:pt x="47092" y="19474"/>
                  <a:pt x="46839" y="18678"/>
                  <a:pt x="46495" y="17899"/>
                </a:cubicBezTo>
                <a:lnTo>
                  <a:pt x="46495" y="17899"/>
                </a:lnTo>
                <a:cubicBezTo>
                  <a:pt x="46730" y="17972"/>
                  <a:pt x="46948" y="18008"/>
                  <a:pt x="47183" y="18044"/>
                </a:cubicBezTo>
                <a:cubicBezTo>
                  <a:pt x="47206" y="18053"/>
                  <a:pt x="47229" y="18057"/>
                  <a:pt x="47251" y="18057"/>
                </a:cubicBezTo>
                <a:cubicBezTo>
                  <a:pt x="47365" y="18057"/>
                  <a:pt x="47449" y="17948"/>
                  <a:pt x="47418" y="17827"/>
                </a:cubicBezTo>
                <a:cubicBezTo>
                  <a:pt x="47138" y="16286"/>
                  <a:pt x="45707" y="14780"/>
                  <a:pt x="44058" y="14780"/>
                </a:cubicBezTo>
                <a:cubicBezTo>
                  <a:pt x="44002" y="14780"/>
                  <a:pt x="43945" y="14781"/>
                  <a:pt x="43888" y="14785"/>
                </a:cubicBezTo>
                <a:cubicBezTo>
                  <a:pt x="43073" y="12739"/>
                  <a:pt x="41969" y="10802"/>
                  <a:pt x="40611" y="9046"/>
                </a:cubicBezTo>
                <a:lnTo>
                  <a:pt x="40611" y="9046"/>
                </a:lnTo>
                <a:cubicBezTo>
                  <a:pt x="41407" y="9643"/>
                  <a:pt x="42331" y="9969"/>
                  <a:pt x="43308" y="10023"/>
                </a:cubicBezTo>
                <a:cubicBezTo>
                  <a:pt x="43453" y="10023"/>
                  <a:pt x="43544" y="9879"/>
                  <a:pt x="43471" y="9752"/>
                </a:cubicBezTo>
                <a:cubicBezTo>
                  <a:pt x="42675" y="8086"/>
                  <a:pt x="40973" y="7036"/>
                  <a:pt x="39126" y="7036"/>
                </a:cubicBezTo>
                <a:cubicBezTo>
                  <a:pt x="39017" y="7054"/>
                  <a:pt x="39017" y="7217"/>
                  <a:pt x="39126" y="7235"/>
                </a:cubicBezTo>
                <a:lnTo>
                  <a:pt x="39180" y="7235"/>
                </a:lnTo>
                <a:cubicBezTo>
                  <a:pt x="39162" y="7271"/>
                  <a:pt x="39162" y="7326"/>
                  <a:pt x="39180" y="7380"/>
                </a:cubicBezTo>
                <a:cubicBezTo>
                  <a:pt x="38981" y="7145"/>
                  <a:pt x="38764" y="6945"/>
                  <a:pt x="38547" y="6728"/>
                </a:cubicBezTo>
                <a:cubicBezTo>
                  <a:pt x="37189" y="5388"/>
                  <a:pt x="35632" y="4266"/>
                  <a:pt x="33912" y="3397"/>
                </a:cubicBezTo>
                <a:cubicBezTo>
                  <a:pt x="34545" y="3270"/>
                  <a:pt x="35161" y="2999"/>
                  <a:pt x="35686" y="2618"/>
                </a:cubicBezTo>
                <a:cubicBezTo>
                  <a:pt x="35795" y="2546"/>
                  <a:pt x="35795" y="2383"/>
                  <a:pt x="35686" y="2329"/>
                </a:cubicBezTo>
                <a:cubicBezTo>
                  <a:pt x="34943" y="1834"/>
                  <a:pt x="34065" y="1579"/>
                  <a:pt x="33175" y="1579"/>
                </a:cubicBezTo>
                <a:cubicBezTo>
                  <a:pt x="33089" y="1579"/>
                  <a:pt x="33002" y="1582"/>
                  <a:pt x="32916" y="1586"/>
                </a:cubicBezTo>
                <a:cubicBezTo>
                  <a:pt x="33097" y="1460"/>
                  <a:pt x="33278" y="1315"/>
                  <a:pt x="33441" y="1188"/>
                </a:cubicBezTo>
                <a:cubicBezTo>
                  <a:pt x="33550" y="1097"/>
                  <a:pt x="33477" y="971"/>
                  <a:pt x="33387" y="935"/>
                </a:cubicBezTo>
                <a:cubicBezTo>
                  <a:pt x="32980" y="775"/>
                  <a:pt x="32532" y="695"/>
                  <a:pt x="32080" y="695"/>
                </a:cubicBezTo>
                <a:cubicBezTo>
                  <a:pt x="31144" y="695"/>
                  <a:pt x="30195" y="1041"/>
                  <a:pt x="29585" y="1749"/>
                </a:cubicBezTo>
                <a:lnTo>
                  <a:pt x="29295" y="1822"/>
                </a:lnTo>
                <a:cubicBezTo>
                  <a:pt x="29259" y="1840"/>
                  <a:pt x="29204" y="1876"/>
                  <a:pt x="29204" y="1930"/>
                </a:cubicBezTo>
                <a:cubicBezTo>
                  <a:pt x="28437" y="1814"/>
                  <a:pt x="27658" y="1757"/>
                  <a:pt x="26885" y="1757"/>
                </a:cubicBezTo>
                <a:cubicBezTo>
                  <a:pt x="26692" y="1757"/>
                  <a:pt x="26500" y="1760"/>
                  <a:pt x="26308" y="1767"/>
                </a:cubicBezTo>
                <a:cubicBezTo>
                  <a:pt x="25982" y="1767"/>
                  <a:pt x="25656" y="1804"/>
                  <a:pt x="25330" y="1822"/>
                </a:cubicBezTo>
                <a:cubicBezTo>
                  <a:pt x="26000" y="1423"/>
                  <a:pt x="26615" y="916"/>
                  <a:pt x="27159" y="337"/>
                </a:cubicBezTo>
                <a:cubicBezTo>
                  <a:pt x="27249" y="265"/>
                  <a:pt x="27213" y="120"/>
                  <a:pt x="27086" y="84"/>
                </a:cubicBezTo>
                <a:cubicBezTo>
                  <a:pt x="26832" y="28"/>
                  <a:pt x="26568" y="1"/>
                  <a:pt x="26301" y="1"/>
                </a:cubicBezTo>
                <a:close/>
              </a:path>
            </a:pathLst>
          </a:custGeom>
          <a:solidFill>
            <a:srgbClr val="5E4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B82199F4-1F51-C1EB-979A-24FA832FC660}"/>
              </a:ext>
            </a:extLst>
          </p:cNvPr>
          <p:cNvSpPr txBox="1"/>
          <p:nvPr/>
        </p:nvSpPr>
        <p:spPr>
          <a:xfrm>
            <a:off x="2020179" y="195565"/>
            <a:ext cx="5173578" cy="923330"/>
          </a:xfrm>
          <a:prstGeom prst="rect">
            <a:avLst/>
          </a:prstGeom>
          <a:noFill/>
        </p:spPr>
        <p:txBody>
          <a:bodyPr wrap="square">
            <a:spAutoFit/>
          </a:bodyPr>
          <a:lstStyle/>
          <a:p>
            <a:pPr algn="ctr"/>
            <a:r>
              <a:rPr kumimoji="0" lang="en-US" sz="54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Reflection</a:t>
            </a:r>
            <a:endParaRPr lang="el-GR" sz="5400" b="1" dirty="0">
              <a:solidFill>
                <a:schemeClr val="accent1">
                  <a:lumMod val="75000"/>
                </a:schemeClr>
              </a:solidFill>
            </a:endParaRPr>
          </a:p>
        </p:txBody>
      </p:sp>
      <p:sp>
        <p:nvSpPr>
          <p:cNvPr id="7" name="TextBox 6">
            <a:extLst>
              <a:ext uri="{FF2B5EF4-FFF2-40B4-BE49-F238E27FC236}">
                <a16:creationId xmlns:a16="http://schemas.microsoft.com/office/drawing/2014/main" id="{D07EBE7E-00B6-C432-F991-5974C7509845}"/>
              </a:ext>
            </a:extLst>
          </p:cNvPr>
          <p:cNvSpPr txBox="1"/>
          <p:nvPr/>
        </p:nvSpPr>
        <p:spPr>
          <a:xfrm>
            <a:off x="462842" y="1349624"/>
            <a:ext cx="8288253" cy="96488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After a while, bearers come to the kingdom from the surrounding regions because the king’s story has spread all around the kingdom, and they want to find out how it ended</a:t>
            </a:r>
            <a:r>
              <a:rPr kumimoji="0" lang="ru-RU"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 </a:t>
            </a:r>
            <a:r>
              <a:rPr kumimoji="0" lang="en-US"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so they can bring news to their cities.</a:t>
            </a:r>
            <a:endParaRPr kumimoji="0" lang="el-GR"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p:txBody>
      </p:sp>
      <p:sp>
        <p:nvSpPr>
          <p:cNvPr id="3" name="TextBox 2">
            <a:extLst>
              <a:ext uri="{FF2B5EF4-FFF2-40B4-BE49-F238E27FC236}">
                <a16:creationId xmlns:a16="http://schemas.microsoft.com/office/drawing/2014/main" id="{80EC9C3E-FC18-4536-28B8-F19EB8159366}"/>
              </a:ext>
            </a:extLst>
          </p:cNvPr>
          <p:cNvSpPr txBox="1"/>
          <p:nvPr/>
        </p:nvSpPr>
        <p:spPr>
          <a:xfrm>
            <a:off x="462842" y="2394999"/>
            <a:ext cx="8681158" cy="231909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rPr>
              <a:t>Activity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rPr>
              <a:t>Write a letter as king’s daughter to her father. Her thoughts, her feelings after all that has happened. </a:t>
            </a:r>
            <a:endParaRPr kumimoji="0" lang="el-GR"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rPr>
              <a:t>Activity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rPr>
              <a:t>Participants divide into groups and get a task</a:t>
            </a:r>
            <a:r>
              <a:rPr kumimoji="0" lang="ru-RU"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rPr>
              <a:t> </a:t>
            </a:r>
            <a:r>
              <a:rPr kumimoji="0" lang="en-US" sz="1900" b="0" i="0" u="none" strike="noStrike" kern="1200" cap="none" spc="0" normalizeH="0" baseline="0" noProof="0" dirty="0">
                <a:ln>
                  <a:noFill/>
                </a:ln>
                <a:solidFill>
                  <a:srgbClr val="C67315">
                    <a:lumMod val="50000"/>
                  </a:srgbClr>
                </a:solidFill>
                <a:effectLst/>
                <a:uLnTx/>
                <a:uFillTx/>
                <a:latin typeface="Arial Nova Cond Light" panose="020B0306020202020204" pitchFamily="34" charset="0"/>
                <a:ea typeface="+mn-ea"/>
                <a:cs typeface="Arial"/>
                <a:sym typeface="Arial"/>
              </a:rPr>
              <a:t>to make a video. This video should explain what has happened in the kingdom after the satyrs’ decision. This can be done in any form: for example, a broadcast, a report, a news story, a music video, a traveling show, an interview with a citizen, the king, his daughter, or anyone, etc.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2F9881-0229-6FD8-71F8-9E59593632A2}"/>
              </a:ext>
            </a:extLst>
          </p:cNvPr>
          <p:cNvSpPr>
            <a:spLocks noGrp="1"/>
          </p:cNvSpPr>
          <p:nvPr>
            <p:ph type="title"/>
          </p:nvPr>
        </p:nvSpPr>
        <p:spPr>
          <a:xfrm>
            <a:off x="720000" y="430737"/>
            <a:ext cx="7704000" cy="572700"/>
          </a:xfrm>
        </p:spPr>
        <p:txBody>
          <a:bodyPr/>
          <a:lstStyle/>
          <a:p>
            <a:r>
              <a:rPr lang="en-US" sz="5400" b="1" dirty="0">
                <a:solidFill>
                  <a:schemeClr val="accent1">
                    <a:lumMod val="75000"/>
                  </a:schemeClr>
                </a:solidFill>
                <a:latin typeface="Bradley Hand ITC" panose="03070402050302030203" pitchFamily="66" charset="0"/>
              </a:rPr>
              <a:t>Instructions</a:t>
            </a:r>
            <a:endParaRPr lang="el-GR" sz="5400" b="1" dirty="0">
              <a:solidFill>
                <a:schemeClr val="accent1">
                  <a:lumMod val="75000"/>
                </a:schemeClr>
              </a:solidFill>
            </a:endParaRPr>
          </a:p>
        </p:txBody>
      </p:sp>
      <p:sp>
        <p:nvSpPr>
          <p:cNvPr id="6" name="Rectangle 4">
            <a:extLst>
              <a:ext uri="{FF2B5EF4-FFF2-40B4-BE49-F238E27FC236}">
                <a16:creationId xmlns:a16="http://schemas.microsoft.com/office/drawing/2014/main" id="{49775418-00B0-29A3-19F1-5600178E59F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el-GR"/>
          </a:p>
        </p:txBody>
      </p:sp>
      <p:sp>
        <p:nvSpPr>
          <p:cNvPr id="9" name="TextBox 8">
            <a:extLst>
              <a:ext uri="{FF2B5EF4-FFF2-40B4-BE49-F238E27FC236}">
                <a16:creationId xmlns:a16="http://schemas.microsoft.com/office/drawing/2014/main" id="{684BFDCA-13B5-8160-83D2-6C992787A641}"/>
              </a:ext>
            </a:extLst>
          </p:cNvPr>
          <p:cNvSpPr txBox="1"/>
          <p:nvPr/>
        </p:nvSpPr>
        <p:spPr>
          <a:xfrm>
            <a:off x="1368028" y="1701224"/>
            <a:ext cx="6250781" cy="2031325"/>
          </a:xfrm>
          <a:prstGeom prst="rect">
            <a:avLst/>
          </a:prstGeom>
          <a:noFill/>
        </p:spPr>
        <p:txBody>
          <a:bodyPr wrap="square">
            <a:spAutoFit/>
          </a:bodyPr>
          <a:lstStyle/>
          <a:p>
            <a:pPr algn="ctr"/>
            <a:r>
              <a:rPr lang="en-US" sz="1800" b="0" i="0" dirty="0">
                <a:solidFill>
                  <a:schemeClr val="tx2">
                    <a:lumMod val="50000"/>
                  </a:schemeClr>
                </a:solidFill>
                <a:effectLst/>
                <a:latin typeface="Arial Nova Cond Light" panose="020B0306020202020204" pitchFamily="34" charset="0"/>
              </a:rPr>
              <a:t>“When you enter the feast, you are Satyrs. When you exit the feast, you are participants” </a:t>
            </a:r>
          </a:p>
          <a:p>
            <a:pPr algn="ctr"/>
            <a:endParaRPr lang="en-US" sz="1800" dirty="0">
              <a:solidFill>
                <a:schemeClr val="tx2">
                  <a:lumMod val="50000"/>
                </a:schemeClr>
              </a:solidFill>
              <a:latin typeface="Arial Nova Cond Light" panose="020B0306020202020204" pitchFamily="34" charset="0"/>
            </a:endParaRPr>
          </a:p>
          <a:p>
            <a:pPr algn="ctr"/>
            <a:r>
              <a:rPr lang="en-US" sz="1800" b="0" i="0" dirty="0">
                <a:solidFill>
                  <a:schemeClr val="tx2">
                    <a:lumMod val="50000"/>
                  </a:schemeClr>
                </a:solidFill>
                <a:effectLst/>
                <a:latin typeface="Arial Nova Cond Light" panose="020B0306020202020204" pitchFamily="34" charset="0"/>
              </a:rPr>
              <a:t>“When I wear gloves, I am the King. When I take them off, I’m facilitator”</a:t>
            </a:r>
          </a:p>
          <a:p>
            <a:pPr algn="ctr"/>
            <a:endParaRPr lang="en-US" sz="1800" dirty="0">
              <a:solidFill>
                <a:schemeClr val="tx2">
                  <a:lumMod val="50000"/>
                </a:schemeClr>
              </a:solidFill>
              <a:latin typeface="Arial Nova Cond Light" panose="020B0306020202020204" pitchFamily="34" charset="0"/>
            </a:endParaRPr>
          </a:p>
          <a:p>
            <a:pPr algn="ctr"/>
            <a:r>
              <a:rPr lang="en-US" sz="1800" b="0" i="0" dirty="0">
                <a:solidFill>
                  <a:schemeClr val="tx2">
                    <a:lumMod val="50000"/>
                  </a:schemeClr>
                </a:solidFill>
                <a:effectLst/>
                <a:latin typeface="Arial Nova Cond Light" panose="020B0306020202020204" pitchFamily="34" charset="0"/>
              </a:rPr>
              <a:t> “When I wear the wreath, I am </a:t>
            </a:r>
            <a:r>
              <a:rPr lang="en-US" sz="1800" b="0" i="0" dirty="0" err="1">
                <a:solidFill>
                  <a:schemeClr val="tx2">
                    <a:lumMod val="50000"/>
                  </a:schemeClr>
                </a:solidFill>
                <a:effectLst/>
                <a:latin typeface="Arial Nova Cond Light" panose="020B0306020202020204" pitchFamily="34" charset="0"/>
              </a:rPr>
              <a:t>Dionysos</a:t>
            </a:r>
            <a:r>
              <a:rPr lang="en-US" sz="1800" b="0" i="0" dirty="0">
                <a:solidFill>
                  <a:schemeClr val="tx2">
                    <a:lumMod val="50000"/>
                  </a:schemeClr>
                </a:solidFill>
                <a:effectLst/>
                <a:latin typeface="Arial Nova Cond Light" panose="020B0306020202020204" pitchFamily="34" charset="0"/>
              </a:rPr>
              <a:t>. When I take them off, I’m facilitator”</a:t>
            </a:r>
            <a:endParaRPr lang="el-GR" sz="1800" dirty="0">
              <a:solidFill>
                <a:schemeClr val="tx2">
                  <a:lumMod val="50000"/>
                </a:schemeClr>
              </a:solidFill>
              <a:latin typeface="Arial Nova Cond Light" panose="020B0306020202020204" pitchFamily="34" charset="0"/>
            </a:endParaRPr>
          </a:p>
        </p:txBody>
      </p:sp>
      <p:sp>
        <p:nvSpPr>
          <p:cNvPr id="10" name="Google Shape;977;p63">
            <a:extLst>
              <a:ext uri="{FF2B5EF4-FFF2-40B4-BE49-F238E27FC236}">
                <a16:creationId xmlns:a16="http://schemas.microsoft.com/office/drawing/2014/main" id="{09CE3B0A-413E-A807-68DA-4A3580578CCA}"/>
              </a:ext>
            </a:extLst>
          </p:cNvPr>
          <p:cNvSpPr/>
          <p:nvPr/>
        </p:nvSpPr>
        <p:spPr>
          <a:xfrm>
            <a:off x="1985964" y="325851"/>
            <a:ext cx="5172074" cy="1223798"/>
          </a:xfrm>
          <a:custGeom>
            <a:avLst/>
            <a:gdLst/>
            <a:ahLst/>
            <a:cxnLst/>
            <a:rect l="l" t="t" r="r" b="b"/>
            <a:pathLst>
              <a:path w="49338" h="50417" extrusionOk="0">
                <a:moveTo>
                  <a:pt x="26195" y="300"/>
                </a:moveTo>
                <a:cubicBezTo>
                  <a:pt x="26214" y="300"/>
                  <a:pt x="26234" y="301"/>
                  <a:pt x="26253" y="301"/>
                </a:cubicBezTo>
                <a:cubicBezTo>
                  <a:pt x="25330" y="609"/>
                  <a:pt x="24443" y="1007"/>
                  <a:pt x="23610" y="1514"/>
                </a:cubicBezTo>
                <a:cubicBezTo>
                  <a:pt x="24249" y="750"/>
                  <a:pt x="25202" y="300"/>
                  <a:pt x="26195" y="300"/>
                </a:cubicBezTo>
                <a:close/>
                <a:moveTo>
                  <a:pt x="32064" y="993"/>
                </a:moveTo>
                <a:cubicBezTo>
                  <a:pt x="32336" y="993"/>
                  <a:pt x="32611" y="1027"/>
                  <a:pt x="32880" y="1097"/>
                </a:cubicBezTo>
                <a:cubicBezTo>
                  <a:pt x="31993" y="1170"/>
                  <a:pt x="31105" y="1333"/>
                  <a:pt x="30255" y="1568"/>
                </a:cubicBezTo>
                <a:cubicBezTo>
                  <a:pt x="30789" y="1187"/>
                  <a:pt x="31421" y="993"/>
                  <a:pt x="32064" y="993"/>
                </a:cubicBezTo>
                <a:close/>
                <a:moveTo>
                  <a:pt x="26434" y="572"/>
                </a:moveTo>
                <a:cubicBezTo>
                  <a:pt x="25685" y="1232"/>
                  <a:pt x="24848" y="1822"/>
                  <a:pt x="23854" y="1822"/>
                </a:cubicBezTo>
                <a:cubicBezTo>
                  <a:pt x="23839" y="1822"/>
                  <a:pt x="23824" y="1822"/>
                  <a:pt x="23809" y="1822"/>
                </a:cubicBezTo>
                <a:cubicBezTo>
                  <a:pt x="24642" y="1315"/>
                  <a:pt x="25529" y="898"/>
                  <a:pt x="26434" y="572"/>
                </a:cubicBezTo>
                <a:close/>
                <a:moveTo>
                  <a:pt x="32668" y="1409"/>
                </a:moveTo>
                <a:lnTo>
                  <a:pt x="32668" y="1409"/>
                </a:lnTo>
                <a:cubicBezTo>
                  <a:pt x="32079" y="1834"/>
                  <a:pt x="31438" y="2185"/>
                  <a:pt x="30761" y="2238"/>
                </a:cubicBezTo>
                <a:cubicBezTo>
                  <a:pt x="30436" y="2166"/>
                  <a:pt x="30092" y="2075"/>
                  <a:pt x="29748" y="2021"/>
                </a:cubicBezTo>
                <a:cubicBezTo>
                  <a:pt x="30715" y="1752"/>
                  <a:pt x="31683" y="1536"/>
                  <a:pt x="32668" y="1409"/>
                </a:cubicBezTo>
                <a:close/>
                <a:moveTo>
                  <a:pt x="32572" y="1858"/>
                </a:moveTo>
                <a:cubicBezTo>
                  <a:pt x="33550" y="1876"/>
                  <a:pt x="34419" y="2021"/>
                  <a:pt x="35270" y="2492"/>
                </a:cubicBezTo>
                <a:lnTo>
                  <a:pt x="35252" y="2492"/>
                </a:lnTo>
                <a:cubicBezTo>
                  <a:pt x="34165" y="2383"/>
                  <a:pt x="33061" y="2274"/>
                  <a:pt x="31956" y="2220"/>
                </a:cubicBezTo>
                <a:cubicBezTo>
                  <a:pt x="32174" y="2111"/>
                  <a:pt x="32373" y="1985"/>
                  <a:pt x="32572" y="1858"/>
                </a:cubicBezTo>
                <a:close/>
                <a:moveTo>
                  <a:pt x="31558" y="2383"/>
                </a:moveTo>
                <a:cubicBezTo>
                  <a:pt x="32626" y="2546"/>
                  <a:pt x="33713" y="2636"/>
                  <a:pt x="34799" y="2745"/>
                </a:cubicBezTo>
                <a:cubicBezTo>
                  <a:pt x="34364" y="2908"/>
                  <a:pt x="33912" y="3071"/>
                  <a:pt x="33441" y="3180"/>
                </a:cubicBezTo>
                <a:cubicBezTo>
                  <a:pt x="32789" y="2890"/>
                  <a:pt x="32119" y="2636"/>
                  <a:pt x="31431" y="2437"/>
                </a:cubicBezTo>
                <a:cubicBezTo>
                  <a:pt x="31468" y="2419"/>
                  <a:pt x="31522" y="2401"/>
                  <a:pt x="31558" y="2383"/>
                </a:cubicBezTo>
                <a:close/>
                <a:moveTo>
                  <a:pt x="16748" y="1840"/>
                </a:moveTo>
                <a:lnTo>
                  <a:pt x="16748" y="1840"/>
                </a:lnTo>
                <a:cubicBezTo>
                  <a:pt x="16060" y="2655"/>
                  <a:pt x="15300" y="3415"/>
                  <a:pt x="14630" y="4248"/>
                </a:cubicBezTo>
                <a:cubicBezTo>
                  <a:pt x="14883" y="3904"/>
                  <a:pt x="15082" y="3524"/>
                  <a:pt x="15209" y="3107"/>
                </a:cubicBezTo>
                <a:lnTo>
                  <a:pt x="15227" y="3107"/>
                </a:lnTo>
                <a:cubicBezTo>
                  <a:pt x="15644" y="2582"/>
                  <a:pt x="16151" y="2148"/>
                  <a:pt x="16748" y="1840"/>
                </a:cubicBezTo>
                <a:close/>
                <a:moveTo>
                  <a:pt x="17128" y="1840"/>
                </a:moveTo>
                <a:cubicBezTo>
                  <a:pt x="17002" y="2546"/>
                  <a:pt x="16730" y="3216"/>
                  <a:pt x="16368" y="3831"/>
                </a:cubicBezTo>
                <a:cubicBezTo>
                  <a:pt x="15770" y="4049"/>
                  <a:pt x="15191" y="4302"/>
                  <a:pt x="14630" y="4574"/>
                </a:cubicBezTo>
                <a:cubicBezTo>
                  <a:pt x="15553" y="3795"/>
                  <a:pt x="16350" y="2799"/>
                  <a:pt x="17110" y="1876"/>
                </a:cubicBezTo>
                <a:lnTo>
                  <a:pt x="17128" y="1840"/>
                </a:lnTo>
                <a:close/>
                <a:moveTo>
                  <a:pt x="15046" y="2419"/>
                </a:moveTo>
                <a:lnTo>
                  <a:pt x="15046" y="2419"/>
                </a:lnTo>
                <a:cubicBezTo>
                  <a:pt x="14919" y="3469"/>
                  <a:pt x="14340" y="4393"/>
                  <a:pt x="13453" y="4936"/>
                </a:cubicBezTo>
                <a:cubicBezTo>
                  <a:pt x="13978" y="4103"/>
                  <a:pt x="14539" y="3270"/>
                  <a:pt x="15046" y="2419"/>
                </a:cubicBezTo>
                <a:close/>
                <a:moveTo>
                  <a:pt x="14847" y="2256"/>
                </a:moveTo>
                <a:lnTo>
                  <a:pt x="14847" y="2256"/>
                </a:lnTo>
                <a:cubicBezTo>
                  <a:pt x="14159" y="3180"/>
                  <a:pt x="13543" y="4139"/>
                  <a:pt x="12964" y="5135"/>
                </a:cubicBezTo>
                <a:cubicBezTo>
                  <a:pt x="13036" y="3904"/>
                  <a:pt x="13743" y="2799"/>
                  <a:pt x="14847" y="2256"/>
                </a:cubicBezTo>
                <a:close/>
                <a:moveTo>
                  <a:pt x="19518" y="4375"/>
                </a:moveTo>
                <a:cubicBezTo>
                  <a:pt x="19518" y="4411"/>
                  <a:pt x="19536" y="4465"/>
                  <a:pt x="19572" y="4483"/>
                </a:cubicBezTo>
                <a:cubicBezTo>
                  <a:pt x="19916" y="4719"/>
                  <a:pt x="20242" y="4954"/>
                  <a:pt x="20568" y="5207"/>
                </a:cubicBezTo>
                <a:cubicBezTo>
                  <a:pt x="19754" y="4961"/>
                  <a:pt x="18913" y="4833"/>
                  <a:pt x="18068" y="4833"/>
                </a:cubicBezTo>
                <a:cubicBezTo>
                  <a:pt x="17918" y="4833"/>
                  <a:pt x="17768" y="4837"/>
                  <a:pt x="17617" y="4845"/>
                </a:cubicBezTo>
                <a:lnTo>
                  <a:pt x="17599" y="4845"/>
                </a:lnTo>
                <a:cubicBezTo>
                  <a:pt x="18233" y="4646"/>
                  <a:pt x="18866" y="4483"/>
                  <a:pt x="19518" y="4375"/>
                </a:cubicBezTo>
                <a:close/>
                <a:moveTo>
                  <a:pt x="17084" y="5068"/>
                </a:moveTo>
                <a:cubicBezTo>
                  <a:pt x="17667" y="5137"/>
                  <a:pt x="18266" y="5173"/>
                  <a:pt x="18848" y="5244"/>
                </a:cubicBezTo>
                <a:cubicBezTo>
                  <a:pt x="19373" y="5298"/>
                  <a:pt x="19898" y="5425"/>
                  <a:pt x="20423" y="5461"/>
                </a:cubicBezTo>
                <a:cubicBezTo>
                  <a:pt x="19975" y="5598"/>
                  <a:pt x="19502" y="5666"/>
                  <a:pt x="19026" y="5666"/>
                </a:cubicBezTo>
                <a:cubicBezTo>
                  <a:pt x="18809" y="5666"/>
                  <a:pt x="18593" y="5652"/>
                  <a:pt x="18378" y="5624"/>
                </a:cubicBezTo>
                <a:cubicBezTo>
                  <a:pt x="17987" y="5358"/>
                  <a:pt x="17544" y="5161"/>
                  <a:pt x="17084" y="5068"/>
                </a:cubicBezTo>
                <a:close/>
                <a:moveTo>
                  <a:pt x="25764" y="4429"/>
                </a:moveTo>
                <a:cubicBezTo>
                  <a:pt x="26742" y="4682"/>
                  <a:pt x="27503" y="5461"/>
                  <a:pt x="27774" y="6439"/>
                </a:cubicBezTo>
                <a:cubicBezTo>
                  <a:pt x="27104" y="5769"/>
                  <a:pt x="26434" y="5099"/>
                  <a:pt x="25764" y="4429"/>
                </a:cubicBezTo>
                <a:close/>
                <a:moveTo>
                  <a:pt x="16754" y="5396"/>
                </a:moveTo>
                <a:cubicBezTo>
                  <a:pt x="17558" y="5396"/>
                  <a:pt x="18374" y="6008"/>
                  <a:pt x="19011" y="6620"/>
                </a:cubicBezTo>
                <a:cubicBezTo>
                  <a:pt x="17985" y="6206"/>
                  <a:pt x="16924" y="5899"/>
                  <a:pt x="15844" y="5700"/>
                </a:cubicBezTo>
                <a:lnTo>
                  <a:pt x="15844" y="5700"/>
                </a:lnTo>
                <a:cubicBezTo>
                  <a:pt x="16139" y="5486"/>
                  <a:pt x="16445" y="5396"/>
                  <a:pt x="16754" y="5396"/>
                </a:cubicBezTo>
                <a:close/>
                <a:moveTo>
                  <a:pt x="25855" y="4918"/>
                </a:moveTo>
                <a:cubicBezTo>
                  <a:pt x="26434" y="5497"/>
                  <a:pt x="26996" y="6095"/>
                  <a:pt x="27575" y="6674"/>
                </a:cubicBezTo>
                <a:lnTo>
                  <a:pt x="27575" y="6692"/>
                </a:lnTo>
                <a:cubicBezTo>
                  <a:pt x="26796" y="6330"/>
                  <a:pt x="26181" y="5696"/>
                  <a:pt x="25855" y="4918"/>
                </a:cubicBezTo>
                <a:close/>
                <a:moveTo>
                  <a:pt x="15752" y="6022"/>
                </a:moveTo>
                <a:cubicBezTo>
                  <a:pt x="16893" y="6221"/>
                  <a:pt x="17997" y="6529"/>
                  <a:pt x="19066" y="6982"/>
                </a:cubicBezTo>
                <a:cubicBezTo>
                  <a:pt x="18718" y="7129"/>
                  <a:pt x="18342" y="7206"/>
                  <a:pt x="17964" y="7206"/>
                </a:cubicBezTo>
                <a:cubicBezTo>
                  <a:pt x="17554" y="7206"/>
                  <a:pt x="17143" y="7116"/>
                  <a:pt x="16766" y="6927"/>
                </a:cubicBezTo>
                <a:cubicBezTo>
                  <a:pt x="16368" y="6710"/>
                  <a:pt x="16024" y="6402"/>
                  <a:pt x="15752" y="6022"/>
                </a:cubicBezTo>
                <a:close/>
                <a:moveTo>
                  <a:pt x="39633" y="7308"/>
                </a:moveTo>
                <a:cubicBezTo>
                  <a:pt x="40864" y="7489"/>
                  <a:pt x="41969" y="8159"/>
                  <a:pt x="42693" y="9154"/>
                </a:cubicBezTo>
                <a:lnTo>
                  <a:pt x="42693" y="9172"/>
                </a:lnTo>
                <a:cubicBezTo>
                  <a:pt x="41697" y="8503"/>
                  <a:pt x="40683" y="7887"/>
                  <a:pt x="39633" y="7308"/>
                </a:cubicBezTo>
                <a:close/>
                <a:moveTo>
                  <a:pt x="32554" y="6475"/>
                </a:moveTo>
                <a:lnTo>
                  <a:pt x="32554" y="6475"/>
                </a:lnTo>
                <a:cubicBezTo>
                  <a:pt x="32880" y="7452"/>
                  <a:pt x="33260" y="8394"/>
                  <a:pt x="33713" y="9317"/>
                </a:cubicBezTo>
                <a:cubicBezTo>
                  <a:pt x="32952" y="8575"/>
                  <a:pt x="32536" y="7543"/>
                  <a:pt x="32554" y="6475"/>
                </a:cubicBezTo>
                <a:close/>
                <a:moveTo>
                  <a:pt x="32789" y="6348"/>
                </a:moveTo>
                <a:cubicBezTo>
                  <a:pt x="33007" y="6457"/>
                  <a:pt x="33224" y="6565"/>
                  <a:pt x="33441" y="6674"/>
                </a:cubicBezTo>
                <a:lnTo>
                  <a:pt x="33513" y="6764"/>
                </a:lnTo>
                <a:cubicBezTo>
                  <a:pt x="33731" y="7018"/>
                  <a:pt x="33894" y="7308"/>
                  <a:pt x="33966" y="7633"/>
                </a:cubicBezTo>
                <a:cubicBezTo>
                  <a:pt x="34111" y="8213"/>
                  <a:pt x="34111" y="8792"/>
                  <a:pt x="34020" y="9390"/>
                </a:cubicBezTo>
                <a:cubicBezTo>
                  <a:pt x="33857" y="8991"/>
                  <a:pt x="33676" y="8611"/>
                  <a:pt x="33513" y="8213"/>
                </a:cubicBezTo>
                <a:cubicBezTo>
                  <a:pt x="33441" y="8068"/>
                  <a:pt x="32644" y="6457"/>
                  <a:pt x="32753" y="6366"/>
                </a:cubicBezTo>
                <a:lnTo>
                  <a:pt x="32789" y="6348"/>
                </a:lnTo>
                <a:close/>
                <a:moveTo>
                  <a:pt x="34738" y="7405"/>
                </a:moveTo>
                <a:lnTo>
                  <a:pt x="34738" y="7405"/>
                </a:lnTo>
                <a:cubicBezTo>
                  <a:pt x="35060" y="7602"/>
                  <a:pt x="35382" y="7799"/>
                  <a:pt x="35704" y="8014"/>
                </a:cubicBezTo>
                <a:cubicBezTo>
                  <a:pt x="35740" y="8267"/>
                  <a:pt x="35813" y="8503"/>
                  <a:pt x="35921" y="8738"/>
                </a:cubicBezTo>
                <a:cubicBezTo>
                  <a:pt x="36012" y="9028"/>
                  <a:pt x="36103" y="9317"/>
                  <a:pt x="36193" y="9607"/>
                </a:cubicBezTo>
                <a:cubicBezTo>
                  <a:pt x="35602" y="8944"/>
                  <a:pt x="35117" y="8210"/>
                  <a:pt x="34738" y="7405"/>
                </a:cubicBezTo>
                <a:close/>
                <a:moveTo>
                  <a:pt x="39778" y="7742"/>
                </a:moveTo>
                <a:lnTo>
                  <a:pt x="39778" y="7742"/>
                </a:lnTo>
                <a:cubicBezTo>
                  <a:pt x="40846" y="8321"/>
                  <a:pt x="41860" y="8955"/>
                  <a:pt x="42874" y="9625"/>
                </a:cubicBezTo>
                <a:cubicBezTo>
                  <a:pt x="41625" y="9444"/>
                  <a:pt x="40502" y="8756"/>
                  <a:pt x="39778" y="7742"/>
                </a:cubicBezTo>
                <a:close/>
                <a:moveTo>
                  <a:pt x="34002" y="6982"/>
                </a:moveTo>
                <a:lnTo>
                  <a:pt x="34002" y="6982"/>
                </a:lnTo>
                <a:cubicBezTo>
                  <a:pt x="34129" y="7036"/>
                  <a:pt x="34238" y="7108"/>
                  <a:pt x="34364" y="7181"/>
                </a:cubicBezTo>
                <a:lnTo>
                  <a:pt x="34364" y="7217"/>
                </a:lnTo>
                <a:cubicBezTo>
                  <a:pt x="34727" y="8122"/>
                  <a:pt x="35288" y="8955"/>
                  <a:pt x="35976" y="9643"/>
                </a:cubicBezTo>
                <a:cubicBezTo>
                  <a:pt x="35378" y="9516"/>
                  <a:pt x="34926" y="9154"/>
                  <a:pt x="34473" y="8702"/>
                </a:cubicBezTo>
                <a:cubicBezTo>
                  <a:pt x="34464" y="8693"/>
                  <a:pt x="34446" y="8688"/>
                  <a:pt x="34428" y="8688"/>
                </a:cubicBezTo>
                <a:cubicBezTo>
                  <a:pt x="34410" y="8688"/>
                  <a:pt x="34392" y="8693"/>
                  <a:pt x="34383" y="8702"/>
                </a:cubicBezTo>
                <a:cubicBezTo>
                  <a:pt x="34401" y="8104"/>
                  <a:pt x="34274" y="7507"/>
                  <a:pt x="34002" y="6982"/>
                </a:cubicBezTo>
                <a:close/>
                <a:moveTo>
                  <a:pt x="12070" y="9138"/>
                </a:moveTo>
                <a:cubicBezTo>
                  <a:pt x="12187" y="9138"/>
                  <a:pt x="12304" y="9143"/>
                  <a:pt x="12421" y="9154"/>
                </a:cubicBezTo>
                <a:cubicBezTo>
                  <a:pt x="11407" y="9571"/>
                  <a:pt x="10393" y="9987"/>
                  <a:pt x="9343" y="10349"/>
                </a:cubicBezTo>
                <a:lnTo>
                  <a:pt x="9343" y="10331"/>
                </a:lnTo>
                <a:cubicBezTo>
                  <a:pt x="10043" y="9566"/>
                  <a:pt x="11035" y="9138"/>
                  <a:pt x="12070" y="9138"/>
                </a:cubicBezTo>
                <a:close/>
                <a:moveTo>
                  <a:pt x="7442" y="7398"/>
                </a:moveTo>
                <a:cubicBezTo>
                  <a:pt x="7388" y="8503"/>
                  <a:pt x="7207" y="9607"/>
                  <a:pt x="6482" y="10422"/>
                </a:cubicBezTo>
                <a:lnTo>
                  <a:pt x="6464" y="10440"/>
                </a:lnTo>
                <a:cubicBezTo>
                  <a:pt x="6736" y="9408"/>
                  <a:pt x="7062" y="8394"/>
                  <a:pt x="7442" y="7398"/>
                </a:cubicBezTo>
                <a:close/>
                <a:moveTo>
                  <a:pt x="7194" y="7303"/>
                </a:moveTo>
                <a:cubicBezTo>
                  <a:pt x="6783" y="8361"/>
                  <a:pt x="6425" y="9437"/>
                  <a:pt x="6138" y="10530"/>
                </a:cubicBezTo>
                <a:cubicBezTo>
                  <a:pt x="5995" y="9350"/>
                  <a:pt x="6365" y="8169"/>
                  <a:pt x="7194" y="7303"/>
                </a:cubicBezTo>
                <a:close/>
                <a:moveTo>
                  <a:pt x="12335" y="9474"/>
                </a:moveTo>
                <a:cubicBezTo>
                  <a:pt x="11607" y="10167"/>
                  <a:pt x="10759" y="10779"/>
                  <a:pt x="9810" y="10779"/>
                </a:cubicBezTo>
                <a:cubicBezTo>
                  <a:pt x="9610" y="10779"/>
                  <a:pt x="9406" y="10752"/>
                  <a:pt x="9198" y="10693"/>
                </a:cubicBezTo>
                <a:cubicBezTo>
                  <a:pt x="10238" y="10245"/>
                  <a:pt x="11295" y="9868"/>
                  <a:pt x="12335" y="9474"/>
                </a:cubicBezTo>
                <a:close/>
                <a:moveTo>
                  <a:pt x="40683" y="13101"/>
                </a:moveTo>
                <a:lnTo>
                  <a:pt x="40683" y="13101"/>
                </a:lnTo>
                <a:cubicBezTo>
                  <a:pt x="40737" y="13844"/>
                  <a:pt x="40774" y="14622"/>
                  <a:pt x="40864" y="15383"/>
                </a:cubicBezTo>
                <a:cubicBezTo>
                  <a:pt x="40629" y="14640"/>
                  <a:pt x="40556" y="13862"/>
                  <a:pt x="40683" y="13101"/>
                </a:cubicBezTo>
                <a:close/>
                <a:moveTo>
                  <a:pt x="41030" y="13375"/>
                </a:moveTo>
                <a:cubicBezTo>
                  <a:pt x="41538" y="14308"/>
                  <a:pt x="41676" y="15397"/>
                  <a:pt x="41425" y="16451"/>
                </a:cubicBezTo>
                <a:cubicBezTo>
                  <a:pt x="41371" y="16378"/>
                  <a:pt x="41317" y="16306"/>
                  <a:pt x="41281" y="16252"/>
                </a:cubicBezTo>
                <a:cubicBezTo>
                  <a:pt x="41209" y="15287"/>
                  <a:pt x="41102" y="14339"/>
                  <a:pt x="41030" y="13375"/>
                </a:cubicBezTo>
                <a:close/>
                <a:moveTo>
                  <a:pt x="44503" y="15183"/>
                </a:moveTo>
                <a:cubicBezTo>
                  <a:pt x="45608" y="15527"/>
                  <a:pt x="46495" y="16215"/>
                  <a:pt x="46911" y="17320"/>
                </a:cubicBezTo>
                <a:lnTo>
                  <a:pt x="46911" y="17338"/>
                </a:lnTo>
                <a:cubicBezTo>
                  <a:pt x="46549" y="16958"/>
                  <a:pt x="46187" y="16614"/>
                  <a:pt x="45789" y="16288"/>
                </a:cubicBezTo>
                <a:cubicBezTo>
                  <a:pt x="45372" y="15926"/>
                  <a:pt x="44938" y="15545"/>
                  <a:pt x="44503" y="15183"/>
                </a:cubicBezTo>
                <a:close/>
                <a:moveTo>
                  <a:pt x="6591" y="14785"/>
                </a:moveTo>
                <a:lnTo>
                  <a:pt x="6591" y="14785"/>
                </a:lnTo>
                <a:cubicBezTo>
                  <a:pt x="6464" y="15419"/>
                  <a:pt x="6319" y="16071"/>
                  <a:pt x="6156" y="16704"/>
                </a:cubicBezTo>
                <a:cubicBezTo>
                  <a:pt x="6156" y="16716"/>
                  <a:pt x="6156" y="16728"/>
                  <a:pt x="6156" y="16740"/>
                </a:cubicBezTo>
                <a:cubicBezTo>
                  <a:pt x="5812" y="16940"/>
                  <a:pt x="5487" y="17175"/>
                  <a:pt x="5197" y="17447"/>
                </a:cubicBezTo>
                <a:cubicBezTo>
                  <a:pt x="5686" y="16577"/>
                  <a:pt x="6138" y="15672"/>
                  <a:pt x="6591" y="14785"/>
                </a:cubicBezTo>
                <a:close/>
                <a:moveTo>
                  <a:pt x="44159" y="15310"/>
                </a:moveTo>
                <a:cubicBezTo>
                  <a:pt x="44648" y="15708"/>
                  <a:pt x="45101" y="16107"/>
                  <a:pt x="45572" y="16523"/>
                </a:cubicBezTo>
                <a:cubicBezTo>
                  <a:pt x="45952" y="16867"/>
                  <a:pt x="46296" y="17265"/>
                  <a:pt x="46694" y="17591"/>
                </a:cubicBezTo>
                <a:cubicBezTo>
                  <a:pt x="45771" y="17356"/>
                  <a:pt x="44829" y="16921"/>
                  <a:pt x="44395" y="16143"/>
                </a:cubicBezTo>
                <a:cubicBezTo>
                  <a:pt x="44340" y="15962"/>
                  <a:pt x="44268" y="15763"/>
                  <a:pt x="44196" y="15564"/>
                </a:cubicBezTo>
                <a:cubicBezTo>
                  <a:pt x="44177" y="15491"/>
                  <a:pt x="44159" y="15401"/>
                  <a:pt x="44159" y="15310"/>
                </a:cubicBezTo>
                <a:close/>
                <a:moveTo>
                  <a:pt x="2879" y="14296"/>
                </a:moveTo>
                <a:cubicBezTo>
                  <a:pt x="2970" y="14857"/>
                  <a:pt x="3060" y="15419"/>
                  <a:pt x="3151" y="15980"/>
                </a:cubicBezTo>
                <a:cubicBezTo>
                  <a:pt x="3060" y="16252"/>
                  <a:pt x="2952" y="16505"/>
                  <a:pt x="2861" y="16777"/>
                </a:cubicBezTo>
                <a:cubicBezTo>
                  <a:pt x="2771" y="17048"/>
                  <a:pt x="2680" y="17374"/>
                  <a:pt x="2590" y="17682"/>
                </a:cubicBezTo>
                <a:cubicBezTo>
                  <a:pt x="2608" y="16614"/>
                  <a:pt x="2716" y="15545"/>
                  <a:pt x="2879" y="14477"/>
                </a:cubicBezTo>
                <a:cubicBezTo>
                  <a:pt x="2898" y="14441"/>
                  <a:pt x="2879" y="14387"/>
                  <a:pt x="2843" y="14351"/>
                </a:cubicBezTo>
                <a:cubicBezTo>
                  <a:pt x="2861" y="14332"/>
                  <a:pt x="2861" y="14314"/>
                  <a:pt x="2879" y="14296"/>
                </a:cubicBezTo>
                <a:close/>
                <a:moveTo>
                  <a:pt x="6392" y="14532"/>
                </a:moveTo>
                <a:cubicBezTo>
                  <a:pt x="5812" y="15690"/>
                  <a:pt x="5215" y="16831"/>
                  <a:pt x="4708" y="17990"/>
                </a:cubicBezTo>
                <a:cubicBezTo>
                  <a:pt x="4943" y="16958"/>
                  <a:pt x="5306" y="15980"/>
                  <a:pt x="5776" y="15039"/>
                </a:cubicBezTo>
                <a:cubicBezTo>
                  <a:pt x="5957" y="14839"/>
                  <a:pt x="6175" y="14676"/>
                  <a:pt x="6392" y="14532"/>
                </a:cubicBezTo>
                <a:close/>
                <a:moveTo>
                  <a:pt x="2572" y="14785"/>
                </a:moveTo>
                <a:lnTo>
                  <a:pt x="2572" y="14785"/>
                </a:lnTo>
                <a:cubicBezTo>
                  <a:pt x="2391" y="15962"/>
                  <a:pt x="2336" y="17157"/>
                  <a:pt x="2409" y="18352"/>
                </a:cubicBezTo>
                <a:cubicBezTo>
                  <a:pt x="2391" y="18424"/>
                  <a:pt x="2372" y="18515"/>
                  <a:pt x="2354" y="18587"/>
                </a:cubicBezTo>
                <a:cubicBezTo>
                  <a:pt x="2354" y="17845"/>
                  <a:pt x="2228" y="17103"/>
                  <a:pt x="1974" y="16415"/>
                </a:cubicBezTo>
                <a:lnTo>
                  <a:pt x="1956" y="16415"/>
                </a:lnTo>
                <a:lnTo>
                  <a:pt x="1974" y="16396"/>
                </a:lnTo>
                <a:cubicBezTo>
                  <a:pt x="2083" y="15835"/>
                  <a:pt x="2300" y="15292"/>
                  <a:pt x="2572" y="14785"/>
                </a:cubicBezTo>
                <a:close/>
                <a:moveTo>
                  <a:pt x="7116" y="16668"/>
                </a:moveTo>
                <a:lnTo>
                  <a:pt x="7116" y="16668"/>
                </a:lnTo>
                <a:cubicBezTo>
                  <a:pt x="6156" y="17447"/>
                  <a:pt x="5251" y="18316"/>
                  <a:pt x="4455" y="19239"/>
                </a:cubicBezTo>
                <a:lnTo>
                  <a:pt x="4436" y="19239"/>
                </a:lnTo>
                <a:cubicBezTo>
                  <a:pt x="4455" y="19148"/>
                  <a:pt x="4473" y="19076"/>
                  <a:pt x="4491" y="18985"/>
                </a:cubicBezTo>
                <a:cubicBezTo>
                  <a:pt x="4998" y="17863"/>
                  <a:pt x="5867" y="16976"/>
                  <a:pt x="7116" y="16668"/>
                </a:cubicBezTo>
                <a:close/>
                <a:moveTo>
                  <a:pt x="1413" y="15944"/>
                </a:moveTo>
                <a:cubicBezTo>
                  <a:pt x="1920" y="16958"/>
                  <a:pt x="2119" y="18135"/>
                  <a:pt x="1974" y="19275"/>
                </a:cubicBezTo>
                <a:cubicBezTo>
                  <a:pt x="1558" y="18316"/>
                  <a:pt x="1340" y="17302"/>
                  <a:pt x="1304" y="16270"/>
                </a:cubicBezTo>
                <a:cubicBezTo>
                  <a:pt x="1340" y="16161"/>
                  <a:pt x="1377" y="16052"/>
                  <a:pt x="1413" y="15944"/>
                </a:cubicBezTo>
                <a:close/>
                <a:moveTo>
                  <a:pt x="7142" y="17020"/>
                </a:moveTo>
                <a:lnTo>
                  <a:pt x="7142" y="17020"/>
                </a:lnTo>
                <a:cubicBezTo>
                  <a:pt x="6686" y="18185"/>
                  <a:pt x="5767" y="19097"/>
                  <a:pt x="4599" y="19547"/>
                </a:cubicBezTo>
                <a:cubicBezTo>
                  <a:pt x="5357" y="18627"/>
                  <a:pt x="6205" y="17779"/>
                  <a:pt x="7142" y="17020"/>
                </a:cubicBezTo>
                <a:close/>
                <a:moveTo>
                  <a:pt x="44902" y="17899"/>
                </a:moveTo>
                <a:lnTo>
                  <a:pt x="44902" y="17899"/>
                </a:lnTo>
                <a:cubicBezTo>
                  <a:pt x="45101" y="18243"/>
                  <a:pt x="45354" y="18587"/>
                  <a:pt x="45608" y="18895"/>
                </a:cubicBezTo>
                <a:cubicBezTo>
                  <a:pt x="45825" y="19185"/>
                  <a:pt x="46060" y="19456"/>
                  <a:pt x="46314" y="19728"/>
                </a:cubicBezTo>
                <a:cubicBezTo>
                  <a:pt x="46133" y="19619"/>
                  <a:pt x="45970" y="19492"/>
                  <a:pt x="45807" y="19348"/>
                </a:cubicBezTo>
                <a:lnTo>
                  <a:pt x="45807" y="19366"/>
                </a:lnTo>
                <a:cubicBezTo>
                  <a:pt x="45553" y="19130"/>
                  <a:pt x="45300" y="18895"/>
                  <a:pt x="45083" y="18623"/>
                </a:cubicBezTo>
                <a:cubicBezTo>
                  <a:pt x="45028" y="18388"/>
                  <a:pt x="44956" y="18153"/>
                  <a:pt x="44902" y="17899"/>
                </a:cubicBezTo>
                <a:close/>
                <a:moveTo>
                  <a:pt x="44811" y="17121"/>
                </a:moveTo>
                <a:cubicBezTo>
                  <a:pt x="45228" y="17428"/>
                  <a:pt x="45662" y="17646"/>
                  <a:pt x="46151" y="17809"/>
                </a:cubicBezTo>
                <a:cubicBezTo>
                  <a:pt x="46151" y="17827"/>
                  <a:pt x="46151" y="17863"/>
                  <a:pt x="46151" y="17881"/>
                </a:cubicBezTo>
                <a:cubicBezTo>
                  <a:pt x="46423" y="18515"/>
                  <a:pt x="46658" y="19167"/>
                  <a:pt x="46839" y="19836"/>
                </a:cubicBezTo>
                <a:cubicBezTo>
                  <a:pt x="46459" y="19438"/>
                  <a:pt x="46097" y="19022"/>
                  <a:pt x="45771" y="18587"/>
                </a:cubicBezTo>
                <a:cubicBezTo>
                  <a:pt x="45445" y="18153"/>
                  <a:pt x="45228" y="17646"/>
                  <a:pt x="44865" y="17247"/>
                </a:cubicBezTo>
                <a:cubicBezTo>
                  <a:pt x="44865" y="17247"/>
                  <a:pt x="44847" y="17247"/>
                  <a:pt x="44829" y="17229"/>
                </a:cubicBezTo>
                <a:cubicBezTo>
                  <a:pt x="44847" y="17193"/>
                  <a:pt x="44829" y="17157"/>
                  <a:pt x="44811" y="17121"/>
                </a:cubicBezTo>
                <a:close/>
                <a:moveTo>
                  <a:pt x="1087" y="17356"/>
                </a:moveTo>
                <a:lnTo>
                  <a:pt x="1087" y="17356"/>
                </a:lnTo>
                <a:cubicBezTo>
                  <a:pt x="1214" y="18243"/>
                  <a:pt x="1503" y="19112"/>
                  <a:pt x="1920" y="19909"/>
                </a:cubicBezTo>
                <a:cubicBezTo>
                  <a:pt x="1938" y="19945"/>
                  <a:pt x="1992" y="19981"/>
                  <a:pt x="2047" y="19981"/>
                </a:cubicBezTo>
                <a:cubicBezTo>
                  <a:pt x="2065" y="19999"/>
                  <a:pt x="2065" y="20017"/>
                  <a:pt x="2047" y="20054"/>
                </a:cubicBezTo>
                <a:cubicBezTo>
                  <a:pt x="1214" y="19311"/>
                  <a:pt x="996" y="18352"/>
                  <a:pt x="1087" y="17356"/>
                </a:cubicBezTo>
                <a:close/>
                <a:moveTo>
                  <a:pt x="44666" y="20959"/>
                </a:moveTo>
                <a:cubicBezTo>
                  <a:pt x="44612" y="21846"/>
                  <a:pt x="44159" y="22661"/>
                  <a:pt x="43471" y="23204"/>
                </a:cubicBezTo>
                <a:lnTo>
                  <a:pt x="44666" y="20959"/>
                </a:lnTo>
                <a:close/>
                <a:moveTo>
                  <a:pt x="44503" y="20597"/>
                </a:moveTo>
                <a:lnTo>
                  <a:pt x="43145" y="23313"/>
                </a:lnTo>
                <a:cubicBezTo>
                  <a:pt x="43127" y="23331"/>
                  <a:pt x="43127" y="23367"/>
                  <a:pt x="43145" y="23403"/>
                </a:cubicBezTo>
                <a:lnTo>
                  <a:pt x="43127" y="23403"/>
                </a:lnTo>
                <a:cubicBezTo>
                  <a:pt x="43091" y="23439"/>
                  <a:pt x="43055" y="23457"/>
                  <a:pt x="43019" y="23476"/>
                </a:cubicBezTo>
                <a:cubicBezTo>
                  <a:pt x="43073" y="22335"/>
                  <a:pt x="43616" y="21303"/>
                  <a:pt x="44503" y="20597"/>
                </a:cubicBezTo>
                <a:close/>
                <a:moveTo>
                  <a:pt x="44992" y="21882"/>
                </a:moveTo>
                <a:cubicBezTo>
                  <a:pt x="45047" y="22407"/>
                  <a:pt x="45083" y="22932"/>
                  <a:pt x="45101" y="23439"/>
                </a:cubicBezTo>
                <a:lnTo>
                  <a:pt x="45101" y="23874"/>
                </a:lnTo>
                <a:cubicBezTo>
                  <a:pt x="44865" y="24200"/>
                  <a:pt x="44612" y="24526"/>
                  <a:pt x="44359" y="24833"/>
                </a:cubicBezTo>
                <a:cubicBezTo>
                  <a:pt x="44666" y="23874"/>
                  <a:pt x="44884" y="22878"/>
                  <a:pt x="44992" y="21882"/>
                </a:cubicBezTo>
                <a:close/>
                <a:moveTo>
                  <a:pt x="44612" y="22444"/>
                </a:moveTo>
                <a:cubicBezTo>
                  <a:pt x="44377" y="23313"/>
                  <a:pt x="44214" y="24200"/>
                  <a:pt x="44141" y="25105"/>
                </a:cubicBezTo>
                <a:lnTo>
                  <a:pt x="44051" y="25196"/>
                </a:lnTo>
                <a:cubicBezTo>
                  <a:pt x="43942" y="24544"/>
                  <a:pt x="43924" y="23856"/>
                  <a:pt x="44015" y="23204"/>
                </a:cubicBezTo>
                <a:cubicBezTo>
                  <a:pt x="44250" y="22969"/>
                  <a:pt x="44449" y="22715"/>
                  <a:pt x="44612" y="22444"/>
                </a:cubicBezTo>
                <a:close/>
                <a:moveTo>
                  <a:pt x="5432" y="24598"/>
                </a:moveTo>
                <a:cubicBezTo>
                  <a:pt x="5034" y="25775"/>
                  <a:pt x="4780" y="26988"/>
                  <a:pt x="4690" y="28219"/>
                </a:cubicBezTo>
                <a:cubicBezTo>
                  <a:pt x="4636" y="27929"/>
                  <a:pt x="4581" y="27640"/>
                  <a:pt x="4527" y="27350"/>
                </a:cubicBezTo>
                <a:cubicBezTo>
                  <a:pt x="4473" y="26354"/>
                  <a:pt x="4799" y="25377"/>
                  <a:pt x="5432" y="24598"/>
                </a:cubicBezTo>
                <a:close/>
                <a:moveTo>
                  <a:pt x="5686" y="24652"/>
                </a:moveTo>
                <a:cubicBezTo>
                  <a:pt x="6012" y="26065"/>
                  <a:pt x="6138" y="27676"/>
                  <a:pt x="4943" y="28654"/>
                </a:cubicBezTo>
                <a:cubicBezTo>
                  <a:pt x="5016" y="27296"/>
                  <a:pt x="5269" y="25956"/>
                  <a:pt x="5686" y="24671"/>
                </a:cubicBezTo>
                <a:lnTo>
                  <a:pt x="5686" y="24652"/>
                </a:lnTo>
                <a:close/>
                <a:moveTo>
                  <a:pt x="46966" y="25956"/>
                </a:moveTo>
                <a:lnTo>
                  <a:pt x="46966" y="25956"/>
                </a:lnTo>
                <a:cubicBezTo>
                  <a:pt x="47617" y="26825"/>
                  <a:pt x="48161" y="27767"/>
                  <a:pt x="48559" y="28780"/>
                </a:cubicBezTo>
                <a:cubicBezTo>
                  <a:pt x="47599" y="28147"/>
                  <a:pt x="47020" y="27097"/>
                  <a:pt x="46966" y="25956"/>
                </a:cubicBezTo>
                <a:close/>
                <a:moveTo>
                  <a:pt x="47056" y="25630"/>
                </a:moveTo>
                <a:lnTo>
                  <a:pt x="47056" y="25630"/>
                </a:lnTo>
                <a:cubicBezTo>
                  <a:pt x="48378" y="25956"/>
                  <a:pt x="48957" y="27730"/>
                  <a:pt x="48975" y="29016"/>
                </a:cubicBezTo>
                <a:cubicBezTo>
                  <a:pt x="48957" y="29016"/>
                  <a:pt x="48939" y="28998"/>
                  <a:pt x="48939" y="28980"/>
                </a:cubicBezTo>
                <a:cubicBezTo>
                  <a:pt x="48939" y="28980"/>
                  <a:pt x="48939" y="28961"/>
                  <a:pt x="48939" y="28943"/>
                </a:cubicBezTo>
                <a:cubicBezTo>
                  <a:pt x="48487" y="27748"/>
                  <a:pt x="47853" y="26626"/>
                  <a:pt x="47056" y="25630"/>
                </a:cubicBezTo>
                <a:close/>
                <a:moveTo>
                  <a:pt x="544" y="27875"/>
                </a:moveTo>
                <a:cubicBezTo>
                  <a:pt x="1467" y="28455"/>
                  <a:pt x="2155" y="29360"/>
                  <a:pt x="2463" y="30428"/>
                </a:cubicBezTo>
                <a:cubicBezTo>
                  <a:pt x="1703" y="29668"/>
                  <a:pt x="1069" y="28817"/>
                  <a:pt x="544" y="27893"/>
                </a:cubicBezTo>
                <a:lnTo>
                  <a:pt x="544" y="27875"/>
                </a:lnTo>
                <a:close/>
                <a:moveTo>
                  <a:pt x="567" y="28476"/>
                </a:moveTo>
                <a:lnTo>
                  <a:pt x="567" y="28476"/>
                </a:lnTo>
                <a:cubicBezTo>
                  <a:pt x="1106" y="29401"/>
                  <a:pt x="1786" y="30221"/>
                  <a:pt x="2572" y="30935"/>
                </a:cubicBezTo>
                <a:cubicBezTo>
                  <a:pt x="1534" y="30487"/>
                  <a:pt x="708" y="29598"/>
                  <a:pt x="567" y="28476"/>
                </a:cubicBezTo>
                <a:close/>
                <a:moveTo>
                  <a:pt x="44087" y="29794"/>
                </a:moveTo>
                <a:lnTo>
                  <a:pt x="44087" y="29794"/>
                </a:lnTo>
                <a:cubicBezTo>
                  <a:pt x="43671" y="30229"/>
                  <a:pt x="43218" y="30609"/>
                  <a:pt x="42765" y="30989"/>
                </a:cubicBezTo>
                <a:cubicBezTo>
                  <a:pt x="42367" y="31315"/>
                  <a:pt x="41914" y="31605"/>
                  <a:pt x="41534" y="31949"/>
                </a:cubicBezTo>
                <a:cubicBezTo>
                  <a:pt x="41751" y="31406"/>
                  <a:pt x="42095" y="30935"/>
                  <a:pt x="42548" y="30555"/>
                </a:cubicBezTo>
                <a:cubicBezTo>
                  <a:pt x="43019" y="30156"/>
                  <a:pt x="43526" y="29993"/>
                  <a:pt x="44087" y="29794"/>
                </a:cubicBezTo>
                <a:close/>
                <a:moveTo>
                  <a:pt x="44029" y="30285"/>
                </a:moveTo>
                <a:cubicBezTo>
                  <a:pt x="43840" y="31361"/>
                  <a:pt x="42885" y="32148"/>
                  <a:pt x="41769" y="32148"/>
                </a:cubicBezTo>
                <a:cubicBezTo>
                  <a:pt x="42612" y="31682"/>
                  <a:pt x="43330" y="30932"/>
                  <a:pt x="44029" y="30285"/>
                </a:cubicBezTo>
                <a:close/>
                <a:moveTo>
                  <a:pt x="7279" y="32818"/>
                </a:moveTo>
                <a:lnTo>
                  <a:pt x="7279" y="32818"/>
                </a:lnTo>
                <a:cubicBezTo>
                  <a:pt x="7732" y="33216"/>
                  <a:pt x="8076" y="33723"/>
                  <a:pt x="8293" y="34284"/>
                </a:cubicBezTo>
                <a:cubicBezTo>
                  <a:pt x="8293" y="34302"/>
                  <a:pt x="8311" y="34321"/>
                  <a:pt x="8329" y="34339"/>
                </a:cubicBezTo>
                <a:cubicBezTo>
                  <a:pt x="8276" y="34692"/>
                  <a:pt x="8258" y="35063"/>
                  <a:pt x="8290" y="35418"/>
                </a:cubicBezTo>
                <a:lnTo>
                  <a:pt x="8290" y="35418"/>
                </a:lnTo>
                <a:cubicBezTo>
                  <a:pt x="7983" y="34533"/>
                  <a:pt x="7658" y="33667"/>
                  <a:pt x="7279" y="32818"/>
                </a:cubicBezTo>
                <a:close/>
                <a:moveTo>
                  <a:pt x="3242" y="35443"/>
                </a:moveTo>
                <a:lnTo>
                  <a:pt x="3242" y="35443"/>
                </a:lnTo>
                <a:cubicBezTo>
                  <a:pt x="3785" y="35570"/>
                  <a:pt x="4310" y="35751"/>
                  <a:pt x="4799" y="36022"/>
                </a:cubicBezTo>
                <a:lnTo>
                  <a:pt x="4780" y="36022"/>
                </a:lnTo>
                <a:cubicBezTo>
                  <a:pt x="4925" y="36276"/>
                  <a:pt x="5088" y="36548"/>
                  <a:pt x="5251" y="36801"/>
                </a:cubicBezTo>
                <a:cubicBezTo>
                  <a:pt x="4618" y="36312"/>
                  <a:pt x="3930" y="35860"/>
                  <a:pt x="3242" y="35443"/>
                </a:cubicBezTo>
                <a:close/>
                <a:moveTo>
                  <a:pt x="7188" y="32999"/>
                </a:moveTo>
                <a:lnTo>
                  <a:pt x="7188" y="32999"/>
                </a:lnTo>
                <a:cubicBezTo>
                  <a:pt x="7532" y="34248"/>
                  <a:pt x="7985" y="35443"/>
                  <a:pt x="8402" y="36638"/>
                </a:cubicBezTo>
                <a:cubicBezTo>
                  <a:pt x="8420" y="36674"/>
                  <a:pt x="8474" y="36710"/>
                  <a:pt x="8528" y="36729"/>
                </a:cubicBezTo>
                <a:cubicBezTo>
                  <a:pt x="8546" y="36783"/>
                  <a:pt x="8564" y="36855"/>
                  <a:pt x="8583" y="36910"/>
                </a:cubicBezTo>
                <a:cubicBezTo>
                  <a:pt x="8094" y="36258"/>
                  <a:pt x="7641" y="35588"/>
                  <a:pt x="7225" y="34882"/>
                </a:cubicBezTo>
                <a:cubicBezTo>
                  <a:pt x="7207" y="34248"/>
                  <a:pt x="7170" y="33633"/>
                  <a:pt x="7188" y="32999"/>
                </a:cubicBezTo>
                <a:close/>
                <a:moveTo>
                  <a:pt x="46350" y="33741"/>
                </a:moveTo>
                <a:lnTo>
                  <a:pt x="46350" y="33741"/>
                </a:lnTo>
                <a:cubicBezTo>
                  <a:pt x="46748" y="34773"/>
                  <a:pt x="46875" y="35896"/>
                  <a:pt x="46767" y="37000"/>
                </a:cubicBezTo>
                <a:cubicBezTo>
                  <a:pt x="46640" y="35914"/>
                  <a:pt x="46495" y="34828"/>
                  <a:pt x="46350" y="33741"/>
                </a:cubicBezTo>
                <a:close/>
                <a:moveTo>
                  <a:pt x="41134" y="36348"/>
                </a:moveTo>
                <a:cubicBezTo>
                  <a:pt x="41277" y="36348"/>
                  <a:pt x="41423" y="36376"/>
                  <a:pt x="41570" y="36439"/>
                </a:cubicBezTo>
                <a:cubicBezTo>
                  <a:pt x="40846" y="36928"/>
                  <a:pt x="40049" y="37290"/>
                  <a:pt x="39199" y="37507"/>
                </a:cubicBezTo>
                <a:cubicBezTo>
                  <a:pt x="39812" y="36983"/>
                  <a:pt x="40450" y="36348"/>
                  <a:pt x="41134" y="36348"/>
                </a:cubicBezTo>
                <a:close/>
                <a:moveTo>
                  <a:pt x="46024" y="33705"/>
                </a:moveTo>
                <a:cubicBezTo>
                  <a:pt x="46168" y="35020"/>
                  <a:pt x="46330" y="36336"/>
                  <a:pt x="46510" y="37633"/>
                </a:cubicBezTo>
                <a:lnTo>
                  <a:pt x="46510" y="37633"/>
                </a:lnTo>
                <a:cubicBezTo>
                  <a:pt x="45800" y="36982"/>
                  <a:pt x="45446" y="36031"/>
                  <a:pt x="45535" y="35081"/>
                </a:cubicBezTo>
                <a:cubicBezTo>
                  <a:pt x="45698" y="34628"/>
                  <a:pt x="45861" y="34194"/>
                  <a:pt x="45988" y="33759"/>
                </a:cubicBezTo>
                <a:cubicBezTo>
                  <a:pt x="45988" y="33741"/>
                  <a:pt x="46006" y="33723"/>
                  <a:pt x="46024" y="33705"/>
                </a:cubicBezTo>
                <a:close/>
                <a:moveTo>
                  <a:pt x="3187" y="35570"/>
                </a:moveTo>
                <a:cubicBezTo>
                  <a:pt x="4020" y="36222"/>
                  <a:pt x="4853" y="36855"/>
                  <a:pt x="5704" y="37489"/>
                </a:cubicBezTo>
                <a:cubicBezTo>
                  <a:pt x="5758" y="37561"/>
                  <a:pt x="5794" y="37616"/>
                  <a:pt x="5849" y="37688"/>
                </a:cubicBezTo>
                <a:cubicBezTo>
                  <a:pt x="5342" y="37398"/>
                  <a:pt x="4780" y="37254"/>
                  <a:pt x="4201" y="37236"/>
                </a:cubicBezTo>
                <a:cubicBezTo>
                  <a:pt x="3984" y="36910"/>
                  <a:pt x="3730" y="36656"/>
                  <a:pt x="3531" y="36330"/>
                </a:cubicBezTo>
                <a:lnTo>
                  <a:pt x="3513" y="36330"/>
                </a:lnTo>
                <a:cubicBezTo>
                  <a:pt x="3368" y="36095"/>
                  <a:pt x="3260" y="35841"/>
                  <a:pt x="3187" y="35570"/>
                </a:cubicBezTo>
                <a:close/>
                <a:moveTo>
                  <a:pt x="8746" y="33687"/>
                </a:moveTo>
                <a:lnTo>
                  <a:pt x="8746" y="33687"/>
                </a:lnTo>
                <a:cubicBezTo>
                  <a:pt x="8817" y="35089"/>
                  <a:pt x="9014" y="36491"/>
                  <a:pt x="9354" y="37858"/>
                </a:cubicBezTo>
                <a:lnTo>
                  <a:pt x="9354" y="37858"/>
                </a:lnTo>
                <a:cubicBezTo>
                  <a:pt x="8545" y="36629"/>
                  <a:pt x="8312" y="35095"/>
                  <a:pt x="8746" y="33687"/>
                </a:cubicBezTo>
                <a:close/>
                <a:moveTo>
                  <a:pt x="41552" y="36801"/>
                </a:moveTo>
                <a:lnTo>
                  <a:pt x="41552" y="36801"/>
                </a:lnTo>
                <a:cubicBezTo>
                  <a:pt x="41498" y="36892"/>
                  <a:pt x="41444" y="36964"/>
                  <a:pt x="41407" y="37054"/>
                </a:cubicBezTo>
                <a:cubicBezTo>
                  <a:pt x="40871" y="37590"/>
                  <a:pt x="40141" y="37880"/>
                  <a:pt x="39392" y="37880"/>
                </a:cubicBezTo>
                <a:cubicBezTo>
                  <a:pt x="39255" y="37880"/>
                  <a:pt x="39118" y="37871"/>
                  <a:pt x="38981" y="37851"/>
                </a:cubicBezTo>
                <a:cubicBezTo>
                  <a:pt x="39887" y="37670"/>
                  <a:pt x="40756" y="37308"/>
                  <a:pt x="41552" y="36801"/>
                </a:cubicBezTo>
                <a:close/>
                <a:moveTo>
                  <a:pt x="9017" y="34013"/>
                </a:moveTo>
                <a:cubicBezTo>
                  <a:pt x="9705" y="35244"/>
                  <a:pt x="10284" y="36566"/>
                  <a:pt x="9705" y="37942"/>
                </a:cubicBezTo>
                <a:cubicBezTo>
                  <a:pt x="9343" y="36656"/>
                  <a:pt x="9108" y="35353"/>
                  <a:pt x="9017" y="34031"/>
                </a:cubicBezTo>
                <a:lnTo>
                  <a:pt x="9017" y="34013"/>
                </a:lnTo>
                <a:close/>
                <a:moveTo>
                  <a:pt x="4143" y="37506"/>
                </a:moveTo>
                <a:cubicBezTo>
                  <a:pt x="4893" y="37506"/>
                  <a:pt x="5637" y="37787"/>
                  <a:pt x="6211" y="38322"/>
                </a:cubicBezTo>
                <a:cubicBezTo>
                  <a:pt x="5251" y="38213"/>
                  <a:pt x="4292" y="38014"/>
                  <a:pt x="3368" y="37724"/>
                </a:cubicBezTo>
                <a:lnTo>
                  <a:pt x="3314" y="37724"/>
                </a:lnTo>
                <a:cubicBezTo>
                  <a:pt x="3296" y="37688"/>
                  <a:pt x="3278" y="37670"/>
                  <a:pt x="3278" y="37634"/>
                </a:cubicBezTo>
                <a:cubicBezTo>
                  <a:pt x="3561" y="37548"/>
                  <a:pt x="3852" y="37506"/>
                  <a:pt x="4143" y="37506"/>
                </a:cubicBezTo>
                <a:close/>
                <a:moveTo>
                  <a:pt x="45336" y="36366"/>
                </a:moveTo>
                <a:cubicBezTo>
                  <a:pt x="45427" y="36674"/>
                  <a:pt x="45553" y="36982"/>
                  <a:pt x="45735" y="37254"/>
                </a:cubicBezTo>
                <a:cubicBezTo>
                  <a:pt x="45680" y="37254"/>
                  <a:pt x="45644" y="37272"/>
                  <a:pt x="45626" y="37308"/>
                </a:cubicBezTo>
                <a:lnTo>
                  <a:pt x="45644" y="37308"/>
                </a:lnTo>
                <a:lnTo>
                  <a:pt x="44829" y="38630"/>
                </a:lnTo>
                <a:cubicBezTo>
                  <a:pt x="44992" y="37869"/>
                  <a:pt x="45137" y="37109"/>
                  <a:pt x="45336" y="36366"/>
                </a:cubicBezTo>
                <a:close/>
                <a:moveTo>
                  <a:pt x="45155" y="36077"/>
                </a:moveTo>
                <a:lnTo>
                  <a:pt x="45155" y="36131"/>
                </a:lnTo>
                <a:cubicBezTo>
                  <a:pt x="45137" y="36131"/>
                  <a:pt x="45119" y="36149"/>
                  <a:pt x="45119" y="36185"/>
                </a:cubicBezTo>
                <a:cubicBezTo>
                  <a:pt x="44819" y="37049"/>
                  <a:pt x="44640" y="37947"/>
                  <a:pt x="44547" y="38862"/>
                </a:cubicBezTo>
                <a:lnTo>
                  <a:pt x="44547" y="38862"/>
                </a:lnTo>
                <a:cubicBezTo>
                  <a:pt x="44484" y="38399"/>
                  <a:pt x="44470" y="37934"/>
                  <a:pt x="44521" y="37453"/>
                </a:cubicBezTo>
                <a:cubicBezTo>
                  <a:pt x="44757" y="37000"/>
                  <a:pt x="44956" y="36548"/>
                  <a:pt x="45155" y="36077"/>
                </a:cubicBezTo>
                <a:close/>
                <a:moveTo>
                  <a:pt x="3573" y="38075"/>
                </a:moveTo>
                <a:cubicBezTo>
                  <a:pt x="4543" y="38361"/>
                  <a:pt x="5531" y="38540"/>
                  <a:pt x="6537" y="38630"/>
                </a:cubicBezTo>
                <a:cubicBezTo>
                  <a:pt x="6129" y="38797"/>
                  <a:pt x="5718" y="38885"/>
                  <a:pt x="5326" y="38885"/>
                </a:cubicBezTo>
                <a:cubicBezTo>
                  <a:pt x="4658" y="38885"/>
                  <a:pt x="4041" y="38630"/>
                  <a:pt x="3573" y="38075"/>
                </a:cubicBezTo>
                <a:close/>
                <a:moveTo>
                  <a:pt x="40321" y="38105"/>
                </a:moveTo>
                <a:cubicBezTo>
                  <a:pt x="39995" y="38304"/>
                  <a:pt x="39687" y="38557"/>
                  <a:pt x="39361" y="38720"/>
                </a:cubicBezTo>
                <a:cubicBezTo>
                  <a:pt x="39036" y="38883"/>
                  <a:pt x="38710" y="39028"/>
                  <a:pt x="38384" y="39155"/>
                </a:cubicBezTo>
                <a:cubicBezTo>
                  <a:pt x="38474" y="39064"/>
                  <a:pt x="38547" y="38992"/>
                  <a:pt x="38637" y="38919"/>
                </a:cubicBezTo>
                <a:cubicBezTo>
                  <a:pt x="38873" y="38720"/>
                  <a:pt x="39108" y="38503"/>
                  <a:pt x="39325" y="38268"/>
                </a:cubicBezTo>
                <a:cubicBezTo>
                  <a:pt x="39669" y="38268"/>
                  <a:pt x="40013" y="38213"/>
                  <a:pt x="40321" y="38105"/>
                </a:cubicBezTo>
                <a:close/>
                <a:moveTo>
                  <a:pt x="40737" y="38105"/>
                </a:moveTo>
                <a:cubicBezTo>
                  <a:pt x="40430" y="38575"/>
                  <a:pt x="40104" y="39046"/>
                  <a:pt x="39778" y="39499"/>
                </a:cubicBezTo>
                <a:cubicBezTo>
                  <a:pt x="39428" y="39541"/>
                  <a:pt x="39078" y="39559"/>
                  <a:pt x="38728" y="39559"/>
                </a:cubicBezTo>
                <a:cubicBezTo>
                  <a:pt x="38480" y="39559"/>
                  <a:pt x="38233" y="39550"/>
                  <a:pt x="37985" y="39535"/>
                </a:cubicBezTo>
                <a:cubicBezTo>
                  <a:pt x="38022" y="39481"/>
                  <a:pt x="38076" y="39444"/>
                  <a:pt x="38130" y="39390"/>
                </a:cubicBezTo>
                <a:cubicBezTo>
                  <a:pt x="39054" y="39227"/>
                  <a:pt x="40176" y="38829"/>
                  <a:pt x="40737" y="38105"/>
                </a:cubicBezTo>
                <a:close/>
                <a:moveTo>
                  <a:pt x="34730" y="42351"/>
                </a:moveTo>
                <a:cubicBezTo>
                  <a:pt x="35191" y="42351"/>
                  <a:pt x="35653" y="42443"/>
                  <a:pt x="36084" y="42631"/>
                </a:cubicBezTo>
                <a:cubicBezTo>
                  <a:pt x="35089" y="42685"/>
                  <a:pt x="34093" y="42721"/>
                  <a:pt x="33097" y="42758"/>
                </a:cubicBezTo>
                <a:cubicBezTo>
                  <a:pt x="33605" y="42489"/>
                  <a:pt x="34167" y="42351"/>
                  <a:pt x="34730" y="42351"/>
                </a:cubicBezTo>
                <a:close/>
                <a:moveTo>
                  <a:pt x="9737" y="42781"/>
                </a:moveTo>
                <a:cubicBezTo>
                  <a:pt x="10176" y="42781"/>
                  <a:pt x="10617" y="42876"/>
                  <a:pt x="11029" y="43068"/>
                </a:cubicBezTo>
                <a:lnTo>
                  <a:pt x="11029" y="43068"/>
                </a:lnTo>
                <a:cubicBezTo>
                  <a:pt x="10388" y="43155"/>
                  <a:pt x="9738" y="43199"/>
                  <a:pt x="9085" y="43199"/>
                </a:cubicBezTo>
                <a:cubicBezTo>
                  <a:pt x="8803" y="43199"/>
                  <a:pt x="8521" y="43190"/>
                  <a:pt x="8239" y="43174"/>
                </a:cubicBezTo>
                <a:cubicBezTo>
                  <a:pt x="8703" y="42913"/>
                  <a:pt x="9219" y="42781"/>
                  <a:pt x="9737" y="42781"/>
                </a:cubicBezTo>
                <a:close/>
                <a:moveTo>
                  <a:pt x="14557" y="39662"/>
                </a:moveTo>
                <a:cubicBezTo>
                  <a:pt x="15770" y="40494"/>
                  <a:pt x="16458" y="41907"/>
                  <a:pt x="16368" y="43373"/>
                </a:cubicBezTo>
                <a:cubicBezTo>
                  <a:pt x="15680" y="42178"/>
                  <a:pt x="15064" y="40947"/>
                  <a:pt x="14557" y="39680"/>
                </a:cubicBezTo>
                <a:lnTo>
                  <a:pt x="14557" y="39662"/>
                </a:lnTo>
                <a:close/>
                <a:moveTo>
                  <a:pt x="36700" y="42902"/>
                </a:moveTo>
                <a:lnTo>
                  <a:pt x="36392" y="43192"/>
                </a:lnTo>
                <a:cubicBezTo>
                  <a:pt x="35853" y="43323"/>
                  <a:pt x="35338" y="43403"/>
                  <a:pt x="34839" y="43403"/>
                </a:cubicBezTo>
                <a:cubicBezTo>
                  <a:pt x="34299" y="43403"/>
                  <a:pt x="33777" y="43309"/>
                  <a:pt x="33260" y="43084"/>
                </a:cubicBezTo>
                <a:cubicBezTo>
                  <a:pt x="34401" y="43047"/>
                  <a:pt x="35541" y="42993"/>
                  <a:pt x="36700" y="42902"/>
                </a:cubicBezTo>
                <a:close/>
                <a:moveTo>
                  <a:pt x="14467" y="40295"/>
                </a:moveTo>
                <a:cubicBezTo>
                  <a:pt x="14898" y="41480"/>
                  <a:pt x="15453" y="42612"/>
                  <a:pt x="16133" y="43672"/>
                </a:cubicBezTo>
                <a:lnTo>
                  <a:pt x="16133" y="43672"/>
                </a:lnTo>
                <a:cubicBezTo>
                  <a:pt x="16029" y="43619"/>
                  <a:pt x="15910" y="43551"/>
                  <a:pt x="15825" y="43500"/>
                </a:cubicBezTo>
                <a:cubicBezTo>
                  <a:pt x="15082" y="42577"/>
                  <a:pt x="14612" y="41472"/>
                  <a:pt x="14467" y="40295"/>
                </a:cubicBezTo>
                <a:close/>
                <a:moveTo>
                  <a:pt x="11389" y="43283"/>
                </a:moveTo>
                <a:lnTo>
                  <a:pt x="11552" y="43409"/>
                </a:lnTo>
                <a:cubicBezTo>
                  <a:pt x="10917" y="43653"/>
                  <a:pt x="10283" y="43847"/>
                  <a:pt x="9662" y="43847"/>
                </a:cubicBezTo>
                <a:cubicBezTo>
                  <a:pt x="9222" y="43847"/>
                  <a:pt x="8789" y="43749"/>
                  <a:pt x="8368" y="43501"/>
                </a:cubicBezTo>
                <a:lnTo>
                  <a:pt x="8368" y="43501"/>
                </a:lnTo>
                <a:cubicBezTo>
                  <a:pt x="8614" y="43519"/>
                  <a:pt x="8862" y="43527"/>
                  <a:pt x="9110" y="43527"/>
                </a:cubicBezTo>
                <a:cubicBezTo>
                  <a:pt x="9875" y="43527"/>
                  <a:pt x="10642" y="43446"/>
                  <a:pt x="11389" y="43283"/>
                </a:cubicBezTo>
                <a:close/>
                <a:moveTo>
                  <a:pt x="42041" y="41418"/>
                </a:moveTo>
                <a:cubicBezTo>
                  <a:pt x="41715" y="42414"/>
                  <a:pt x="41498" y="43446"/>
                  <a:pt x="41371" y="44478"/>
                </a:cubicBezTo>
                <a:cubicBezTo>
                  <a:pt x="41226" y="43609"/>
                  <a:pt x="41317" y="42721"/>
                  <a:pt x="41643" y="41907"/>
                </a:cubicBezTo>
                <a:cubicBezTo>
                  <a:pt x="41788" y="41744"/>
                  <a:pt x="41914" y="41581"/>
                  <a:pt x="42041" y="41418"/>
                </a:cubicBezTo>
                <a:close/>
                <a:moveTo>
                  <a:pt x="42476" y="40857"/>
                </a:moveTo>
                <a:lnTo>
                  <a:pt x="42476" y="40857"/>
                </a:lnTo>
                <a:cubicBezTo>
                  <a:pt x="42818" y="42280"/>
                  <a:pt x="42443" y="43811"/>
                  <a:pt x="41458" y="44914"/>
                </a:cubicBezTo>
                <a:lnTo>
                  <a:pt x="41458" y="44914"/>
                </a:lnTo>
                <a:cubicBezTo>
                  <a:pt x="41441" y="44847"/>
                  <a:pt x="41424" y="44781"/>
                  <a:pt x="41407" y="44731"/>
                </a:cubicBezTo>
                <a:lnTo>
                  <a:pt x="41407" y="44731"/>
                </a:lnTo>
                <a:cubicBezTo>
                  <a:pt x="41420" y="44735"/>
                  <a:pt x="41434" y="44738"/>
                  <a:pt x="41448" y="44738"/>
                </a:cubicBezTo>
                <a:cubicBezTo>
                  <a:pt x="41494" y="44738"/>
                  <a:pt x="41543" y="44714"/>
                  <a:pt x="41570" y="44659"/>
                </a:cubicBezTo>
                <a:cubicBezTo>
                  <a:pt x="41932" y="43409"/>
                  <a:pt x="42132" y="42124"/>
                  <a:pt x="42476" y="40857"/>
                </a:cubicBezTo>
                <a:close/>
                <a:moveTo>
                  <a:pt x="28715" y="45612"/>
                </a:moveTo>
                <a:lnTo>
                  <a:pt x="28715" y="45612"/>
                </a:lnTo>
                <a:cubicBezTo>
                  <a:pt x="28700" y="45617"/>
                  <a:pt x="28685" y="45624"/>
                  <a:pt x="28670" y="45632"/>
                </a:cubicBezTo>
                <a:lnTo>
                  <a:pt x="28670" y="45632"/>
                </a:lnTo>
                <a:lnTo>
                  <a:pt x="28643" y="45618"/>
                </a:lnTo>
                <a:cubicBezTo>
                  <a:pt x="28667" y="45616"/>
                  <a:pt x="28691" y="45614"/>
                  <a:pt x="28715" y="45612"/>
                </a:cubicBezTo>
                <a:close/>
                <a:moveTo>
                  <a:pt x="30676" y="45369"/>
                </a:moveTo>
                <a:cubicBezTo>
                  <a:pt x="31127" y="45369"/>
                  <a:pt x="31547" y="45459"/>
                  <a:pt x="31884" y="45745"/>
                </a:cubicBezTo>
                <a:cubicBezTo>
                  <a:pt x="30866" y="45745"/>
                  <a:pt x="29831" y="45622"/>
                  <a:pt x="28813" y="45601"/>
                </a:cubicBezTo>
                <a:lnTo>
                  <a:pt x="28813" y="45601"/>
                </a:lnTo>
                <a:cubicBezTo>
                  <a:pt x="29408" y="45532"/>
                  <a:pt x="30070" y="45369"/>
                  <a:pt x="30676" y="45369"/>
                </a:cubicBezTo>
                <a:close/>
                <a:moveTo>
                  <a:pt x="29041" y="45944"/>
                </a:moveTo>
                <a:lnTo>
                  <a:pt x="29041" y="45944"/>
                </a:lnTo>
                <a:cubicBezTo>
                  <a:pt x="29766" y="46060"/>
                  <a:pt x="30513" y="46118"/>
                  <a:pt x="31256" y="46118"/>
                </a:cubicBezTo>
                <a:cubicBezTo>
                  <a:pt x="31442" y="46118"/>
                  <a:pt x="31627" y="46114"/>
                  <a:pt x="31812" y="46107"/>
                </a:cubicBezTo>
                <a:lnTo>
                  <a:pt x="31812" y="46107"/>
                </a:lnTo>
                <a:cubicBezTo>
                  <a:pt x="31522" y="46216"/>
                  <a:pt x="31232" y="46324"/>
                  <a:pt x="30924" y="46415"/>
                </a:cubicBezTo>
                <a:lnTo>
                  <a:pt x="30943" y="46415"/>
                </a:lnTo>
                <a:cubicBezTo>
                  <a:pt x="30839" y="46426"/>
                  <a:pt x="30735" y="46432"/>
                  <a:pt x="30631" y="46432"/>
                </a:cubicBezTo>
                <a:cubicBezTo>
                  <a:pt x="30063" y="46432"/>
                  <a:pt x="29501" y="46266"/>
                  <a:pt x="29041" y="45944"/>
                </a:cubicBezTo>
                <a:close/>
                <a:moveTo>
                  <a:pt x="15843" y="45817"/>
                </a:moveTo>
                <a:cubicBezTo>
                  <a:pt x="16368" y="46035"/>
                  <a:pt x="16893" y="46234"/>
                  <a:pt x="17436" y="46433"/>
                </a:cubicBezTo>
                <a:cubicBezTo>
                  <a:pt x="16314" y="46324"/>
                  <a:pt x="15191" y="46270"/>
                  <a:pt x="14068" y="46198"/>
                </a:cubicBezTo>
                <a:cubicBezTo>
                  <a:pt x="14648" y="45998"/>
                  <a:pt x="15245" y="45854"/>
                  <a:pt x="15843" y="45817"/>
                </a:cubicBezTo>
                <a:close/>
                <a:moveTo>
                  <a:pt x="20822" y="44876"/>
                </a:moveTo>
                <a:lnTo>
                  <a:pt x="20822" y="44876"/>
                </a:lnTo>
                <a:cubicBezTo>
                  <a:pt x="21546" y="44966"/>
                  <a:pt x="22234" y="45166"/>
                  <a:pt x="22886" y="45492"/>
                </a:cubicBezTo>
                <a:cubicBezTo>
                  <a:pt x="23157" y="45908"/>
                  <a:pt x="23501" y="46288"/>
                  <a:pt x="23900" y="46578"/>
                </a:cubicBezTo>
                <a:cubicBezTo>
                  <a:pt x="22886" y="45998"/>
                  <a:pt x="21872" y="45419"/>
                  <a:pt x="20822" y="44876"/>
                </a:cubicBezTo>
                <a:close/>
                <a:moveTo>
                  <a:pt x="45590" y="21955"/>
                </a:moveTo>
                <a:lnTo>
                  <a:pt x="45590" y="21955"/>
                </a:lnTo>
                <a:cubicBezTo>
                  <a:pt x="45952" y="23367"/>
                  <a:pt x="46169" y="24833"/>
                  <a:pt x="46241" y="26300"/>
                </a:cubicBezTo>
                <a:cubicBezTo>
                  <a:pt x="46477" y="30881"/>
                  <a:pt x="45391" y="35443"/>
                  <a:pt x="42874" y="39300"/>
                </a:cubicBezTo>
                <a:lnTo>
                  <a:pt x="42892" y="39300"/>
                </a:lnTo>
                <a:cubicBezTo>
                  <a:pt x="40520" y="42921"/>
                  <a:pt x="36392" y="46415"/>
                  <a:pt x="31884" y="46596"/>
                </a:cubicBezTo>
                <a:cubicBezTo>
                  <a:pt x="38185" y="44170"/>
                  <a:pt x="42747" y="37435"/>
                  <a:pt x="44648" y="31098"/>
                </a:cubicBezTo>
                <a:cubicBezTo>
                  <a:pt x="45517" y="28129"/>
                  <a:pt x="45843" y="25033"/>
                  <a:pt x="45590" y="21955"/>
                </a:cubicBezTo>
                <a:close/>
                <a:moveTo>
                  <a:pt x="20677" y="44930"/>
                </a:moveTo>
                <a:lnTo>
                  <a:pt x="20677" y="44930"/>
                </a:lnTo>
                <a:cubicBezTo>
                  <a:pt x="21582" y="45546"/>
                  <a:pt x="22524" y="46107"/>
                  <a:pt x="23465" y="46650"/>
                </a:cubicBezTo>
                <a:cubicBezTo>
                  <a:pt x="22777" y="46505"/>
                  <a:pt x="22107" y="46324"/>
                  <a:pt x="21455" y="46107"/>
                </a:cubicBezTo>
                <a:cubicBezTo>
                  <a:pt x="21148" y="45745"/>
                  <a:pt x="20894" y="45347"/>
                  <a:pt x="20677" y="44930"/>
                </a:cubicBezTo>
                <a:close/>
                <a:moveTo>
                  <a:pt x="23338" y="44586"/>
                </a:moveTo>
                <a:cubicBezTo>
                  <a:pt x="24425" y="44840"/>
                  <a:pt x="25312" y="45618"/>
                  <a:pt x="25728" y="46650"/>
                </a:cubicBezTo>
                <a:cubicBezTo>
                  <a:pt x="24859" y="46053"/>
                  <a:pt x="24063" y="45347"/>
                  <a:pt x="23338" y="44586"/>
                </a:cubicBezTo>
                <a:close/>
                <a:moveTo>
                  <a:pt x="22904" y="44496"/>
                </a:moveTo>
                <a:cubicBezTo>
                  <a:pt x="22904" y="44532"/>
                  <a:pt x="22922" y="44586"/>
                  <a:pt x="22940" y="44604"/>
                </a:cubicBezTo>
                <a:cubicBezTo>
                  <a:pt x="23755" y="45492"/>
                  <a:pt x="24660" y="46270"/>
                  <a:pt x="25620" y="46958"/>
                </a:cubicBezTo>
                <a:lnTo>
                  <a:pt x="25493" y="46958"/>
                </a:lnTo>
                <a:cubicBezTo>
                  <a:pt x="24569" y="46723"/>
                  <a:pt x="23773" y="46161"/>
                  <a:pt x="23230" y="45383"/>
                </a:cubicBezTo>
                <a:lnTo>
                  <a:pt x="23212" y="45383"/>
                </a:lnTo>
                <a:cubicBezTo>
                  <a:pt x="23212" y="45347"/>
                  <a:pt x="23193" y="45310"/>
                  <a:pt x="23157" y="45292"/>
                </a:cubicBezTo>
                <a:cubicBezTo>
                  <a:pt x="23012" y="45039"/>
                  <a:pt x="22886" y="44767"/>
                  <a:pt x="22795" y="44496"/>
                </a:cubicBezTo>
                <a:close/>
                <a:moveTo>
                  <a:pt x="22983" y="4067"/>
                </a:moveTo>
                <a:cubicBezTo>
                  <a:pt x="23741" y="4067"/>
                  <a:pt x="24499" y="4109"/>
                  <a:pt x="25257" y="4193"/>
                </a:cubicBezTo>
                <a:cubicBezTo>
                  <a:pt x="25257" y="4230"/>
                  <a:pt x="25257" y="4248"/>
                  <a:pt x="25257" y="4284"/>
                </a:cubicBezTo>
                <a:cubicBezTo>
                  <a:pt x="25348" y="5696"/>
                  <a:pt x="26670" y="6927"/>
                  <a:pt x="27991" y="7271"/>
                </a:cubicBezTo>
                <a:cubicBezTo>
                  <a:pt x="28008" y="7276"/>
                  <a:pt x="28025" y="7278"/>
                  <a:pt x="28042" y="7278"/>
                </a:cubicBezTo>
                <a:cubicBezTo>
                  <a:pt x="28150" y="7278"/>
                  <a:pt x="28245" y="7182"/>
                  <a:pt x="28245" y="7072"/>
                </a:cubicBezTo>
                <a:cubicBezTo>
                  <a:pt x="28172" y="5859"/>
                  <a:pt x="27394" y="4791"/>
                  <a:pt x="26271" y="4338"/>
                </a:cubicBezTo>
                <a:lnTo>
                  <a:pt x="26271" y="4338"/>
                </a:lnTo>
                <a:cubicBezTo>
                  <a:pt x="27213" y="4465"/>
                  <a:pt x="28154" y="4682"/>
                  <a:pt x="29078" y="4936"/>
                </a:cubicBezTo>
                <a:cubicBezTo>
                  <a:pt x="30200" y="5262"/>
                  <a:pt x="31268" y="5660"/>
                  <a:pt x="32319" y="6131"/>
                </a:cubicBezTo>
                <a:cubicBezTo>
                  <a:pt x="31993" y="7652"/>
                  <a:pt x="32771" y="9191"/>
                  <a:pt x="34039" y="10023"/>
                </a:cubicBezTo>
                <a:cubicBezTo>
                  <a:pt x="34067" y="10046"/>
                  <a:pt x="34099" y="10056"/>
                  <a:pt x="34131" y="10056"/>
                </a:cubicBezTo>
                <a:cubicBezTo>
                  <a:pt x="34200" y="10056"/>
                  <a:pt x="34267" y="10007"/>
                  <a:pt x="34292" y="9933"/>
                </a:cubicBezTo>
                <a:cubicBezTo>
                  <a:pt x="34346" y="9589"/>
                  <a:pt x="34364" y="9245"/>
                  <a:pt x="34383" y="8919"/>
                </a:cubicBezTo>
                <a:cubicBezTo>
                  <a:pt x="34745" y="9661"/>
                  <a:pt x="35668" y="10023"/>
                  <a:pt x="36465" y="10023"/>
                </a:cubicBezTo>
                <a:cubicBezTo>
                  <a:pt x="36573" y="10023"/>
                  <a:pt x="36646" y="9915"/>
                  <a:pt x="36609" y="9806"/>
                </a:cubicBezTo>
                <a:cubicBezTo>
                  <a:pt x="36483" y="9426"/>
                  <a:pt x="36356" y="9046"/>
                  <a:pt x="36229" y="8647"/>
                </a:cubicBezTo>
                <a:cubicBezTo>
                  <a:pt x="36193" y="8539"/>
                  <a:pt x="36157" y="8412"/>
                  <a:pt x="36121" y="8285"/>
                </a:cubicBezTo>
                <a:lnTo>
                  <a:pt x="36121" y="8285"/>
                </a:lnTo>
                <a:cubicBezTo>
                  <a:pt x="37786" y="9444"/>
                  <a:pt x="39289" y="10820"/>
                  <a:pt x="40611" y="12359"/>
                </a:cubicBezTo>
                <a:cubicBezTo>
                  <a:pt x="39977" y="13681"/>
                  <a:pt x="40267" y="15256"/>
                  <a:pt x="41045" y="16469"/>
                </a:cubicBezTo>
                <a:cubicBezTo>
                  <a:pt x="41045" y="16505"/>
                  <a:pt x="41063" y="16559"/>
                  <a:pt x="41081" y="16614"/>
                </a:cubicBezTo>
                <a:cubicBezTo>
                  <a:pt x="41081" y="16658"/>
                  <a:pt x="41131" y="16691"/>
                  <a:pt x="41178" y="16691"/>
                </a:cubicBezTo>
                <a:cubicBezTo>
                  <a:pt x="41188" y="16691"/>
                  <a:pt x="41199" y="16689"/>
                  <a:pt x="41208" y="16686"/>
                </a:cubicBezTo>
                <a:cubicBezTo>
                  <a:pt x="41263" y="16777"/>
                  <a:pt x="41335" y="16867"/>
                  <a:pt x="41389" y="16940"/>
                </a:cubicBezTo>
                <a:cubicBezTo>
                  <a:pt x="41423" y="16974"/>
                  <a:pt x="41465" y="16990"/>
                  <a:pt x="41506" y="16990"/>
                </a:cubicBezTo>
                <a:cubicBezTo>
                  <a:pt x="41574" y="16990"/>
                  <a:pt x="41638" y="16946"/>
                  <a:pt x="41661" y="16867"/>
                </a:cubicBezTo>
                <a:cubicBezTo>
                  <a:pt x="42041" y="15708"/>
                  <a:pt x="41951" y="14441"/>
                  <a:pt x="41407" y="13337"/>
                </a:cubicBezTo>
                <a:lnTo>
                  <a:pt x="41407" y="13337"/>
                </a:lnTo>
                <a:cubicBezTo>
                  <a:pt x="42675" y="14984"/>
                  <a:pt x="43707" y="16777"/>
                  <a:pt x="44503" y="18696"/>
                </a:cubicBezTo>
                <a:cubicBezTo>
                  <a:pt x="44612" y="19167"/>
                  <a:pt x="44703" y="19655"/>
                  <a:pt x="44793" y="20144"/>
                </a:cubicBezTo>
                <a:cubicBezTo>
                  <a:pt x="44757" y="20162"/>
                  <a:pt x="44739" y="20180"/>
                  <a:pt x="44721" y="20199"/>
                </a:cubicBezTo>
                <a:cubicBezTo>
                  <a:pt x="43327" y="20814"/>
                  <a:pt x="42476" y="22244"/>
                  <a:pt x="42602" y="23765"/>
                </a:cubicBezTo>
                <a:cubicBezTo>
                  <a:pt x="42602" y="23861"/>
                  <a:pt x="42701" y="23971"/>
                  <a:pt x="42811" y="23971"/>
                </a:cubicBezTo>
                <a:cubicBezTo>
                  <a:pt x="42826" y="23971"/>
                  <a:pt x="42841" y="23969"/>
                  <a:pt x="42856" y="23964"/>
                </a:cubicBezTo>
                <a:cubicBezTo>
                  <a:pt x="43182" y="23820"/>
                  <a:pt x="43489" y="23639"/>
                  <a:pt x="43761" y="23421"/>
                </a:cubicBezTo>
                <a:lnTo>
                  <a:pt x="43761" y="23421"/>
                </a:lnTo>
                <a:cubicBezTo>
                  <a:pt x="43580" y="24127"/>
                  <a:pt x="43580" y="24888"/>
                  <a:pt x="43797" y="25594"/>
                </a:cubicBezTo>
                <a:cubicBezTo>
                  <a:pt x="43820" y="25673"/>
                  <a:pt x="43884" y="25717"/>
                  <a:pt x="43952" y="25717"/>
                </a:cubicBezTo>
                <a:cubicBezTo>
                  <a:pt x="43993" y="25717"/>
                  <a:pt x="44035" y="25700"/>
                  <a:pt x="44069" y="25666"/>
                </a:cubicBezTo>
                <a:cubicBezTo>
                  <a:pt x="44431" y="25268"/>
                  <a:pt x="44775" y="24852"/>
                  <a:pt x="45101" y="24435"/>
                </a:cubicBezTo>
                <a:lnTo>
                  <a:pt x="45101" y="24435"/>
                </a:lnTo>
                <a:cubicBezTo>
                  <a:pt x="45047" y="26137"/>
                  <a:pt x="44811" y="27839"/>
                  <a:pt x="44413" y="29487"/>
                </a:cubicBezTo>
                <a:cubicBezTo>
                  <a:pt x="44300" y="29467"/>
                  <a:pt x="44188" y="29457"/>
                  <a:pt x="44076" y="29457"/>
                </a:cubicBezTo>
                <a:cubicBezTo>
                  <a:pt x="42660" y="29457"/>
                  <a:pt x="41347" y="30977"/>
                  <a:pt x="41045" y="32202"/>
                </a:cubicBezTo>
                <a:cubicBezTo>
                  <a:pt x="41009" y="32311"/>
                  <a:pt x="41081" y="32401"/>
                  <a:pt x="41172" y="32438"/>
                </a:cubicBezTo>
                <a:cubicBezTo>
                  <a:pt x="41374" y="32485"/>
                  <a:pt x="41578" y="32509"/>
                  <a:pt x="41780" y="32509"/>
                </a:cubicBezTo>
                <a:cubicBezTo>
                  <a:pt x="42572" y="32509"/>
                  <a:pt x="43332" y="32153"/>
                  <a:pt x="43852" y="31532"/>
                </a:cubicBezTo>
                <a:lnTo>
                  <a:pt x="43852" y="31532"/>
                </a:lnTo>
                <a:cubicBezTo>
                  <a:pt x="43327" y="33162"/>
                  <a:pt x="42657" y="34737"/>
                  <a:pt x="41860" y="36240"/>
                </a:cubicBezTo>
                <a:cubicBezTo>
                  <a:pt x="41613" y="36091"/>
                  <a:pt x="41372" y="36029"/>
                  <a:pt x="41138" y="36029"/>
                </a:cubicBezTo>
                <a:cubicBezTo>
                  <a:pt x="40088" y="36029"/>
                  <a:pt x="39160" y="37288"/>
                  <a:pt x="38257" y="37688"/>
                </a:cubicBezTo>
                <a:cubicBezTo>
                  <a:pt x="38094" y="37761"/>
                  <a:pt x="38167" y="37978"/>
                  <a:pt x="38293" y="38032"/>
                </a:cubicBezTo>
                <a:cubicBezTo>
                  <a:pt x="38547" y="38141"/>
                  <a:pt x="38800" y="38195"/>
                  <a:pt x="39054" y="38231"/>
                </a:cubicBezTo>
                <a:cubicBezTo>
                  <a:pt x="38474" y="38521"/>
                  <a:pt x="37949" y="39100"/>
                  <a:pt x="37515" y="39535"/>
                </a:cubicBezTo>
                <a:cubicBezTo>
                  <a:pt x="37424" y="39625"/>
                  <a:pt x="37479" y="39788"/>
                  <a:pt x="37623" y="39806"/>
                </a:cubicBezTo>
                <a:cubicBezTo>
                  <a:pt x="37923" y="39841"/>
                  <a:pt x="38226" y="39859"/>
                  <a:pt x="38529" y="39859"/>
                </a:cubicBezTo>
                <a:cubicBezTo>
                  <a:pt x="38868" y="39859"/>
                  <a:pt x="39208" y="39836"/>
                  <a:pt x="39543" y="39788"/>
                </a:cubicBezTo>
                <a:lnTo>
                  <a:pt x="39543" y="39788"/>
                </a:lnTo>
                <a:cubicBezTo>
                  <a:pt x="38728" y="40857"/>
                  <a:pt x="37823" y="41834"/>
                  <a:pt x="36845" y="42758"/>
                </a:cubicBezTo>
                <a:cubicBezTo>
                  <a:pt x="36863" y="42685"/>
                  <a:pt x="36845" y="42631"/>
                  <a:pt x="36772" y="42595"/>
                </a:cubicBezTo>
                <a:cubicBezTo>
                  <a:pt x="36134" y="42198"/>
                  <a:pt x="35412" y="41998"/>
                  <a:pt x="34693" y="41998"/>
                </a:cubicBezTo>
                <a:cubicBezTo>
                  <a:pt x="33904" y="41998"/>
                  <a:pt x="33118" y="42238"/>
                  <a:pt x="32445" y="42721"/>
                </a:cubicBezTo>
                <a:cubicBezTo>
                  <a:pt x="32319" y="42794"/>
                  <a:pt x="32319" y="42957"/>
                  <a:pt x="32445" y="43029"/>
                </a:cubicBezTo>
                <a:cubicBezTo>
                  <a:pt x="33134" y="43497"/>
                  <a:pt x="33999" y="43787"/>
                  <a:pt x="34847" y="43787"/>
                </a:cubicBezTo>
                <a:cubicBezTo>
                  <a:pt x="35182" y="43787"/>
                  <a:pt x="35514" y="43742"/>
                  <a:pt x="35831" y="43645"/>
                </a:cubicBezTo>
                <a:lnTo>
                  <a:pt x="35831" y="43645"/>
                </a:lnTo>
                <a:cubicBezTo>
                  <a:pt x="35179" y="44170"/>
                  <a:pt x="34491" y="44659"/>
                  <a:pt x="33785" y="45111"/>
                </a:cubicBezTo>
                <a:cubicBezTo>
                  <a:pt x="33351" y="45383"/>
                  <a:pt x="32898" y="45618"/>
                  <a:pt x="32445" y="45817"/>
                </a:cubicBezTo>
                <a:cubicBezTo>
                  <a:pt x="31999" y="45201"/>
                  <a:pt x="31393" y="45035"/>
                  <a:pt x="30735" y="45035"/>
                </a:cubicBezTo>
                <a:cubicBezTo>
                  <a:pt x="29972" y="45035"/>
                  <a:pt x="29140" y="45259"/>
                  <a:pt x="28410" y="45259"/>
                </a:cubicBezTo>
                <a:cubicBezTo>
                  <a:pt x="28367" y="45259"/>
                  <a:pt x="28324" y="45258"/>
                  <a:pt x="28281" y="45256"/>
                </a:cubicBezTo>
                <a:cubicBezTo>
                  <a:pt x="28136" y="45256"/>
                  <a:pt x="28064" y="45401"/>
                  <a:pt x="28136" y="45528"/>
                </a:cubicBezTo>
                <a:cubicBezTo>
                  <a:pt x="28553" y="46107"/>
                  <a:pt x="29186" y="46505"/>
                  <a:pt x="29892" y="46686"/>
                </a:cubicBezTo>
                <a:cubicBezTo>
                  <a:pt x="28882" y="46913"/>
                  <a:pt x="27846" y="47026"/>
                  <a:pt x="26816" y="47026"/>
                </a:cubicBezTo>
                <a:cubicBezTo>
                  <a:pt x="26610" y="47026"/>
                  <a:pt x="26404" y="47021"/>
                  <a:pt x="26199" y="47012"/>
                </a:cubicBezTo>
                <a:lnTo>
                  <a:pt x="26181" y="46994"/>
                </a:lnTo>
                <a:cubicBezTo>
                  <a:pt x="25746" y="45329"/>
                  <a:pt x="24262" y="44170"/>
                  <a:pt x="22542" y="44152"/>
                </a:cubicBezTo>
                <a:cubicBezTo>
                  <a:pt x="22451" y="44152"/>
                  <a:pt x="22361" y="44242"/>
                  <a:pt x="22397" y="44351"/>
                </a:cubicBezTo>
                <a:cubicBezTo>
                  <a:pt x="22451" y="44586"/>
                  <a:pt x="22542" y="44804"/>
                  <a:pt x="22632" y="45021"/>
                </a:cubicBezTo>
                <a:cubicBezTo>
                  <a:pt x="21926" y="44731"/>
                  <a:pt x="21148" y="44550"/>
                  <a:pt x="20369" y="44532"/>
                </a:cubicBezTo>
                <a:cubicBezTo>
                  <a:pt x="20279" y="44532"/>
                  <a:pt x="20206" y="44641"/>
                  <a:pt x="20260" y="44731"/>
                </a:cubicBezTo>
                <a:cubicBezTo>
                  <a:pt x="20460" y="45202"/>
                  <a:pt x="20749" y="45636"/>
                  <a:pt x="21093" y="45998"/>
                </a:cubicBezTo>
                <a:cubicBezTo>
                  <a:pt x="19536" y="45473"/>
                  <a:pt x="18052" y="44785"/>
                  <a:pt x="16621" y="43971"/>
                </a:cubicBezTo>
                <a:cubicBezTo>
                  <a:pt x="16621" y="43953"/>
                  <a:pt x="16639" y="43934"/>
                  <a:pt x="16639" y="43934"/>
                </a:cubicBezTo>
                <a:cubicBezTo>
                  <a:pt x="16983" y="41997"/>
                  <a:pt x="16078" y="40060"/>
                  <a:pt x="14358" y="39118"/>
                </a:cubicBezTo>
                <a:cubicBezTo>
                  <a:pt x="14327" y="39101"/>
                  <a:pt x="14295" y="39093"/>
                  <a:pt x="14264" y="39093"/>
                </a:cubicBezTo>
                <a:cubicBezTo>
                  <a:pt x="14169" y="39093"/>
                  <a:pt x="14087" y="39168"/>
                  <a:pt x="14087" y="39263"/>
                </a:cubicBezTo>
                <a:cubicBezTo>
                  <a:pt x="13996" y="40567"/>
                  <a:pt x="14304" y="41852"/>
                  <a:pt x="14992" y="42957"/>
                </a:cubicBezTo>
                <a:cubicBezTo>
                  <a:pt x="13435" y="41925"/>
                  <a:pt x="11986" y="40712"/>
                  <a:pt x="10683" y="39372"/>
                </a:cubicBezTo>
                <a:cubicBezTo>
                  <a:pt x="10375" y="39064"/>
                  <a:pt x="10085" y="38756"/>
                  <a:pt x="9796" y="38430"/>
                </a:cubicBezTo>
                <a:cubicBezTo>
                  <a:pt x="10900" y="36692"/>
                  <a:pt x="9886" y="34683"/>
                  <a:pt x="8872" y="33162"/>
                </a:cubicBezTo>
                <a:cubicBezTo>
                  <a:pt x="8839" y="33121"/>
                  <a:pt x="8795" y="33104"/>
                  <a:pt x="8752" y="33104"/>
                </a:cubicBezTo>
                <a:cubicBezTo>
                  <a:pt x="8681" y="33104"/>
                  <a:pt x="8612" y="33155"/>
                  <a:pt x="8601" y="33234"/>
                </a:cubicBezTo>
                <a:cubicBezTo>
                  <a:pt x="8528" y="33452"/>
                  <a:pt x="8456" y="33687"/>
                  <a:pt x="8402" y="33940"/>
                </a:cubicBezTo>
                <a:cubicBezTo>
                  <a:pt x="8130" y="33325"/>
                  <a:pt x="7695" y="32782"/>
                  <a:pt x="7152" y="32383"/>
                </a:cubicBezTo>
                <a:cubicBezTo>
                  <a:pt x="7129" y="32365"/>
                  <a:pt x="7106" y="32357"/>
                  <a:pt x="7085" y="32357"/>
                </a:cubicBezTo>
                <a:cubicBezTo>
                  <a:pt x="7022" y="32357"/>
                  <a:pt x="6971" y="32424"/>
                  <a:pt x="6971" y="32492"/>
                </a:cubicBezTo>
                <a:cubicBezTo>
                  <a:pt x="6899" y="33126"/>
                  <a:pt x="6899" y="33777"/>
                  <a:pt x="6971" y="34411"/>
                </a:cubicBezTo>
                <a:cubicBezTo>
                  <a:pt x="6066" y="32836"/>
                  <a:pt x="5396" y="31134"/>
                  <a:pt x="4943" y="29378"/>
                </a:cubicBezTo>
                <a:cubicBezTo>
                  <a:pt x="4925" y="29287"/>
                  <a:pt x="4889" y="29179"/>
                  <a:pt x="4871" y="29070"/>
                </a:cubicBezTo>
                <a:cubicBezTo>
                  <a:pt x="6555" y="27929"/>
                  <a:pt x="6283" y="25829"/>
                  <a:pt x="5812" y="24091"/>
                </a:cubicBezTo>
                <a:cubicBezTo>
                  <a:pt x="5802" y="24026"/>
                  <a:pt x="5752" y="23993"/>
                  <a:pt x="5698" y="23993"/>
                </a:cubicBezTo>
                <a:cubicBezTo>
                  <a:pt x="5662" y="23993"/>
                  <a:pt x="5624" y="24008"/>
                  <a:pt x="5595" y="24037"/>
                </a:cubicBezTo>
                <a:cubicBezTo>
                  <a:pt x="4962" y="24634"/>
                  <a:pt x="4527" y="25431"/>
                  <a:pt x="4364" y="26282"/>
                </a:cubicBezTo>
                <a:cubicBezTo>
                  <a:pt x="4074" y="24200"/>
                  <a:pt x="4074" y="22100"/>
                  <a:pt x="4328" y="20036"/>
                </a:cubicBezTo>
                <a:cubicBezTo>
                  <a:pt x="5994" y="19565"/>
                  <a:pt x="7261" y="18207"/>
                  <a:pt x="7623" y="16505"/>
                </a:cubicBezTo>
                <a:cubicBezTo>
                  <a:pt x="7640" y="16406"/>
                  <a:pt x="7565" y="16322"/>
                  <a:pt x="7470" y="16322"/>
                </a:cubicBezTo>
                <a:cubicBezTo>
                  <a:pt x="7461" y="16322"/>
                  <a:pt x="7451" y="16322"/>
                  <a:pt x="7442" y="16324"/>
                </a:cubicBezTo>
                <a:cubicBezTo>
                  <a:pt x="7098" y="16378"/>
                  <a:pt x="6772" y="16469"/>
                  <a:pt x="6464" y="16614"/>
                </a:cubicBezTo>
                <a:cubicBezTo>
                  <a:pt x="6700" y="15799"/>
                  <a:pt x="6881" y="14966"/>
                  <a:pt x="7026" y="14133"/>
                </a:cubicBezTo>
                <a:cubicBezTo>
                  <a:pt x="7054" y="14020"/>
                  <a:pt x="6972" y="13929"/>
                  <a:pt x="6883" y="13929"/>
                </a:cubicBezTo>
                <a:cubicBezTo>
                  <a:pt x="6858" y="13929"/>
                  <a:pt x="6832" y="13936"/>
                  <a:pt x="6808" y="13952"/>
                </a:cubicBezTo>
                <a:cubicBezTo>
                  <a:pt x="6555" y="14061"/>
                  <a:pt x="6338" y="14206"/>
                  <a:pt x="6120" y="14387"/>
                </a:cubicBezTo>
                <a:cubicBezTo>
                  <a:pt x="6844" y="13119"/>
                  <a:pt x="7714" y="11943"/>
                  <a:pt x="8709" y="10856"/>
                </a:cubicBezTo>
                <a:cubicBezTo>
                  <a:pt x="9097" y="11052"/>
                  <a:pt x="9474" y="11137"/>
                  <a:pt x="9839" y="11137"/>
                </a:cubicBezTo>
                <a:cubicBezTo>
                  <a:pt x="11095" y="11137"/>
                  <a:pt x="12207" y="10135"/>
                  <a:pt x="13091" y="9209"/>
                </a:cubicBezTo>
                <a:cubicBezTo>
                  <a:pt x="13181" y="9118"/>
                  <a:pt x="13127" y="8973"/>
                  <a:pt x="13018" y="8937"/>
                </a:cubicBezTo>
                <a:cubicBezTo>
                  <a:pt x="12714" y="8858"/>
                  <a:pt x="12401" y="8820"/>
                  <a:pt x="12089" y="8820"/>
                </a:cubicBezTo>
                <a:cubicBezTo>
                  <a:pt x="11472" y="8820"/>
                  <a:pt x="10855" y="8968"/>
                  <a:pt x="10303" y="9245"/>
                </a:cubicBezTo>
                <a:cubicBezTo>
                  <a:pt x="11751" y="7923"/>
                  <a:pt x="13362" y="6801"/>
                  <a:pt x="15082" y="5877"/>
                </a:cubicBezTo>
                <a:cubicBezTo>
                  <a:pt x="15137" y="5841"/>
                  <a:pt x="15191" y="5823"/>
                  <a:pt x="15245" y="5805"/>
                </a:cubicBezTo>
                <a:cubicBezTo>
                  <a:pt x="15565" y="6989"/>
                  <a:pt x="16768" y="7538"/>
                  <a:pt x="17957" y="7538"/>
                </a:cubicBezTo>
                <a:cubicBezTo>
                  <a:pt x="18586" y="7538"/>
                  <a:pt x="19211" y="7385"/>
                  <a:pt x="19699" y="7090"/>
                </a:cubicBezTo>
                <a:cubicBezTo>
                  <a:pt x="19808" y="7036"/>
                  <a:pt x="19826" y="6873"/>
                  <a:pt x="19735" y="6783"/>
                </a:cubicBezTo>
                <a:cubicBezTo>
                  <a:pt x="19464" y="6493"/>
                  <a:pt x="19174" y="6221"/>
                  <a:pt x="18866" y="5968"/>
                </a:cubicBezTo>
                <a:lnTo>
                  <a:pt x="18866" y="5968"/>
                </a:lnTo>
                <a:cubicBezTo>
                  <a:pt x="19051" y="5998"/>
                  <a:pt x="19238" y="6013"/>
                  <a:pt x="19424" y="6013"/>
                </a:cubicBezTo>
                <a:cubicBezTo>
                  <a:pt x="20025" y="6013"/>
                  <a:pt x="20627" y="5860"/>
                  <a:pt x="21166" y="5569"/>
                </a:cubicBezTo>
                <a:cubicBezTo>
                  <a:pt x="21274" y="5497"/>
                  <a:pt x="21292" y="5352"/>
                  <a:pt x="21202" y="5262"/>
                </a:cubicBezTo>
                <a:cubicBezTo>
                  <a:pt x="20822" y="4863"/>
                  <a:pt x="20387" y="4537"/>
                  <a:pt x="19880" y="4302"/>
                </a:cubicBezTo>
                <a:cubicBezTo>
                  <a:pt x="20914" y="4145"/>
                  <a:pt x="21948" y="4067"/>
                  <a:pt x="22983" y="4067"/>
                </a:cubicBezTo>
                <a:close/>
                <a:moveTo>
                  <a:pt x="14304" y="46397"/>
                </a:moveTo>
                <a:lnTo>
                  <a:pt x="14304" y="46397"/>
                </a:lnTo>
                <a:cubicBezTo>
                  <a:pt x="15245" y="46505"/>
                  <a:pt x="16205" y="46614"/>
                  <a:pt x="17146" y="46686"/>
                </a:cubicBezTo>
                <a:cubicBezTo>
                  <a:pt x="16694" y="46777"/>
                  <a:pt x="16241" y="46940"/>
                  <a:pt x="15825" y="47139"/>
                </a:cubicBezTo>
                <a:cubicBezTo>
                  <a:pt x="15300" y="46886"/>
                  <a:pt x="14793" y="46668"/>
                  <a:pt x="14304" y="46397"/>
                </a:cubicBezTo>
                <a:close/>
                <a:moveTo>
                  <a:pt x="36012" y="46252"/>
                </a:moveTo>
                <a:lnTo>
                  <a:pt x="36012" y="46252"/>
                </a:lnTo>
                <a:cubicBezTo>
                  <a:pt x="35688" y="46524"/>
                  <a:pt x="35429" y="46861"/>
                  <a:pt x="35233" y="47247"/>
                </a:cubicBezTo>
                <a:lnTo>
                  <a:pt x="35233" y="47247"/>
                </a:lnTo>
                <a:cubicBezTo>
                  <a:pt x="35305" y="46966"/>
                  <a:pt x="35407" y="46701"/>
                  <a:pt x="35523" y="46451"/>
                </a:cubicBezTo>
                <a:cubicBezTo>
                  <a:pt x="35686" y="46397"/>
                  <a:pt x="35849" y="46324"/>
                  <a:pt x="36012" y="46252"/>
                </a:cubicBezTo>
                <a:close/>
                <a:moveTo>
                  <a:pt x="26734" y="2332"/>
                </a:moveTo>
                <a:cubicBezTo>
                  <a:pt x="28723" y="2332"/>
                  <a:pt x="30679" y="2629"/>
                  <a:pt x="32463" y="3361"/>
                </a:cubicBezTo>
                <a:cubicBezTo>
                  <a:pt x="37804" y="5551"/>
                  <a:pt x="41715" y="10404"/>
                  <a:pt x="43671" y="15853"/>
                </a:cubicBezTo>
                <a:cubicBezTo>
                  <a:pt x="41860" y="12612"/>
                  <a:pt x="39343" y="9842"/>
                  <a:pt x="36320" y="7724"/>
                </a:cubicBezTo>
                <a:cubicBezTo>
                  <a:pt x="32415" y="5031"/>
                  <a:pt x="27897" y="3582"/>
                  <a:pt x="23429" y="3582"/>
                </a:cubicBezTo>
                <a:cubicBezTo>
                  <a:pt x="18948" y="3582"/>
                  <a:pt x="14518" y="5040"/>
                  <a:pt x="10810" y="8159"/>
                </a:cubicBezTo>
                <a:cubicBezTo>
                  <a:pt x="7388" y="11037"/>
                  <a:pt x="4473" y="14676"/>
                  <a:pt x="3857" y="19239"/>
                </a:cubicBezTo>
                <a:cubicBezTo>
                  <a:pt x="3242" y="23928"/>
                  <a:pt x="3730" y="28998"/>
                  <a:pt x="5722" y="33307"/>
                </a:cubicBezTo>
                <a:cubicBezTo>
                  <a:pt x="9017" y="40404"/>
                  <a:pt x="16404" y="46216"/>
                  <a:pt x="24280" y="47338"/>
                </a:cubicBezTo>
                <a:cubicBezTo>
                  <a:pt x="16567" y="46759"/>
                  <a:pt x="9325" y="42631"/>
                  <a:pt x="5414" y="35823"/>
                </a:cubicBezTo>
                <a:cubicBezTo>
                  <a:pt x="1105" y="28346"/>
                  <a:pt x="996" y="17374"/>
                  <a:pt x="6953" y="10693"/>
                </a:cubicBezTo>
                <a:cubicBezTo>
                  <a:pt x="9832" y="7452"/>
                  <a:pt x="14068" y="5171"/>
                  <a:pt x="18160" y="3831"/>
                </a:cubicBezTo>
                <a:cubicBezTo>
                  <a:pt x="20793" y="2979"/>
                  <a:pt x="23799" y="2332"/>
                  <a:pt x="26734" y="2332"/>
                </a:cubicBezTo>
                <a:close/>
                <a:moveTo>
                  <a:pt x="17943" y="46723"/>
                </a:moveTo>
                <a:cubicBezTo>
                  <a:pt x="18088" y="46723"/>
                  <a:pt x="18233" y="46723"/>
                  <a:pt x="18378" y="46741"/>
                </a:cubicBezTo>
                <a:lnTo>
                  <a:pt x="18504" y="46777"/>
                </a:lnTo>
                <a:cubicBezTo>
                  <a:pt x="17418" y="47085"/>
                  <a:pt x="16350" y="47447"/>
                  <a:pt x="15282" y="47791"/>
                </a:cubicBezTo>
                <a:cubicBezTo>
                  <a:pt x="15970" y="47157"/>
                  <a:pt x="16839" y="46795"/>
                  <a:pt x="17762" y="46741"/>
                </a:cubicBezTo>
                <a:lnTo>
                  <a:pt x="17871" y="46741"/>
                </a:lnTo>
                <a:cubicBezTo>
                  <a:pt x="17889" y="46741"/>
                  <a:pt x="17925" y="46741"/>
                  <a:pt x="17943" y="46723"/>
                </a:cubicBezTo>
                <a:close/>
                <a:moveTo>
                  <a:pt x="18903" y="46886"/>
                </a:moveTo>
                <a:cubicBezTo>
                  <a:pt x="18222" y="47626"/>
                  <a:pt x="17252" y="48039"/>
                  <a:pt x="16254" y="48039"/>
                </a:cubicBezTo>
                <a:cubicBezTo>
                  <a:pt x="16057" y="48039"/>
                  <a:pt x="15859" y="48023"/>
                  <a:pt x="15662" y="47990"/>
                </a:cubicBezTo>
                <a:cubicBezTo>
                  <a:pt x="16730" y="47664"/>
                  <a:pt x="17834" y="47320"/>
                  <a:pt x="18866" y="46886"/>
                </a:cubicBezTo>
                <a:close/>
                <a:moveTo>
                  <a:pt x="36664" y="45962"/>
                </a:moveTo>
                <a:lnTo>
                  <a:pt x="36664" y="45962"/>
                </a:lnTo>
                <a:cubicBezTo>
                  <a:pt x="36465" y="46397"/>
                  <a:pt x="36320" y="46868"/>
                  <a:pt x="36265" y="47338"/>
                </a:cubicBezTo>
                <a:lnTo>
                  <a:pt x="36284" y="47338"/>
                </a:lnTo>
                <a:cubicBezTo>
                  <a:pt x="36247" y="47356"/>
                  <a:pt x="36247" y="47356"/>
                  <a:pt x="36229" y="47374"/>
                </a:cubicBezTo>
                <a:cubicBezTo>
                  <a:pt x="35867" y="47610"/>
                  <a:pt x="35487" y="47863"/>
                  <a:pt x="35125" y="48099"/>
                </a:cubicBezTo>
                <a:cubicBezTo>
                  <a:pt x="35360" y="47374"/>
                  <a:pt x="35777" y="46741"/>
                  <a:pt x="36356" y="46252"/>
                </a:cubicBezTo>
                <a:cubicBezTo>
                  <a:pt x="36392" y="46198"/>
                  <a:pt x="36392" y="46143"/>
                  <a:pt x="36356" y="46107"/>
                </a:cubicBezTo>
                <a:cubicBezTo>
                  <a:pt x="36465" y="46053"/>
                  <a:pt x="36573" y="45998"/>
                  <a:pt x="36664" y="45962"/>
                </a:cubicBezTo>
                <a:close/>
                <a:moveTo>
                  <a:pt x="38094" y="45310"/>
                </a:moveTo>
                <a:cubicBezTo>
                  <a:pt x="38398" y="46382"/>
                  <a:pt x="37891" y="47382"/>
                  <a:pt x="37218" y="48243"/>
                </a:cubicBezTo>
                <a:lnTo>
                  <a:pt x="37218" y="48243"/>
                </a:lnTo>
                <a:cubicBezTo>
                  <a:pt x="37504" y="47260"/>
                  <a:pt x="37790" y="46276"/>
                  <a:pt x="38094" y="45310"/>
                </a:cubicBezTo>
                <a:close/>
                <a:moveTo>
                  <a:pt x="37841" y="45292"/>
                </a:moveTo>
                <a:lnTo>
                  <a:pt x="37841" y="45292"/>
                </a:lnTo>
                <a:cubicBezTo>
                  <a:pt x="37479" y="46451"/>
                  <a:pt x="37116" y="47610"/>
                  <a:pt x="36754" y="48769"/>
                </a:cubicBezTo>
                <a:cubicBezTo>
                  <a:pt x="36754" y="48769"/>
                  <a:pt x="36736" y="48787"/>
                  <a:pt x="36736" y="48805"/>
                </a:cubicBezTo>
                <a:lnTo>
                  <a:pt x="36754" y="48805"/>
                </a:lnTo>
                <a:lnTo>
                  <a:pt x="36700" y="48859"/>
                </a:lnTo>
                <a:cubicBezTo>
                  <a:pt x="36501" y="47737"/>
                  <a:pt x="36700" y="46596"/>
                  <a:pt x="37279" y="45636"/>
                </a:cubicBezTo>
                <a:cubicBezTo>
                  <a:pt x="37460" y="45528"/>
                  <a:pt x="37660" y="45401"/>
                  <a:pt x="37841" y="45292"/>
                </a:cubicBezTo>
                <a:close/>
                <a:moveTo>
                  <a:pt x="30743" y="47085"/>
                </a:moveTo>
                <a:cubicBezTo>
                  <a:pt x="30888" y="47103"/>
                  <a:pt x="31051" y="47121"/>
                  <a:pt x="31214" y="47121"/>
                </a:cubicBezTo>
                <a:cubicBezTo>
                  <a:pt x="30671" y="47773"/>
                  <a:pt x="30092" y="48425"/>
                  <a:pt x="29621" y="49131"/>
                </a:cubicBezTo>
                <a:cubicBezTo>
                  <a:pt x="29675" y="48316"/>
                  <a:pt x="30092" y="47574"/>
                  <a:pt x="30725" y="47085"/>
                </a:cubicBezTo>
                <a:close/>
                <a:moveTo>
                  <a:pt x="31413" y="47284"/>
                </a:moveTo>
                <a:lnTo>
                  <a:pt x="31413" y="47284"/>
                </a:lnTo>
                <a:cubicBezTo>
                  <a:pt x="31839" y="47674"/>
                  <a:pt x="30737" y="48602"/>
                  <a:pt x="29977" y="49133"/>
                </a:cubicBezTo>
                <a:lnTo>
                  <a:pt x="29977" y="49133"/>
                </a:lnTo>
                <a:cubicBezTo>
                  <a:pt x="30490" y="48562"/>
                  <a:pt x="30952" y="47905"/>
                  <a:pt x="31413" y="47284"/>
                </a:cubicBezTo>
                <a:close/>
                <a:moveTo>
                  <a:pt x="25710" y="47936"/>
                </a:moveTo>
                <a:lnTo>
                  <a:pt x="25710" y="47936"/>
                </a:lnTo>
                <a:cubicBezTo>
                  <a:pt x="25493" y="49131"/>
                  <a:pt x="24425" y="49620"/>
                  <a:pt x="23302" y="49891"/>
                </a:cubicBezTo>
                <a:lnTo>
                  <a:pt x="23284" y="49891"/>
                </a:lnTo>
                <a:cubicBezTo>
                  <a:pt x="24099" y="49239"/>
                  <a:pt x="24913" y="48606"/>
                  <a:pt x="25710" y="47936"/>
                </a:cubicBezTo>
                <a:close/>
                <a:moveTo>
                  <a:pt x="25728" y="47737"/>
                </a:moveTo>
                <a:cubicBezTo>
                  <a:pt x="24859" y="48479"/>
                  <a:pt x="23990" y="49203"/>
                  <a:pt x="23085" y="49945"/>
                </a:cubicBezTo>
                <a:lnTo>
                  <a:pt x="22994" y="49964"/>
                </a:lnTo>
                <a:cubicBezTo>
                  <a:pt x="23103" y="49402"/>
                  <a:pt x="23556" y="48859"/>
                  <a:pt x="23936" y="48497"/>
                </a:cubicBezTo>
                <a:cubicBezTo>
                  <a:pt x="24370" y="48099"/>
                  <a:pt x="24913" y="47845"/>
                  <a:pt x="25493" y="47737"/>
                </a:cubicBezTo>
                <a:close/>
                <a:moveTo>
                  <a:pt x="26301" y="1"/>
                </a:moveTo>
                <a:cubicBezTo>
                  <a:pt x="24910" y="1"/>
                  <a:pt x="23438" y="739"/>
                  <a:pt x="22922" y="2075"/>
                </a:cubicBezTo>
                <a:cubicBezTo>
                  <a:pt x="20840" y="2383"/>
                  <a:pt x="18812" y="2890"/>
                  <a:pt x="16857" y="3632"/>
                </a:cubicBezTo>
                <a:cubicBezTo>
                  <a:pt x="17237" y="2926"/>
                  <a:pt x="17454" y="2148"/>
                  <a:pt x="17527" y="1351"/>
                </a:cubicBezTo>
                <a:cubicBezTo>
                  <a:pt x="17527" y="1262"/>
                  <a:pt x="17453" y="1197"/>
                  <a:pt x="17377" y="1197"/>
                </a:cubicBezTo>
                <a:cubicBezTo>
                  <a:pt x="17360" y="1197"/>
                  <a:pt x="17343" y="1200"/>
                  <a:pt x="17327" y="1206"/>
                </a:cubicBezTo>
                <a:cubicBezTo>
                  <a:pt x="16531" y="1478"/>
                  <a:pt x="15843" y="1985"/>
                  <a:pt x="15318" y="2636"/>
                </a:cubicBezTo>
                <a:cubicBezTo>
                  <a:pt x="15354" y="2401"/>
                  <a:pt x="15372" y="2148"/>
                  <a:pt x="15372" y="1912"/>
                </a:cubicBezTo>
                <a:cubicBezTo>
                  <a:pt x="15372" y="1831"/>
                  <a:pt x="15299" y="1765"/>
                  <a:pt x="15219" y="1765"/>
                </a:cubicBezTo>
                <a:cubicBezTo>
                  <a:pt x="15210" y="1765"/>
                  <a:pt x="15200" y="1765"/>
                  <a:pt x="15191" y="1767"/>
                </a:cubicBezTo>
                <a:cubicBezTo>
                  <a:pt x="13652" y="2311"/>
                  <a:pt x="12530" y="3849"/>
                  <a:pt x="12711" y="5497"/>
                </a:cubicBezTo>
                <a:lnTo>
                  <a:pt x="12711" y="5533"/>
                </a:lnTo>
                <a:cubicBezTo>
                  <a:pt x="12584" y="5588"/>
                  <a:pt x="12475" y="5660"/>
                  <a:pt x="12348" y="5732"/>
                </a:cubicBezTo>
                <a:cubicBezTo>
                  <a:pt x="10520" y="6764"/>
                  <a:pt x="8836" y="8032"/>
                  <a:pt x="7333" y="9516"/>
                </a:cubicBezTo>
                <a:cubicBezTo>
                  <a:pt x="7659" y="8647"/>
                  <a:pt x="7732" y="7652"/>
                  <a:pt x="7750" y="6728"/>
                </a:cubicBezTo>
                <a:cubicBezTo>
                  <a:pt x="7750" y="6645"/>
                  <a:pt x="7675" y="6583"/>
                  <a:pt x="7600" y="6583"/>
                </a:cubicBezTo>
                <a:cubicBezTo>
                  <a:pt x="7577" y="6583"/>
                  <a:pt x="7554" y="6589"/>
                  <a:pt x="7532" y="6601"/>
                </a:cubicBezTo>
                <a:cubicBezTo>
                  <a:pt x="6175" y="7615"/>
                  <a:pt x="5559" y="9353"/>
                  <a:pt x="5975" y="11001"/>
                </a:cubicBezTo>
                <a:cubicBezTo>
                  <a:pt x="5975" y="11001"/>
                  <a:pt x="5975" y="11001"/>
                  <a:pt x="5994" y="11019"/>
                </a:cubicBezTo>
                <a:cubicBezTo>
                  <a:pt x="4907" y="12359"/>
                  <a:pt x="4020" y="13862"/>
                  <a:pt x="3368" y="15473"/>
                </a:cubicBezTo>
                <a:cubicBezTo>
                  <a:pt x="3278" y="14948"/>
                  <a:pt x="3187" y="14423"/>
                  <a:pt x="3097" y="13898"/>
                </a:cubicBezTo>
                <a:cubicBezTo>
                  <a:pt x="3074" y="13841"/>
                  <a:pt x="3015" y="13805"/>
                  <a:pt x="2956" y="13805"/>
                </a:cubicBezTo>
                <a:cubicBezTo>
                  <a:pt x="2922" y="13805"/>
                  <a:pt x="2888" y="13817"/>
                  <a:pt x="2861" y="13844"/>
                </a:cubicBezTo>
                <a:cubicBezTo>
                  <a:pt x="2336" y="14495"/>
                  <a:pt x="1992" y="15292"/>
                  <a:pt x="1847" y="16143"/>
                </a:cubicBezTo>
                <a:cubicBezTo>
                  <a:pt x="1757" y="15908"/>
                  <a:pt x="1648" y="15672"/>
                  <a:pt x="1522" y="15455"/>
                </a:cubicBezTo>
                <a:cubicBezTo>
                  <a:pt x="1489" y="15407"/>
                  <a:pt x="1436" y="15384"/>
                  <a:pt x="1384" y="15384"/>
                </a:cubicBezTo>
                <a:cubicBezTo>
                  <a:pt x="1317" y="15384"/>
                  <a:pt x="1252" y="15421"/>
                  <a:pt x="1232" y="15491"/>
                </a:cubicBezTo>
                <a:cubicBezTo>
                  <a:pt x="1178" y="15654"/>
                  <a:pt x="1123" y="15817"/>
                  <a:pt x="1069" y="15980"/>
                </a:cubicBezTo>
                <a:cubicBezTo>
                  <a:pt x="1033" y="16016"/>
                  <a:pt x="996" y="16052"/>
                  <a:pt x="996" y="16107"/>
                </a:cubicBezTo>
                <a:lnTo>
                  <a:pt x="996" y="16233"/>
                </a:lnTo>
                <a:cubicBezTo>
                  <a:pt x="616" y="17700"/>
                  <a:pt x="616" y="19529"/>
                  <a:pt x="1992" y="20325"/>
                </a:cubicBezTo>
                <a:cubicBezTo>
                  <a:pt x="1540" y="23204"/>
                  <a:pt x="1594" y="26155"/>
                  <a:pt x="2173" y="28998"/>
                </a:cubicBezTo>
                <a:cubicBezTo>
                  <a:pt x="1739" y="28364"/>
                  <a:pt x="1178" y="27839"/>
                  <a:pt x="490" y="27459"/>
                </a:cubicBezTo>
                <a:cubicBezTo>
                  <a:pt x="466" y="27449"/>
                  <a:pt x="442" y="27445"/>
                  <a:pt x="418" y="27445"/>
                </a:cubicBezTo>
                <a:cubicBezTo>
                  <a:pt x="349" y="27445"/>
                  <a:pt x="286" y="27482"/>
                  <a:pt x="272" y="27549"/>
                </a:cubicBezTo>
                <a:cubicBezTo>
                  <a:pt x="1" y="29143"/>
                  <a:pt x="1033" y="30935"/>
                  <a:pt x="2698" y="31134"/>
                </a:cubicBezTo>
                <a:cubicBezTo>
                  <a:pt x="2789" y="31478"/>
                  <a:pt x="2898" y="31822"/>
                  <a:pt x="3006" y="32148"/>
                </a:cubicBezTo>
                <a:cubicBezTo>
                  <a:pt x="3423" y="33325"/>
                  <a:pt x="3930" y="34484"/>
                  <a:pt x="4527" y="35588"/>
                </a:cubicBezTo>
                <a:cubicBezTo>
                  <a:pt x="4038" y="35353"/>
                  <a:pt x="3513" y="35190"/>
                  <a:pt x="2988" y="35081"/>
                </a:cubicBezTo>
                <a:cubicBezTo>
                  <a:pt x="2979" y="35079"/>
                  <a:pt x="2969" y="35079"/>
                  <a:pt x="2960" y="35079"/>
                </a:cubicBezTo>
                <a:cubicBezTo>
                  <a:pt x="2862" y="35079"/>
                  <a:pt x="2772" y="35164"/>
                  <a:pt x="2789" y="35280"/>
                </a:cubicBezTo>
                <a:cubicBezTo>
                  <a:pt x="2934" y="35968"/>
                  <a:pt x="3296" y="36783"/>
                  <a:pt x="3875" y="37236"/>
                </a:cubicBezTo>
                <a:cubicBezTo>
                  <a:pt x="3586" y="37254"/>
                  <a:pt x="3314" y="37326"/>
                  <a:pt x="3024" y="37417"/>
                </a:cubicBezTo>
                <a:cubicBezTo>
                  <a:pt x="2952" y="37435"/>
                  <a:pt x="2898" y="37543"/>
                  <a:pt x="2952" y="37616"/>
                </a:cubicBezTo>
                <a:cubicBezTo>
                  <a:pt x="3379" y="38597"/>
                  <a:pt x="4401" y="39263"/>
                  <a:pt x="5422" y="39263"/>
                </a:cubicBezTo>
                <a:cubicBezTo>
                  <a:pt x="5871" y="39263"/>
                  <a:pt x="6320" y="39134"/>
                  <a:pt x="6718" y="38847"/>
                </a:cubicBezTo>
                <a:cubicBezTo>
                  <a:pt x="7858" y="40295"/>
                  <a:pt x="9180" y="41599"/>
                  <a:pt x="10647" y="42740"/>
                </a:cubicBezTo>
                <a:cubicBezTo>
                  <a:pt x="10309" y="42649"/>
                  <a:pt x="9963" y="42605"/>
                  <a:pt x="9617" y="42605"/>
                </a:cubicBezTo>
                <a:cubicBezTo>
                  <a:pt x="8927" y="42605"/>
                  <a:pt x="8239" y="42782"/>
                  <a:pt x="7623" y="43120"/>
                </a:cubicBezTo>
                <a:cubicBezTo>
                  <a:pt x="7514" y="43192"/>
                  <a:pt x="7496" y="43319"/>
                  <a:pt x="7587" y="43409"/>
                </a:cubicBezTo>
                <a:cubicBezTo>
                  <a:pt x="8178" y="43970"/>
                  <a:pt x="9107" y="44347"/>
                  <a:pt x="9993" y="44347"/>
                </a:cubicBezTo>
                <a:cubicBezTo>
                  <a:pt x="10682" y="44347"/>
                  <a:pt x="11346" y="44119"/>
                  <a:pt x="11805" y="43572"/>
                </a:cubicBezTo>
                <a:cubicBezTo>
                  <a:pt x="12964" y="44369"/>
                  <a:pt x="14177" y="45075"/>
                  <a:pt x="15463" y="45654"/>
                </a:cubicBezTo>
                <a:cubicBezTo>
                  <a:pt x="14865" y="45727"/>
                  <a:pt x="14286" y="45872"/>
                  <a:pt x="13724" y="46071"/>
                </a:cubicBezTo>
                <a:cubicBezTo>
                  <a:pt x="13634" y="46107"/>
                  <a:pt x="13580" y="46216"/>
                  <a:pt x="13670" y="46288"/>
                </a:cubicBezTo>
                <a:cubicBezTo>
                  <a:pt x="14213" y="46723"/>
                  <a:pt x="14901" y="47139"/>
                  <a:pt x="15626" y="47248"/>
                </a:cubicBezTo>
                <a:cubicBezTo>
                  <a:pt x="15300" y="47429"/>
                  <a:pt x="15010" y="47628"/>
                  <a:pt x="14720" y="47845"/>
                </a:cubicBezTo>
                <a:cubicBezTo>
                  <a:pt x="14648" y="47936"/>
                  <a:pt x="14666" y="48062"/>
                  <a:pt x="14756" y="48135"/>
                </a:cubicBezTo>
                <a:cubicBezTo>
                  <a:pt x="15249" y="48390"/>
                  <a:pt x="15778" y="48511"/>
                  <a:pt x="16301" y="48511"/>
                </a:cubicBezTo>
                <a:cubicBezTo>
                  <a:pt x="17413" y="48511"/>
                  <a:pt x="18497" y="47961"/>
                  <a:pt x="19138" y="46976"/>
                </a:cubicBezTo>
                <a:cubicBezTo>
                  <a:pt x="21057" y="47483"/>
                  <a:pt x="23049" y="47755"/>
                  <a:pt x="25040" y="47755"/>
                </a:cubicBezTo>
                <a:cubicBezTo>
                  <a:pt x="24606" y="47900"/>
                  <a:pt x="24189" y="48099"/>
                  <a:pt x="23827" y="48388"/>
                </a:cubicBezTo>
                <a:cubicBezTo>
                  <a:pt x="23193" y="48859"/>
                  <a:pt x="22976" y="49457"/>
                  <a:pt x="22578" y="50108"/>
                </a:cubicBezTo>
                <a:cubicBezTo>
                  <a:pt x="22505" y="50253"/>
                  <a:pt x="22596" y="50416"/>
                  <a:pt x="22759" y="50416"/>
                </a:cubicBezTo>
                <a:cubicBezTo>
                  <a:pt x="24189" y="50326"/>
                  <a:pt x="26579" y="49402"/>
                  <a:pt x="25982" y="47537"/>
                </a:cubicBezTo>
                <a:lnTo>
                  <a:pt x="26181" y="47537"/>
                </a:lnTo>
                <a:cubicBezTo>
                  <a:pt x="26412" y="47550"/>
                  <a:pt x="26642" y="47556"/>
                  <a:pt x="26872" y="47556"/>
                </a:cubicBezTo>
                <a:cubicBezTo>
                  <a:pt x="28012" y="47556"/>
                  <a:pt x="29140" y="47407"/>
                  <a:pt x="30255" y="47121"/>
                </a:cubicBezTo>
                <a:lnTo>
                  <a:pt x="30255" y="47121"/>
                </a:lnTo>
                <a:cubicBezTo>
                  <a:pt x="29476" y="47737"/>
                  <a:pt x="29096" y="48732"/>
                  <a:pt x="29277" y="49728"/>
                </a:cubicBezTo>
                <a:cubicBezTo>
                  <a:pt x="29303" y="49794"/>
                  <a:pt x="29367" y="49840"/>
                  <a:pt x="29435" y="49840"/>
                </a:cubicBezTo>
                <a:cubicBezTo>
                  <a:pt x="29461" y="49840"/>
                  <a:pt x="29487" y="49834"/>
                  <a:pt x="29512" y="49819"/>
                </a:cubicBezTo>
                <a:cubicBezTo>
                  <a:pt x="29929" y="49601"/>
                  <a:pt x="32427" y="47881"/>
                  <a:pt x="31649" y="47139"/>
                </a:cubicBezTo>
                <a:lnTo>
                  <a:pt x="31649" y="47139"/>
                </a:lnTo>
                <a:cubicBezTo>
                  <a:pt x="31702" y="47140"/>
                  <a:pt x="31756" y="47140"/>
                  <a:pt x="31809" y="47140"/>
                </a:cubicBezTo>
                <a:cubicBezTo>
                  <a:pt x="32931" y="47140"/>
                  <a:pt x="34035" y="46959"/>
                  <a:pt x="35107" y="46596"/>
                </a:cubicBezTo>
                <a:lnTo>
                  <a:pt x="35107" y="46596"/>
                </a:lnTo>
                <a:cubicBezTo>
                  <a:pt x="34799" y="47193"/>
                  <a:pt x="34654" y="47845"/>
                  <a:pt x="34654" y="48497"/>
                </a:cubicBezTo>
                <a:cubicBezTo>
                  <a:pt x="34654" y="48581"/>
                  <a:pt x="34752" y="48665"/>
                  <a:pt x="34846" y="48665"/>
                </a:cubicBezTo>
                <a:cubicBezTo>
                  <a:pt x="34874" y="48665"/>
                  <a:pt x="34901" y="48658"/>
                  <a:pt x="34926" y="48642"/>
                </a:cubicBezTo>
                <a:cubicBezTo>
                  <a:pt x="35360" y="48316"/>
                  <a:pt x="35795" y="48008"/>
                  <a:pt x="36229" y="47682"/>
                </a:cubicBezTo>
                <a:lnTo>
                  <a:pt x="36229" y="47682"/>
                </a:lnTo>
                <a:cubicBezTo>
                  <a:pt x="36193" y="48225"/>
                  <a:pt x="36247" y="48769"/>
                  <a:pt x="36392" y="49294"/>
                </a:cubicBezTo>
                <a:cubicBezTo>
                  <a:pt x="36415" y="49373"/>
                  <a:pt x="36488" y="49424"/>
                  <a:pt x="36566" y="49424"/>
                </a:cubicBezTo>
                <a:cubicBezTo>
                  <a:pt x="36612" y="49424"/>
                  <a:pt x="36660" y="49406"/>
                  <a:pt x="36700" y="49366"/>
                </a:cubicBezTo>
                <a:cubicBezTo>
                  <a:pt x="37804" y="48171"/>
                  <a:pt x="38999" y="46686"/>
                  <a:pt x="38221" y="45039"/>
                </a:cubicBezTo>
                <a:cubicBezTo>
                  <a:pt x="39253" y="44333"/>
                  <a:pt x="40194" y="43500"/>
                  <a:pt x="41045" y="42577"/>
                </a:cubicBezTo>
                <a:lnTo>
                  <a:pt x="41045" y="42577"/>
                </a:lnTo>
                <a:cubicBezTo>
                  <a:pt x="40846" y="43482"/>
                  <a:pt x="40900" y="44423"/>
                  <a:pt x="41208" y="45292"/>
                </a:cubicBezTo>
                <a:cubicBezTo>
                  <a:pt x="41231" y="45371"/>
                  <a:pt x="41295" y="45415"/>
                  <a:pt x="41363" y="45415"/>
                </a:cubicBezTo>
                <a:cubicBezTo>
                  <a:pt x="41404" y="45415"/>
                  <a:pt x="41446" y="45399"/>
                  <a:pt x="41480" y="45365"/>
                </a:cubicBezTo>
                <a:cubicBezTo>
                  <a:pt x="42711" y="44097"/>
                  <a:pt x="43236" y="42269"/>
                  <a:pt x="42639" y="40585"/>
                </a:cubicBezTo>
                <a:cubicBezTo>
                  <a:pt x="43200" y="39806"/>
                  <a:pt x="43689" y="38992"/>
                  <a:pt x="44141" y="38159"/>
                </a:cubicBezTo>
                <a:lnTo>
                  <a:pt x="44141" y="38159"/>
                </a:lnTo>
                <a:cubicBezTo>
                  <a:pt x="44123" y="38630"/>
                  <a:pt x="44177" y="39118"/>
                  <a:pt x="44304" y="39571"/>
                </a:cubicBezTo>
                <a:cubicBezTo>
                  <a:pt x="44334" y="39651"/>
                  <a:pt x="44408" y="39692"/>
                  <a:pt x="44480" y="39692"/>
                </a:cubicBezTo>
                <a:cubicBezTo>
                  <a:pt x="44539" y="39692"/>
                  <a:pt x="44597" y="39664"/>
                  <a:pt x="44630" y="39607"/>
                </a:cubicBezTo>
                <a:lnTo>
                  <a:pt x="45897" y="37507"/>
                </a:lnTo>
                <a:cubicBezTo>
                  <a:pt x="46115" y="37797"/>
                  <a:pt x="46368" y="38050"/>
                  <a:pt x="46658" y="38268"/>
                </a:cubicBezTo>
                <a:cubicBezTo>
                  <a:pt x="46682" y="38282"/>
                  <a:pt x="46709" y="38289"/>
                  <a:pt x="46737" y="38289"/>
                </a:cubicBezTo>
                <a:cubicBezTo>
                  <a:pt x="46817" y="38289"/>
                  <a:pt x="46903" y="38234"/>
                  <a:pt x="46929" y="38141"/>
                </a:cubicBezTo>
                <a:cubicBezTo>
                  <a:pt x="47473" y="36403"/>
                  <a:pt x="47273" y="34393"/>
                  <a:pt x="46205" y="32890"/>
                </a:cubicBezTo>
                <a:cubicBezTo>
                  <a:pt x="46350" y="32365"/>
                  <a:pt x="46459" y="31858"/>
                  <a:pt x="46531" y="31351"/>
                </a:cubicBezTo>
                <a:cubicBezTo>
                  <a:pt x="46767" y="29921"/>
                  <a:pt x="46857" y="28455"/>
                  <a:pt x="46821" y="26988"/>
                </a:cubicBezTo>
                <a:lnTo>
                  <a:pt x="46821" y="26988"/>
                </a:lnTo>
                <a:cubicBezTo>
                  <a:pt x="47165" y="28111"/>
                  <a:pt x="47998" y="28998"/>
                  <a:pt x="49084" y="29414"/>
                </a:cubicBezTo>
                <a:cubicBezTo>
                  <a:pt x="49093" y="29416"/>
                  <a:pt x="49103" y="29417"/>
                  <a:pt x="49112" y="29417"/>
                </a:cubicBezTo>
                <a:cubicBezTo>
                  <a:pt x="49193" y="29417"/>
                  <a:pt x="49267" y="29350"/>
                  <a:pt x="49283" y="29269"/>
                </a:cubicBezTo>
                <a:cubicBezTo>
                  <a:pt x="49337" y="28237"/>
                  <a:pt x="49048" y="27223"/>
                  <a:pt x="48450" y="26372"/>
                </a:cubicBezTo>
                <a:cubicBezTo>
                  <a:pt x="48106" y="25902"/>
                  <a:pt x="47598" y="25392"/>
                  <a:pt x="46999" y="25392"/>
                </a:cubicBezTo>
                <a:cubicBezTo>
                  <a:pt x="46905" y="25392"/>
                  <a:pt x="46810" y="25404"/>
                  <a:pt x="46712" y="25431"/>
                </a:cubicBezTo>
                <a:cubicBezTo>
                  <a:pt x="46495" y="23313"/>
                  <a:pt x="46006" y="21212"/>
                  <a:pt x="45246" y="19221"/>
                </a:cubicBezTo>
                <a:lnTo>
                  <a:pt x="45246" y="19221"/>
                </a:lnTo>
                <a:cubicBezTo>
                  <a:pt x="45753" y="19764"/>
                  <a:pt x="46368" y="20180"/>
                  <a:pt x="47038" y="20470"/>
                </a:cubicBezTo>
                <a:cubicBezTo>
                  <a:pt x="47061" y="20480"/>
                  <a:pt x="47084" y="20484"/>
                  <a:pt x="47106" y="20484"/>
                </a:cubicBezTo>
                <a:cubicBezTo>
                  <a:pt x="47206" y="20484"/>
                  <a:pt x="47288" y="20393"/>
                  <a:pt x="47273" y="20289"/>
                </a:cubicBezTo>
                <a:cubicBezTo>
                  <a:pt x="47092" y="19474"/>
                  <a:pt x="46839" y="18678"/>
                  <a:pt x="46495" y="17899"/>
                </a:cubicBezTo>
                <a:lnTo>
                  <a:pt x="46495" y="17899"/>
                </a:lnTo>
                <a:cubicBezTo>
                  <a:pt x="46730" y="17972"/>
                  <a:pt x="46948" y="18008"/>
                  <a:pt x="47183" y="18044"/>
                </a:cubicBezTo>
                <a:cubicBezTo>
                  <a:pt x="47206" y="18053"/>
                  <a:pt x="47229" y="18057"/>
                  <a:pt x="47251" y="18057"/>
                </a:cubicBezTo>
                <a:cubicBezTo>
                  <a:pt x="47365" y="18057"/>
                  <a:pt x="47449" y="17948"/>
                  <a:pt x="47418" y="17827"/>
                </a:cubicBezTo>
                <a:cubicBezTo>
                  <a:pt x="47138" y="16286"/>
                  <a:pt x="45707" y="14780"/>
                  <a:pt x="44058" y="14780"/>
                </a:cubicBezTo>
                <a:cubicBezTo>
                  <a:pt x="44002" y="14780"/>
                  <a:pt x="43945" y="14781"/>
                  <a:pt x="43888" y="14785"/>
                </a:cubicBezTo>
                <a:cubicBezTo>
                  <a:pt x="43073" y="12739"/>
                  <a:pt x="41969" y="10802"/>
                  <a:pt x="40611" y="9046"/>
                </a:cubicBezTo>
                <a:lnTo>
                  <a:pt x="40611" y="9046"/>
                </a:lnTo>
                <a:cubicBezTo>
                  <a:pt x="41407" y="9643"/>
                  <a:pt x="42331" y="9969"/>
                  <a:pt x="43308" y="10023"/>
                </a:cubicBezTo>
                <a:cubicBezTo>
                  <a:pt x="43453" y="10023"/>
                  <a:pt x="43544" y="9879"/>
                  <a:pt x="43471" y="9752"/>
                </a:cubicBezTo>
                <a:cubicBezTo>
                  <a:pt x="42675" y="8086"/>
                  <a:pt x="40973" y="7036"/>
                  <a:pt x="39126" y="7036"/>
                </a:cubicBezTo>
                <a:cubicBezTo>
                  <a:pt x="39017" y="7054"/>
                  <a:pt x="39017" y="7217"/>
                  <a:pt x="39126" y="7235"/>
                </a:cubicBezTo>
                <a:lnTo>
                  <a:pt x="39180" y="7235"/>
                </a:lnTo>
                <a:cubicBezTo>
                  <a:pt x="39162" y="7271"/>
                  <a:pt x="39162" y="7326"/>
                  <a:pt x="39180" y="7380"/>
                </a:cubicBezTo>
                <a:cubicBezTo>
                  <a:pt x="38981" y="7145"/>
                  <a:pt x="38764" y="6945"/>
                  <a:pt x="38547" y="6728"/>
                </a:cubicBezTo>
                <a:cubicBezTo>
                  <a:pt x="37189" y="5388"/>
                  <a:pt x="35632" y="4266"/>
                  <a:pt x="33912" y="3397"/>
                </a:cubicBezTo>
                <a:cubicBezTo>
                  <a:pt x="34545" y="3270"/>
                  <a:pt x="35161" y="2999"/>
                  <a:pt x="35686" y="2618"/>
                </a:cubicBezTo>
                <a:cubicBezTo>
                  <a:pt x="35795" y="2546"/>
                  <a:pt x="35795" y="2383"/>
                  <a:pt x="35686" y="2329"/>
                </a:cubicBezTo>
                <a:cubicBezTo>
                  <a:pt x="34943" y="1834"/>
                  <a:pt x="34065" y="1579"/>
                  <a:pt x="33175" y="1579"/>
                </a:cubicBezTo>
                <a:cubicBezTo>
                  <a:pt x="33089" y="1579"/>
                  <a:pt x="33002" y="1582"/>
                  <a:pt x="32916" y="1586"/>
                </a:cubicBezTo>
                <a:cubicBezTo>
                  <a:pt x="33097" y="1460"/>
                  <a:pt x="33278" y="1315"/>
                  <a:pt x="33441" y="1188"/>
                </a:cubicBezTo>
                <a:cubicBezTo>
                  <a:pt x="33550" y="1097"/>
                  <a:pt x="33477" y="971"/>
                  <a:pt x="33387" y="935"/>
                </a:cubicBezTo>
                <a:cubicBezTo>
                  <a:pt x="32980" y="775"/>
                  <a:pt x="32532" y="695"/>
                  <a:pt x="32080" y="695"/>
                </a:cubicBezTo>
                <a:cubicBezTo>
                  <a:pt x="31144" y="695"/>
                  <a:pt x="30195" y="1041"/>
                  <a:pt x="29585" y="1749"/>
                </a:cubicBezTo>
                <a:lnTo>
                  <a:pt x="29295" y="1822"/>
                </a:lnTo>
                <a:cubicBezTo>
                  <a:pt x="29259" y="1840"/>
                  <a:pt x="29204" y="1876"/>
                  <a:pt x="29204" y="1930"/>
                </a:cubicBezTo>
                <a:cubicBezTo>
                  <a:pt x="28437" y="1814"/>
                  <a:pt x="27658" y="1757"/>
                  <a:pt x="26885" y="1757"/>
                </a:cubicBezTo>
                <a:cubicBezTo>
                  <a:pt x="26692" y="1757"/>
                  <a:pt x="26500" y="1760"/>
                  <a:pt x="26308" y="1767"/>
                </a:cubicBezTo>
                <a:cubicBezTo>
                  <a:pt x="25982" y="1767"/>
                  <a:pt x="25656" y="1804"/>
                  <a:pt x="25330" y="1822"/>
                </a:cubicBezTo>
                <a:cubicBezTo>
                  <a:pt x="26000" y="1423"/>
                  <a:pt x="26615" y="916"/>
                  <a:pt x="27159" y="337"/>
                </a:cubicBezTo>
                <a:cubicBezTo>
                  <a:pt x="27249" y="265"/>
                  <a:pt x="27213" y="120"/>
                  <a:pt x="27086" y="84"/>
                </a:cubicBezTo>
                <a:cubicBezTo>
                  <a:pt x="26832" y="28"/>
                  <a:pt x="26568" y="1"/>
                  <a:pt x="26301" y="1"/>
                </a:cubicBezTo>
                <a:close/>
              </a:path>
            </a:pathLst>
          </a:custGeom>
          <a:solidFill>
            <a:srgbClr val="5E4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05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2"/>
          <p:cNvSpPr txBox="1">
            <a:spLocks noGrp="1"/>
          </p:cNvSpPr>
          <p:nvPr>
            <p:ph type="title"/>
          </p:nvPr>
        </p:nvSpPr>
        <p:spPr>
          <a:xfrm>
            <a:off x="720000" y="35967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54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Materials</a:t>
            </a:r>
            <a:endParaRPr sz="5400" b="1" dirty="0">
              <a:solidFill>
                <a:schemeClr val="accent1">
                  <a:lumMod val="75000"/>
                </a:schemeClr>
              </a:solidFill>
              <a:latin typeface="Bradley Hand ITC" panose="03070402050302030203" pitchFamily="66" charset="0"/>
            </a:endParaRPr>
          </a:p>
        </p:txBody>
      </p:sp>
      <p:graphicFrame>
        <p:nvGraphicFramePr>
          <p:cNvPr id="4" name="Πίνακας 3">
            <a:extLst>
              <a:ext uri="{FF2B5EF4-FFF2-40B4-BE49-F238E27FC236}">
                <a16:creationId xmlns:a16="http://schemas.microsoft.com/office/drawing/2014/main" id="{7E460B13-8B76-912E-A03A-388018C9761D}"/>
              </a:ext>
            </a:extLst>
          </p:cNvPr>
          <p:cNvGraphicFramePr>
            <a:graphicFrameLocks noGrp="1"/>
          </p:cNvGraphicFramePr>
          <p:nvPr>
            <p:extLst>
              <p:ext uri="{D42A27DB-BD31-4B8C-83A1-F6EECF244321}">
                <p14:modId xmlns:p14="http://schemas.microsoft.com/office/powerpoint/2010/main" val="2452421601"/>
              </p:ext>
            </p:extLst>
          </p:nvPr>
        </p:nvGraphicFramePr>
        <p:xfrm>
          <a:off x="914400" y="1554372"/>
          <a:ext cx="7509600" cy="2423965"/>
        </p:xfrm>
        <a:graphic>
          <a:graphicData uri="http://schemas.openxmlformats.org/drawingml/2006/table">
            <a:tbl>
              <a:tblPr>
                <a:noFill/>
                <a:tableStyleId>{BFFA59EC-F726-4661-874B-57961E3C97B0}</a:tableStyleId>
              </a:tblPr>
              <a:tblGrid>
                <a:gridCol w="7509600">
                  <a:extLst>
                    <a:ext uri="{9D8B030D-6E8A-4147-A177-3AD203B41FA5}">
                      <a16:colId xmlns:a16="http://schemas.microsoft.com/office/drawing/2014/main" val="3509298376"/>
                    </a:ext>
                  </a:extLst>
                </a:gridCol>
              </a:tblGrid>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Times New Roman" panose="02020603050405020304" pitchFamily="18" charset="0"/>
                        </a:rPr>
                        <a:t>Jar</a:t>
                      </a:r>
                      <a:endParaRPr kumimoji="0" lang="el-GR"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3747129367"/>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Leaves</a:t>
                      </a: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782851534"/>
                  </a:ext>
                </a:extLst>
              </a:tr>
              <a:tr h="452638">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Gloves</a:t>
                      </a:r>
                      <a:endParaRPr kumimoji="0" lang="el-GR"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679522506"/>
                  </a:ext>
                </a:extLst>
              </a:tr>
              <a:tr h="287515">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Wreath</a:t>
                      </a:r>
                      <a:endParaRPr kumimoji="0" lang="el-GR"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endParaRPr>
                    </a:p>
                  </a:txBody>
                  <a:tcPr marL="91425" marR="91425" marT="91425" marB="91425">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296225722"/>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chemeClr val="tx2">
                              <a:lumMod val="50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Phones</a:t>
                      </a:r>
                    </a:p>
                  </a:txBody>
                  <a:tcPr marL="91425" marR="1506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2814353002"/>
                  </a:ext>
                </a:extLst>
              </a:tr>
            </a:tbl>
          </a:graphicData>
        </a:graphic>
      </p:graphicFrame>
      <p:pic>
        <p:nvPicPr>
          <p:cNvPr id="5" name="Εικόνα 4">
            <a:extLst>
              <a:ext uri="{FF2B5EF4-FFF2-40B4-BE49-F238E27FC236}">
                <a16:creationId xmlns:a16="http://schemas.microsoft.com/office/drawing/2014/main" id="{07F87F88-CB05-1C77-3A77-974B48E0D320}"/>
              </a:ext>
            </a:extLst>
          </p:cNvPr>
          <p:cNvPicPr>
            <a:picLocks noChangeAspect="1"/>
          </p:cNvPicPr>
          <p:nvPr/>
        </p:nvPicPr>
        <p:blipFill>
          <a:blip r:embed="rId3"/>
          <a:stretch>
            <a:fillRect/>
          </a:stretch>
        </p:blipFill>
        <p:spPr>
          <a:xfrm>
            <a:off x="152782" y="705338"/>
            <a:ext cx="2194750" cy="1932599"/>
          </a:xfrm>
          <a:prstGeom prst="rect">
            <a:avLst/>
          </a:prstGeom>
        </p:spPr>
      </p:pic>
      <p:pic>
        <p:nvPicPr>
          <p:cNvPr id="6" name="Εικόνα 5">
            <a:extLst>
              <a:ext uri="{FF2B5EF4-FFF2-40B4-BE49-F238E27FC236}">
                <a16:creationId xmlns:a16="http://schemas.microsoft.com/office/drawing/2014/main" id="{208A4406-AFCA-85C0-C31F-712C00AEFE1A}"/>
              </a:ext>
            </a:extLst>
          </p:cNvPr>
          <p:cNvPicPr>
            <a:picLocks noChangeAspect="1"/>
          </p:cNvPicPr>
          <p:nvPr/>
        </p:nvPicPr>
        <p:blipFill>
          <a:blip r:embed="rId3"/>
          <a:stretch>
            <a:fillRect/>
          </a:stretch>
        </p:blipFill>
        <p:spPr>
          <a:xfrm rot="10800000">
            <a:off x="6949250" y="3012037"/>
            <a:ext cx="2194750" cy="19325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8"/>
          <p:cNvSpPr txBox="1">
            <a:spLocks noGrp="1"/>
          </p:cNvSpPr>
          <p:nvPr>
            <p:ph type="subTitle" idx="1"/>
          </p:nvPr>
        </p:nvSpPr>
        <p:spPr>
          <a:xfrm>
            <a:off x="3379720" y="2229991"/>
            <a:ext cx="5405283" cy="1177016"/>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Kamila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Jumadilova</a:t>
            </a: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 Despoina Frantzeskou, Anna-Darina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Kounavi</a:t>
            </a: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Sotiria-Andriani</a:t>
            </a: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Tsapatsari</a:t>
            </a: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 Natalia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Sakatou</a:t>
            </a: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Aristea</a:t>
            </a:r>
            <a:r>
              <a:rPr kumimoji="0" lang="en-US" sz="1800" b="0"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rPr>
              <a:t> </a:t>
            </a:r>
            <a:r>
              <a:rPr kumimoji="0" lang="en-US" sz="1800" b="0" i="0" u="none" strike="noStrike" kern="1200" cap="none" spc="0" normalizeH="0" baseline="0" noProof="0" dirty="0" err="1">
                <a:ln>
                  <a:noFill/>
                </a:ln>
                <a:solidFill>
                  <a:schemeClr val="tx2">
                    <a:lumMod val="50000"/>
                  </a:schemeClr>
                </a:solidFill>
                <a:effectLst/>
                <a:uLnTx/>
                <a:uFillTx/>
                <a:latin typeface="Arial Nova Cond Light" panose="020F0502020204030204" pitchFamily="34" charset="0"/>
                <a:ea typeface="+mn-ea"/>
                <a:cs typeface="+mn-cs"/>
              </a:rPr>
              <a:t>Kapsioti</a:t>
            </a:r>
            <a:endParaRPr kumimoji="0" lang="el-GR" sz="1800" b="1" i="0" u="none" strike="noStrike" kern="1200" cap="none" spc="0" normalizeH="0" baseline="0" noProof="0" dirty="0">
              <a:ln>
                <a:noFill/>
              </a:ln>
              <a:solidFill>
                <a:schemeClr val="tx2">
                  <a:lumMod val="50000"/>
                </a:schemeClr>
              </a:solidFill>
              <a:effectLst/>
              <a:uLnTx/>
              <a:uFillTx/>
              <a:latin typeface="Arial Nova Cond Light" panose="020F0502020204030204" pitchFamily="34" charset="0"/>
              <a:ea typeface="+mn-ea"/>
              <a:cs typeface="+mn-cs"/>
            </a:endParaRPr>
          </a:p>
          <a:p>
            <a:pPr marL="0" lvl="0" indent="0" algn="l" rtl="0">
              <a:spcBef>
                <a:spcPts val="0"/>
              </a:spcBef>
              <a:spcAft>
                <a:spcPts val="0"/>
              </a:spcAft>
              <a:buNone/>
            </a:pPr>
            <a:endParaRPr dirty="0"/>
          </a:p>
        </p:txBody>
      </p:sp>
      <p:sp>
        <p:nvSpPr>
          <p:cNvPr id="355" name="Google Shape;355;p38"/>
          <p:cNvSpPr txBox="1">
            <a:spLocks noGrp="1"/>
          </p:cNvSpPr>
          <p:nvPr>
            <p:ph type="ctrTitle"/>
          </p:nvPr>
        </p:nvSpPr>
        <p:spPr>
          <a:xfrm>
            <a:off x="1843124" y="1266845"/>
            <a:ext cx="5110246" cy="1472357"/>
          </a:xfrm>
          <a:prstGeom prst="rect">
            <a:avLst/>
          </a:prstGeom>
        </p:spPr>
        <p:txBody>
          <a:bodyPr spcFirstLastPara="1" wrap="square" lIns="91425" tIns="91425" rIns="91425" bIns="91425" anchor="b" anchorCtr="0">
            <a:noAutofit/>
          </a:bodyPr>
          <a:lstStyle/>
          <a:p>
            <a:pPr marL="0" marR="0" lvl="0" indent="0" defTabSz="914400" rtl="0" eaLnBrk="1" fontAlgn="auto" latinLnBrk="0" hangingPunct="1">
              <a:lnSpc>
                <a:spcPct val="90000"/>
              </a:lnSpc>
              <a:spcBef>
                <a:spcPts val="1000"/>
              </a:spcBef>
              <a:spcAft>
                <a:spcPts val="0"/>
              </a:spcAft>
              <a:tabLst/>
              <a:defRPr/>
            </a:pPr>
            <a:r>
              <a:rPr lang="en-US" sz="6600" b="1" kern="1200" dirty="0">
                <a:solidFill>
                  <a:schemeClr val="accent1">
                    <a:lumMod val="75000"/>
                  </a:schemeClr>
                </a:solidFill>
                <a:latin typeface="Bradley Hand ITC" panose="03070402050302030203" pitchFamily="66" charset="0"/>
                <a:ea typeface="+mn-ea"/>
                <a:cs typeface="+mn-cs"/>
              </a:rPr>
              <a:t>satyrs</a:t>
            </a:r>
            <a:r>
              <a:rPr kumimoji="0" lang="en-US" sz="66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n-ea"/>
                <a:cs typeface="+mn-cs"/>
              </a:rPr>
              <a:t>' feast</a:t>
            </a:r>
            <a:br>
              <a:rPr kumimoji="0" lang="ru-RU" sz="3200" b="1" i="0" u="none" strike="noStrike" kern="1200" cap="none" spc="0" normalizeH="0" baseline="0" noProof="0" dirty="0">
                <a:ln>
                  <a:noFill/>
                </a:ln>
                <a:solidFill>
                  <a:srgbClr val="800000"/>
                </a:solidFill>
                <a:effectLst/>
                <a:uLnTx/>
                <a:uFillTx/>
                <a:latin typeface="Aptos" panose="02110004020202020204"/>
                <a:ea typeface="+mn-ea"/>
                <a:cs typeface="+mn-cs"/>
              </a:rPr>
            </a:br>
            <a:endParaRPr sz="1800" dirty="0">
              <a:latin typeface="Arial Nova Cond Light" panose="020B0306020202020204" pitchFamily="34" charset="0"/>
              <a:sym typeface="Caudex"/>
            </a:endParaRPr>
          </a:p>
        </p:txBody>
      </p:sp>
      <p:pic>
        <p:nvPicPr>
          <p:cNvPr id="3" name="Picture 4" descr="Η τέχνη στην Ελλάδα: Σάτυροι">
            <a:extLst>
              <a:ext uri="{FF2B5EF4-FFF2-40B4-BE49-F238E27FC236}">
                <a16:creationId xmlns:a16="http://schemas.microsoft.com/office/drawing/2014/main" id="{4E15BD33-5394-9A26-34C1-88DDDDE1DE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4" t="1138" r="843" b="-1"/>
          <a:stretch/>
        </p:blipFill>
        <p:spPr bwMode="auto">
          <a:xfrm>
            <a:off x="3606510" y="2897796"/>
            <a:ext cx="4837402" cy="2295033"/>
          </a:xfrm>
          <a:prstGeom prst="rect">
            <a:avLst/>
          </a:prstGeom>
          <a:ln>
            <a:noFill/>
          </a:ln>
          <a:effectLst>
            <a:innerShdw blurRad="63500" dist="50800" dir="5400000">
              <a:prstClr val="black">
                <a:alpha val="50000"/>
              </a:prstClr>
            </a:innerShdw>
            <a:softEdge rad="635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E36D24-76F2-876D-D326-E39ADCE0349D}"/>
              </a:ext>
            </a:extLst>
          </p:cNvPr>
          <p:cNvSpPr txBox="1"/>
          <p:nvPr/>
        </p:nvSpPr>
        <p:spPr>
          <a:xfrm>
            <a:off x="678657" y="369587"/>
            <a:ext cx="3436144" cy="738664"/>
          </a:xfrm>
          <a:prstGeom prst="rect">
            <a:avLst/>
          </a:prstGeom>
          <a:noFill/>
        </p:spPr>
        <p:txBody>
          <a:bodyPr wrap="square" rtlCol="0">
            <a:spAutoFit/>
          </a:bodyPr>
          <a:lstStyle/>
          <a:p>
            <a:r>
              <a:rPr lang="en-US" sz="2400" b="1" dirty="0">
                <a:solidFill>
                  <a:schemeClr val="accent1">
                    <a:lumMod val="75000"/>
                  </a:schemeClr>
                </a:solidFill>
                <a:latin typeface="Bradley Hand ITC" panose="03070402050302030203" pitchFamily="66" charset="0"/>
              </a:rPr>
              <a:t>Applied Theatre</a:t>
            </a:r>
          </a:p>
          <a:p>
            <a:r>
              <a:rPr lang="en-US" sz="1800" dirty="0">
                <a:solidFill>
                  <a:schemeClr val="tx2">
                    <a:lumMod val="50000"/>
                  </a:schemeClr>
                </a:solidFill>
                <a:latin typeface="Arial Nova Cond Light" panose="020B0306020202020204" pitchFamily="34" charset="0"/>
              </a:rPr>
              <a:t>Professor: </a:t>
            </a:r>
            <a:r>
              <a:rPr kumimoji="0" lang="en-US" sz="180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sym typeface="Caudex"/>
              </a:rPr>
              <a:t>Aikaterini </a:t>
            </a:r>
            <a:r>
              <a:rPr kumimoji="0" lang="en-US" sz="1800" i="0" u="none" strike="noStrike" kern="1200" cap="none" spc="0" normalizeH="0" baseline="0" noProof="0" dirty="0" err="1">
                <a:ln>
                  <a:noFill/>
                </a:ln>
                <a:solidFill>
                  <a:schemeClr val="tx2">
                    <a:lumMod val="50000"/>
                  </a:schemeClr>
                </a:solidFill>
                <a:effectLst/>
                <a:uLnTx/>
                <a:uFillTx/>
                <a:latin typeface="Arial Nova Cond Light" panose="020B0306020202020204" pitchFamily="34" charset="0"/>
                <a:ea typeface="+mn-ea"/>
                <a:cs typeface="+mn-cs"/>
                <a:sym typeface="Caudex"/>
              </a:rPr>
              <a:t>Diakoumopoulou</a:t>
            </a:r>
            <a:endParaRPr lang="el-GR" sz="1800" dirty="0">
              <a:solidFill>
                <a:schemeClr val="tx2">
                  <a:lumMod val="50000"/>
                </a:schemeClr>
              </a:solidFill>
              <a:latin typeface="Arial Nova Cond Light" panose="020B0306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9"/>
          <p:cNvSpPr txBox="1">
            <a:spLocks noGrp="1"/>
          </p:cNvSpPr>
          <p:nvPr>
            <p:ph type="title"/>
          </p:nvPr>
        </p:nvSpPr>
        <p:spPr>
          <a:xfrm>
            <a:off x="433437" y="488189"/>
            <a:ext cx="843195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44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Full Plan of environmental theatre</a:t>
            </a:r>
            <a:endParaRPr b="1" dirty="0">
              <a:solidFill>
                <a:schemeClr val="accent1">
                  <a:lumMod val="75000"/>
                </a:schemeClr>
              </a:solidFill>
              <a:latin typeface="Bradley Hand ITC" panose="03070402050302030203" pitchFamily="66" charset="0"/>
            </a:endParaRPr>
          </a:p>
        </p:txBody>
      </p:sp>
      <p:graphicFrame>
        <p:nvGraphicFramePr>
          <p:cNvPr id="391" name="Google Shape;391;p39"/>
          <p:cNvGraphicFramePr/>
          <p:nvPr>
            <p:extLst>
              <p:ext uri="{D42A27DB-BD31-4B8C-83A1-F6EECF244321}">
                <p14:modId xmlns:p14="http://schemas.microsoft.com/office/powerpoint/2010/main" val="4132484538"/>
              </p:ext>
            </p:extLst>
          </p:nvPr>
        </p:nvGraphicFramePr>
        <p:xfrm>
          <a:off x="720000" y="1436112"/>
          <a:ext cx="7704000" cy="3231750"/>
        </p:xfrm>
        <a:graphic>
          <a:graphicData uri="http://schemas.openxmlformats.org/drawingml/2006/table">
            <a:tbl>
              <a:tblPr>
                <a:noFill/>
                <a:tableStyleId>{BFFA59EC-F726-4661-874B-57961E3C97B0}</a:tableStyleId>
              </a:tblPr>
              <a:tblGrid>
                <a:gridCol w="6023700">
                  <a:extLst>
                    <a:ext uri="{9D8B030D-6E8A-4147-A177-3AD203B41FA5}">
                      <a16:colId xmlns:a16="http://schemas.microsoft.com/office/drawing/2014/main" val="20000"/>
                    </a:ext>
                  </a:extLst>
                </a:gridCol>
                <a:gridCol w="1680300">
                  <a:extLst>
                    <a:ext uri="{9D8B030D-6E8A-4147-A177-3AD203B41FA5}">
                      <a16:colId xmlns:a16="http://schemas.microsoft.com/office/drawing/2014/main" val="20001"/>
                    </a:ext>
                  </a:extLst>
                </a:gridCol>
              </a:tblGrid>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Title: </a:t>
                      </a:r>
                      <a:r>
                        <a:rPr kumimoji="0" lang="en-US" sz="16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Satyrs' feast</a:t>
                      </a:r>
                      <a:endParaRPr kumimoji="0" lang="el-GR" sz="16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Reference group</a:t>
                      </a:r>
                      <a:r>
                        <a:rPr kumimoji="0" lang="el-GR"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 </a:t>
                      </a: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Young parents</a:t>
                      </a: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160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52638">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Central Question: How to break the cycle of overconsumption? (and become a good example for your child)</a:t>
                      </a:r>
                      <a:endParaRPr kumimoji="0" lang="el-GR"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Common Role: Satyrs</a:t>
                      </a:r>
                      <a:endParaRPr kumimoji="0" lang="el-GR"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endParaRPr>
                    </a:p>
                  </a:txBody>
                  <a:tcPr marL="91425" marR="91425" marT="91425" marB="91425">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lgn="ctr">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Roles of the Animator: King Midas, Dionysus</a:t>
                      </a:r>
                    </a:p>
                  </a:txBody>
                  <a:tcPr marL="91425" marR="1506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Where: </a:t>
                      </a:r>
                      <a:r>
                        <a:rPr kumimoji="0" lang="en-US" sz="16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Satyrs' feast </a:t>
                      </a: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350500">
                <a:tc>
                  <a:txBody>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When:</a:t>
                      </a:r>
                      <a:r>
                        <a:rPr kumimoji="0" lang="ru-RU"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 </a:t>
                      </a:r>
                      <a:r>
                        <a:rPr kumimoji="0" lang="en-US" sz="1600" b="0" i="0" u="none" strike="noStrike" kern="100" cap="none" spc="0" normalizeH="0" baseline="0" noProof="0" dirty="0">
                          <a:ln>
                            <a:noFill/>
                          </a:ln>
                          <a:solidFill>
                            <a:schemeClr val="bg1">
                              <a:lumMod val="25000"/>
                            </a:schemeClr>
                          </a:solidFill>
                          <a:effectLst/>
                          <a:uLnTx/>
                          <a:uFillTx/>
                          <a:latin typeface="Arial Nova Cond Light" panose="020B0306020202020204" pitchFamily="34" charset="0"/>
                          <a:ea typeface="Aptos" panose="020B0004020202020204" pitchFamily="34" charset="0"/>
                          <a:cs typeface="Times New Roman" panose="02020603050405020304" pitchFamily="18" charset="0"/>
                        </a:rPr>
                        <a:t>In ancient times</a:t>
                      </a:r>
                      <a:endParaRPr kumimoji="0" lang="el-GR" sz="16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endParaRPr>
                    </a:p>
                  </a:txBody>
                  <a:tcPr marL="91425" marR="91425" marT="91425" marB="91425">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endParaRPr sz="1100" dirty="0">
                        <a:solidFill>
                          <a:schemeClr val="dk1"/>
                        </a:solidFill>
                        <a:latin typeface="Didact Gothic"/>
                        <a:ea typeface="Didact Gothic"/>
                        <a:cs typeface="Didact Gothic"/>
                        <a:sym typeface="Didact Gothic"/>
                      </a:endParaRPr>
                    </a:p>
                  </a:txBody>
                  <a:tcPr marL="91425" marR="91425" marT="91425" marB="91425">
                    <a:lnL w="9525" cap="flat" cmpd="sng" algn="ctr">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51947542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0"/>
          <p:cNvSpPr/>
          <p:nvPr/>
        </p:nvSpPr>
        <p:spPr>
          <a:xfrm>
            <a:off x="498663" y="1290504"/>
            <a:ext cx="5074289" cy="2999950"/>
          </a:xfrm>
          <a:custGeom>
            <a:avLst/>
            <a:gdLst/>
            <a:ahLst/>
            <a:cxnLst/>
            <a:rect l="l" t="t" r="r" b="b"/>
            <a:pathLst>
              <a:path w="49338" h="50417" extrusionOk="0">
                <a:moveTo>
                  <a:pt x="26195" y="300"/>
                </a:moveTo>
                <a:cubicBezTo>
                  <a:pt x="26214" y="300"/>
                  <a:pt x="26234" y="301"/>
                  <a:pt x="26253" y="301"/>
                </a:cubicBezTo>
                <a:cubicBezTo>
                  <a:pt x="25330" y="609"/>
                  <a:pt x="24443" y="1007"/>
                  <a:pt x="23610" y="1514"/>
                </a:cubicBezTo>
                <a:cubicBezTo>
                  <a:pt x="24249" y="750"/>
                  <a:pt x="25202" y="300"/>
                  <a:pt x="26195" y="300"/>
                </a:cubicBezTo>
                <a:close/>
                <a:moveTo>
                  <a:pt x="32064" y="993"/>
                </a:moveTo>
                <a:cubicBezTo>
                  <a:pt x="32336" y="993"/>
                  <a:pt x="32611" y="1027"/>
                  <a:pt x="32880" y="1097"/>
                </a:cubicBezTo>
                <a:cubicBezTo>
                  <a:pt x="31993" y="1170"/>
                  <a:pt x="31105" y="1333"/>
                  <a:pt x="30255" y="1568"/>
                </a:cubicBezTo>
                <a:cubicBezTo>
                  <a:pt x="30789" y="1187"/>
                  <a:pt x="31421" y="993"/>
                  <a:pt x="32064" y="993"/>
                </a:cubicBezTo>
                <a:close/>
                <a:moveTo>
                  <a:pt x="26434" y="572"/>
                </a:moveTo>
                <a:cubicBezTo>
                  <a:pt x="25685" y="1232"/>
                  <a:pt x="24848" y="1822"/>
                  <a:pt x="23854" y="1822"/>
                </a:cubicBezTo>
                <a:cubicBezTo>
                  <a:pt x="23839" y="1822"/>
                  <a:pt x="23824" y="1822"/>
                  <a:pt x="23809" y="1822"/>
                </a:cubicBezTo>
                <a:cubicBezTo>
                  <a:pt x="24642" y="1315"/>
                  <a:pt x="25529" y="898"/>
                  <a:pt x="26434" y="572"/>
                </a:cubicBezTo>
                <a:close/>
                <a:moveTo>
                  <a:pt x="32668" y="1409"/>
                </a:moveTo>
                <a:lnTo>
                  <a:pt x="32668" y="1409"/>
                </a:lnTo>
                <a:cubicBezTo>
                  <a:pt x="32079" y="1834"/>
                  <a:pt x="31438" y="2185"/>
                  <a:pt x="30761" y="2238"/>
                </a:cubicBezTo>
                <a:cubicBezTo>
                  <a:pt x="30436" y="2166"/>
                  <a:pt x="30092" y="2075"/>
                  <a:pt x="29748" y="2021"/>
                </a:cubicBezTo>
                <a:cubicBezTo>
                  <a:pt x="30715" y="1752"/>
                  <a:pt x="31683" y="1536"/>
                  <a:pt x="32668" y="1409"/>
                </a:cubicBezTo>
                <a:close/>
                <a:moveTo>
                  <a:pt x="32572" y="1858"/>
                </a:moveTo>
                <a:cubicBezTo>
                  <a:pt x="33550" y="1876"/>
                  <a:pt x="34419" y="2021"/>
                  <a:pt x="35270" y="2492"/>
                </a:cubicBezTo>
                <a:lnTo>
                  <a:pt x="35252" y="2492"/>
                </a:lnTo>
                <a:cubicBezTo>
                  <a:pt x="34165" y="2383"/>
                  <a:pt x="33061" y="2274"/>
                  <a:pt x="31956" y="2220"/>
                </a:cubicBezTo>
                <a:cubicBezTo>
                  <a:pt x="32174" y="2111"/>
                  <a:pt x="32373" y="1985"/>
                  <a:pt x="32572" y="1858"/>
                </a:cubicBezTo>
                <a:close/>
                <a:moveTo>
                  <a:pt x="31558" y="2383"/>
                </a:moveTo>
                <a:cubicBezTo>
                  <a:pt x="32626" y="2546"/>
                  <a:pt x="33713" y="2636"/>
                  <a:pt x="34799" y="2745"/>
                </a:cubicBezTo>
                <a:cubicBezTo>
                  <a:pt x="34364" y="2908"/>
                  <a:pt x="33912" y="3071"/>
                  <a:pt x="33441" y="3180"/>
                </a:cubicBezTo>
                <a:cubicBezTo>
                  <a:pt x="32789" y="2890"/>
                  <a:pt x="32119" y="2636"/>
                  <a:pt x="31431" y="2437"/>
                </a:cubicBezTo>
                <a:cubicBezTo>
                  <a:pt x="31468" y="2419"/>
                  <a:pt x="31522" y="2401"/>
                  <a:pt x="31558" y="2383"/>
                </a:cubicBezTo>
                <a:close/>
                <a:moveTo>
                  <a:pt x="16748" y="1840"/>
                </a:moveTo>
                <a:lnTo>
                  <a:pt x="16748" y="1840"/>
                </a:lnTo>
                <a:cubicBezTo>
                  <a:pt x="16060" y="2655"/>
                  <a:pt x="15300" y="3415"/>
                  <a:pt x="14630" y="4248"/>
                </a:cubicBezTo>
                <a:cubicBezTo>
                  <a:pt x="14883" y="3904"/>
                  <a:pt x="15082" y="3524"/>
                  <a:pt x="15209" y="3107"/>
                </a:cubicBezTo>
                <a:lnTo>
                  <a:pt x="15227" y="3107"/>
                </a:lnTo>
                <a:cubicBezTo>
                  <a:pt x="15644" y="2582"/>
                  <a:pt x="16151" y="2148"/>
                  <a:pt x="16748" y="1840"/>
                </a:cubicBezTo>
                <a:close/>
                <a:moveTo>
                  <a:pt x="17128" y="1840"/>
                </a:moveTo>
                <a:cubicBezTo>
                  <a:pt x="17002" y="2546"/>
                  <a:pt x="16730" y="3216"/>
                  <a:pt x="16368" y="3831"/>
                </a:cubicBezTo>
                <a:cubicBezTo>
                  <a:pt x="15770" y="4049"/>
                  <a:pt x="15191" y="4302"/>
                  <a:pt x="14630" y="4574"/>
                </a:cubicBezTo>
                <a:cubicBezTo>
                  <a:pt x="15553" y="3795"/>
                  <a:pt x="16350" y="2799"/>
                  <a:pt x="17110" y="1876"/>
                </a:cubicBezTo>
                <a:lnTo>
                  <a:pt x="17128" y="1840"/>
                </a:lnTo>
                <a:close/>
                <a:moveTo>
                  <a:pt x="15046" y="2419"/>
                </a:moveTo>
                <a:lnTo>
                  <a:pt x="15046" y="2419"/>
                </a:lnTo>
                <a:cubicBezTo>
                  <a:pt x="14919" y="3469"/>
                  <a:pt x="14340" y="4393"/>
                  <a:pt x="13453" y="4936"/>
                </a:cubicBezTo>
                <a:cubicBezTo>
                  <a:pt x="13978" y="4103"/>
                  <a:pt x="14539" y="3270"/>
                  <a:pt x="15046" y="2419"/>
                </a:cubicBezTo>
                <a:close/>
                <a:moveTo>
                  <a:pt x="14847" y="2256"/>
                </a:moveTo>
                <a:lnTo>
                  <a:pt x="14847" y="2256"/>
                </a:lnTo>
                <a:cubicBezTo>
                  <a:pt x="14159" y="3180"/>
                  <a:pt x="13543" y="4139"/>
                  <a:pt x="12964" y="5135"/>
                </a:cubicBezTo>
                <a:cubicBezTo>
                  <a:pt x="13036" y="3904"/>
                  <a:pt x="13743" y="2799"/>
                  <a:pt x="14847" y="2256"/>
                </a:cubicBezTo>
                <a:close/>
                <a:moveTo>
                  <a:pt x="19518" y="4375"/>
                </a:moveTo>
                <a:cubicBezTo>
                  <a:pt x="19518" y="4411"/>
                  <a:pt x="19536" y="4465"/>
                  <a:pt x="19572" y="4483"/>
                </a:cubicBezTo>
                <a:cubicBezTo>
                  <a:pt x="19916" y="4719"/>
                  <a:pt x="20242" y="4954"/>
                  <a:pt x="20568" y="5207"/>
                </a:cubicBezTo>
                <a:cubicBezTo>
                  <a:pt x="19754" y="4961"/>
                  <a:pt x="18913" y="4833"/>
                  <a:pt x="18068" y="4833"/>
                </a:cubicBezTo>
                <a:cubicBezTo>
                  <a:pt x="17918" y="4833"/>
                  <a:pt x="17768" y="4837"/>
                  <a:pt x="17617" y="4845"/>
                </a:cubicBezTo>
                <a:lnTo>
                  <a:pt x="17599" y="4845"/>
                </a:lnTo>
                <a:cubicBezTo>
                  <a:pt x="18233" y="4646"/>
                  <a:pt x="18866" y="4483"/>
                  <a:pt x="19518" y="4375"/>
                </a:cubicBezTo>
                <a:close/>
                <a:moveTo>
                  <a:pt x="17084" y="5068"/>
                </a:moveTo>
                <a:cubicBezTo>
                  <a:pt x="17667" y="5137"/>
                  <a:pt x="18266" y="5173"/>
                  <a:pt x="18848" y="5244"/>
                </a:cubicBezTo>
                <a:cubicBezTo>
                  <a:pt x="19373" y="5298"/>
                  <a:pt x="19898" y="5425"/>
                  <a:pt x="20423" y="5461"/>
                </a:cubicBezTo>
                <a:cubicBezTo>
                  <a:pt x="19975" y="5598"/>
                  <a:pt x="19502" y="5666"/>
                  <a:pt x="19026" y="5666"/>
                </a:cubicBezTo>
                <a:cubicBezTo>
                  <a:pt x="18809" y="5666"/>
                  <a:pt x="18593" y="5652"/>
                  <a:pt x="18378" y="5624"/>
                </a:cubicBezTo>
                <a:cubicBezTo>
                  <a:pt x="17987" y="5358"/>
                  <a:pt x="17544" y="5161"/>
                  <a:pt x="17084" y="5068"/>
                </a:cubicBezTo>
                <a:close/>
                <a:moveTo>
                  <a:pt x="25764" y="4429"/>
                </a:moveTo>
                <a:cubicBezTo>
                  <a:pt x="26742" y="4682"/>
                  <a:pt x="27503" y="5461"/>
                  <a:pt x="27774" y="6439"/>
                </a:cubicBezTo>
                <a:cubicBezTo>
                  <a:pt x="27104" y="5769"/>
                  <a:pt x="26434" y="5099"/>
                  <a:pt x="25764" y="4429"/>
                </a:cubicBezTo>
                <a:close/>
                <a:moveTo>
                  <a:pt x="16754" y="5396"/>
                </a:moveTo>
                <a:cubicBezTo>
                  <a:pt x="17558" y="5396"/>
                  <a:pt x="18374" y="6008"/>
                  <a:pt x="19011" y="6620"/>
                </a:cubicBezTo>
                <a:cubicBezTo>
                  <a:pt x="17985" y="6206"/>
                  <a:pt x="16924" y="5899"/>
                  <a:pt x="15844" y="5700"/>
                </a:cubicBezTo>
                <a:lnTo>
                  <a:pt x="15844" y="5700"/>
                </a:lnTo>
                <a:cubicBezTo>
                  <a:pt x="16139" y="5486"/>
                  <a:pt x="16445" y="5396"/>
                  <a:pt x="16754" y="5396"/>
                </a:cubicBezTo>
                <a:close/>
                <a:moveTo>
                  <a:pt x="25855" y="4918"/>
                </a:moveTo>
                <a:cubicBezTo>
                  <a:pt x="26434" y="5497"/>
                  <a:pt x="26996" y="6095"/>
                  <a:pt x="27575" y="6674"/>
                </a:cubicBezTo>
                <a:lnTo>
                  <a:pt x="27575" y="6692"/>
                </a:lnTo>
                <a:cubicBezTo>
                  <a:pt x="26796" y="6330"/>
                  <a:pt x="26181" y="5696"/>
                  <a:pt x="25855" y="4918"/>
                </a:cubicBezTo>
                <a:close/>
                <a:moveTo>
                  <a:pt x="15752" y="6022"/>
                </a:moveTo>
                <a:cubicBezTo>
                  <a:pt x="16893" y="6221"/>
                  <a:pt x="17997" y="6529"/>
                  <a:pt x="19066" y="6982"/>
                </a:cubicBezTo>
                <a:cubicBezTo>
                  <a:pt x="18718" y="7129"/>
                  <a:pt x="18342" y="7206"/>
                  <a:pt x="17964" y="7206"/>
                </a:cubicBezTo>
                <a:cubicBezTo>
                  <a:pt x="17554" y="7206"/>
                  <a:pt x="17143" y="7116"/>
                  <a:pt x="16766" y="6927"/>
                </a:cubicBezTo>
                <a:cubicBezTo>
                  <a:pt x="16368" y="6710"/>
                  <a:pt x="16024" y="6402"/>
                  <a:pt x="15752" y="6022"/>
                </a:cubicBezTo>
                <a:close/>
                <a:moveTo>
                  <a:pt x="39633" y="7308"/>
                </a:moveTo>
                <a:cubicBezTo>
                  <a:pt x="40864" y="7489"/>
                  <a:pt x="41969" y="8159"/>
                  <a:pt x="42693" y="9154"/>
                </a:cubicBezTo>
                <a:lnTo>
                  <a:pt x="42693" y="9172"/>
                </a:lnTo>
                <a:cubicBezTo>
                  <a:pt x="41697" y="8503"/>
                  <a:pt x="40683" y="7887"/>
                  <a:pt x="39633" y="7308"/>
                </a:cubicBezTo>
                <a:close/>
                <a:moveTo>
                  <a:pt x="32554" y="6475"/>
                </a:moveTo>
                <a:lnTo>
                  <a:pt x="32554" y="6475"/>
                </a:lnTo>
                <a:cubicBezTo>
                  <a:pt x="32880" y="7452"/>
                  <a:pt x="33260" y="8394"/>
                  <a:pt x="33713" y="9317"/>
                </a:cubicBezTo>
                <a:cubicBezTo>
                  <a:pt x="32952" y="8575"/>
                  <a:pt x="32536" y="7543"/>
                  <a:pt x="32554" y="6475"/>
                </a:cubicBezTo>
                <a:close/>
                <a:moveTo>
                  <a:pt x="32789" y="6348"/>
                </a:moveTo>
                <a:cubicBezTo>
                  <a:pt x="33007" y="6457"/>
                  <a:pt x="33224" y="6565"/>
                  <a:pt x="33441" y="6674"/>
                </a:cubicBezTo>
                <a:lnTo>
                  <a:pt x="33513" y="6764"/>
                </a:lnTo>
                <a:cubicBezTo>
                  <a:pt x="33731" y="7018"/>
                  <a:pt x="33894" y="7308"/>
                  <a:pt x="33966" y="7633"/>
                </a:cubicBezTo>
                <a:cubicBezTo>
                  <a:pt x="34111" y="8213"/>
                  <a:pt x="34111" y="8792"/>
                  <a:pt x="34020" y="9390"/>
                </a:cubicBezTo>
                <a:cubicBezTo>
                  <a:pt x="33857" y="8991"/>
                  <a:pt x="33676" y="8611"/>
                  <a:pt x="33513" y="8213"/>
                </a:cubicBezTo>
                <a:cubicBezTo>
                  <a:pt x="33441" y="8068"/>
                  <a:pt x="32644" y="6457"/>
                  <a:pt x="32753" y="6366"/>
                </a:cubicBezTo>
                <a:lnTo>
                  <a:pt x="32789" y="6348"/>
                </a:lnTo>
                <a:close/>
                <a:moveTo>
                  <a:pt x="34738" y="7405"/>
                </a:moveTo>
                <a:lnTo>
                  <a:pt x="34738" y="7405"/>
                </a:lnTo>
                <a:cubicBezTo>
                  <a:pt x="35060" y="7602"/>
                  <a:pt x="35382" y="7799"/>
                  <a:pt x="35704" y="8014"/>
                </a:cubicBezTo>
                <a:cubicBezTo>
                  <a:pt x="35740" y="8267"/>
                  <a:pt x="35813" y="8503"/>
                  <a:pt x="35921" y="8738"/>
                </a:cubicBezTo>
                <a:cubicBezTo>
                  <a:pt x="36012" y="9028"/>
                  <a:pt x="36103" y="9317"/>
                  <a:pt x="36193" y="9607"/>
                </a:cubicBezTo>
                <a:cubicBezTo>
                  <a:pt x="35602" y="8944"/>
                  <a:pt x="35117" y="8210"/>
                  <a:pt x="34738" y="7405"/>
                </a:cubicBezTo>
                <a:close/>
                <a:moveTo>
                  <a:pt x="39778" y="7742"/>
                </a:moveTo>
                <a:lnTo>
                  <a:pt x="39778" y="7742"/>
                </a:lnTo>
                <a:cubicBezTo>
                  <a:pt x="40846" y="8321"/>
                  <a:pt x="41860" y="8955"/>
                  <a:pt x="42874" y="9625"/>
                </a:cubicBezTo>
                <a:cubicBezTo>
                  <a:pt x="41625" y="9444"/>
                  <a:pt x="40502" y="8756"/>
                  <a:pt x="39778" y="7742"/>
                </a:cubicBezTo>
                <a:close/>
                <a:moveTo>
                  <a:pt x="34002" y="6982"/>
                </a:moveTo>
                <a:lnTo>
                  <a:pt x="34002" y="6982"/>
                </a:lnTo>
                <a:cubicBezTo>
                  <a:pt x="34129" y="7036"/>
                  <a:pt x="34238" y="7108"/>
                  <a:pt x="34364" y="7181"/>
                </a:cubicBezTo>
                <a:lnTo>
                  <a:pt x="34364" y="7217"/>
                </a:lnTo>
                <a:cubicBezTo>
                  <a:pt x="34727" y="8122"/>
                  <a:pt x="35288" y="8955"/>
                  <a:pt x="35976" y="9643"/>
                </a:cubicBezTo>
                <a:cubicBezTo>
                  <a:pt x="35378" y="9516"/>
                  <a:pt x="34926" y="9154"/>
                  <a:pt x="34473" y="8702"/>
                </a:cubicBezTo>
                <a:cubicBezTo>
                  <a:pt x="34464" y="8693"/>
                  <a:pt x="34446" y="8688"/>
                  <a:pt x="34428" y="8688"/>
                </a:cubicBezTo>
                <a:cubicBezTo>
                  <a:pt x="34410" y="8688"/>
                  <a:pt x="34392" y="8693"/>
                  <a:pt x="34383" y="8702"/>
                </a:cubicBezTo>
                <a:cubicBezTo>
                  <a:pt x="34401" y="8104"/>
                  <a:pt x="34274" y="7507"/>
                  <a:pt x="34002" y="6982"/>
                </a:cubicBezTo>
                <a:close/>
                <a:moveTo>
                  <a:pt x="12070" y="9138"/>
                </a:moveTo>
                <a:cubicBezTo>
                  <a:pt x="12187" y="9138"/>
                  <a:pt x="12304" y="9143"/>
                  <a:pt x="12421" y="9154"/>
                </a:cubicBezTo>
                <a:cubicBezTo>
                  <a:pt x="11407" y="9571"/>
                  <a:pt x="10393" y="9987"/>
                  <a:pt x="9343" y="10349"/>
                </a:cubicBezTo>
                <a:lnTo>
                  <a:pt x="9343" y="10331"/>
                </a:lnTo>
                <a:cubicBezTo>
                  <a:pt x="10043" y="9566"/>
                  <a:pt x="11035" y="9138"/>
                  <a:pt x="12070" y="9138"/>
                </a:cubicBezTo>
                <a:close/>
                <a:moveTo>
                  <a:pt x="7442" y="7398"/>
                </a:moveTo>
                <a:cubicBezTo>
                  <a:pt x="7388" y="8503"/>
                  <a:pt x="7207" y="9607"/>
                  <a:pt x="6482" y="10422"/>
                </a:cubicBezTo>
                <a:lnTo>
                  <a:pt x="6464" y="10440"/>
                </a:lnTo>
                <a:cubicBezTo>
                  <a:pt x="6736" y="9408"/>
                  <a:pt x="7062" y="8394"/>
                  <a:pt x="7442" y="7398"/>
                </a:cubicBezTo>
                <a:close/>
                <a:moveTo>
                  <a:pt x="7194" y="7303"/>
                </a:moveTo>
                <a:cubicBezTo>
                  <a:pt x="6783" y="8361"/>
                  <a:pt x="6425" y="9437"/>
                  <a:pt x="6138" y="10530"/>
                </a:cubicBezTo>
                <a:cubicBezTo>
                  <a:pt x="5995" y="9350"/>
                  <a:pt x="6365" y="8169"/>
                  <a:pt x="7194" y="7303"/>
                </a:cubicBezTo>
                <a:close/>
                <a:moveTo>
                  <a:pt x="12335" y="9474"/>
                </a:moveTo>
                <a:cubicBezTo>
                  <a:pt x="11607" y="10167"/>
                  <a:pt x="10759" y="10779"/>
                  <a:pt x="9810" y="10779"/>
                </a:cubicBezTo>
                <a:cubicBezTo>
                  <a:pt x="9610" y="10779"/>
                  <a:pt x="9406" y="10752"/>
                  <a:pt x="9198" y="10693"/>
                </a:cubicBezTo>
                <a:cubicBezTo>
                  <a:pt x="10238" y="10245"/>
                  <a:pt x="11295" y="9868"/>
                  <a:pt x="12335" y="9474"/>
                </a:cubicBezTo>
                <a:close/>
                <a:moveTo>
                  <a:pt x="40683" y="13101"/>
                </a:moveTo>
                <a:lnTo>
                  <a:pt x="40683" y="13101"/>
                </a:lnTo>
                <a:cubicBezTo>
                  <a:pt x="40737" y="13844"/>
                  <a:pt x="40774" y="14622"/>
                  <a:pt x="40864" y="15383"/>
                </a:cubicBezTo>
                <a:cubicBezTo>
                  <a:pt x="40629" y="14640"/>
                  <a:pt x="40556" y="13862"/>
                  <a:pt x="40683" y="13101"/>
                </a:cubicBezTo>
                <a:close/>
                <a:moveTo>
                  <a:pt x="41030" y="13375"/>
                </a:moveTo>
                <a:cubicBezTo>
                  <a:pt x="41538" y="14308"/>
                  <a:pt x="41676" y="15397"/>
                  <a:pt x="41425" y="16451"/>
                </a:cubicBezTo>
                <a:cubicBezTo>
                  <a:pt x="41371" y="16378"/>
                  <a:pt x="41317" y="16306"/>
                  <a:pt x="41281" y="16252"/>
                </a:cubicBezTo>
                <a:cubicBezTo>
                  <a:pt x="41209" y="15287"/>
                  <a:pt x="41102" y="14339"/>
                  <a:pt x="41030" y="13375"/>
                </a:cubicBezTo>
                <a:close/>
                <a:moveTo>
                  <a:pt x="44503" y="15183"/>
                </a:moveTo>
                <a:cubicBezTo>
                  <a:pt x="45608" y="15527"/>
                  <a:pt x="46495" y="16215"/>
                  <a:pt x="46911" y="17320"/>
                </a:cubicBezTo>
                <a:lnTo>
                  <a:pt x="46911" y="17338"/>
                </a:lnTo>
                <a:cubicBezTo>
                  <a:pt x="46549" y="16958"/>
                  <a:pt x="46187" y="16614"/>
                  <a:pt x="45789" y="16288"/>
                </a:cubicBezTo>
                <a:cubicBezTo>
                  <a:pt x="45372" y="15926"/>
                  <a:pt x="44938" y="15545"/>
                  <a:pt x="44503" y="15183"/>
                </a:cubicBezTo>
                <a:close/>
                <a:moveTo>
                  <a:pt x="6591" y="14785"/>
                </a:moveTo>
                <a:lnTo>
                  <a:pt x="6591" y="14785"/>
                </a:lnTo>
                <a:cubicBezTo>
                  <a:pt x="6464" y="15419"/>
                  <a:pt x="6319" y="16071"/>
                  <a:pt x="6156" y="16704"/>
                </a:cubicBezTo>
                <a:cubicBezTo>
                  <a:pt x="6156" y="16716"/>
                  <a:pt x="6156" y="16728"/>
                  <a:pt x="6156" y="16740"/>
                </a:cubicBezTo>
                <a:cubicBezTo>
                  <a:pt x="5812" y="16940"/>
                  <a:pt x="5487" y="17175"/>
                  <a:pt x="5197" y="17447"/>
                </a:cubicBezTo>
                <a:cubicBezTo>
                  <a:pt x="5686" y="16577"/>
                  <a:pt x="6138" y="15672"/>
                  <a:pt x="6591" y="14785"/>
                </a:cubicBezTo>
                <a:close/>
                <a:moveTo>
                  <a:pt x="44159" y="15310"/>
                </a:moveTo>
                <a:cubicBezTo>
                  <a:pt x="44648" y="15708"/>
                  <a:pt x="45101" y="16107"/>
                  <a:pt x="45572" y="16523"/>
                </a:cubicBezTo>
                <a:cubicBezTo>
                  <a:pt x="45952" y="16867"/>
                  <a:pt x="46296" y="17265"/>
                  <a:pt x="46694" y="17591"/>
                </a:cubicBezTo>
                <a:cubicBezTo>
                  <a:pt x="45771" y="17356"/>
                  <a:pt x="44829" y="16921"/>
                  <a:pt x="44395" y="16143"/>
                </a:cubicBezTo>
                <a:cubicBezTo>
                  <a:pt x="44340" y="15962"/>
                  <a:pt x="44268" y="15763"/>
                  <a:pt x="44196" y="15564"/>
                </a:cubicBezTo>
                <a:cubicBezTo>
                  <a:pt x="44177" y="15491"/>
                  <a:pt x="44159" y="15401"/>
                  <a:pt x="44159" y="15310"/>
                </a:cubicBezTo>
                <a:close/>
                <a:moveTo>
                  <a:pt x="2879" y="14296"/>
                </a:moveTo>
                <a:cubicBezTo>
                  <a:pt x="2970" y="14857"/>
                  <a:pt x="3060" y="15419"/>
                  <a:pt x="3151" y="15980"/>
                </a:cubicBezTo>
                <a:cubicBezTo>
                  <a:pt x="3060" y="16252"/>
                  <a:pt x="2952" y="16505"/>
                  <a:pt x="2861" y="16777"/>
                </a:cubicBezTo>
                <a:cubicBezTo>
                  <a:pt x="2771" y="17048"/>
                  <a:pt x="2680" y="17374"/>
                  <a:pt x="2590" y="17682"/>
                </a:cubicBezTo>
                <a:cubicBezTo>
                  <a:pt x="2608" y="16614"/>
                  <a:pt x="2716" y="15545"/>
                  <a:pt x="2879" y="14477"/>
                </a:cubicBezTo>
                <a:cubicBezTo>
                  <a:pt x="2898" y="14441"/>
                  <a:pt x="2879" y="14387"/>
                  <a:pt x="2843" y="14351"/>
                </a:cubicBezTo>
                <a:cubicBezTo>
                  <a:pt x="2861" y="14332"/>
                  <a:pt x="2861" y="14314"/>
                  <a:pt x="2879" y="14296"/>
                </a:cubicBezTo>
                <a:close/>
                <a:moveTo>
                  <a:pt x="6392" y="14532"/>
                </a:moveTo>
                <a:cubicBezTo>
                  <a:pt x="5812" y="15690"/>
                  <a:pt x="5215" y="16831"/>
                  <a:pt x="4708" y="17990"/>
                </a:cubicBezTo>
                <a:cubicBezTo>
                  <a:pt x="4943" y="16958"/>
                  <a:pt x="5306" y="15980"/>
                  <a:pt x="5776" y="15039"/>
                </a:cubicBezTo>
                <a:cubicBezTo>
                  <a:pt x="5957" y="14839"/>
                  <a:pt x="6175" y="14676"/>
                  <a:pt x="6392" y="14532"/>
                </a:cubicBezTo>
                <a:close/>
                <a:moveTo>
                  <a:pt x="2572" y="14785"/>
                </a:moveTo>
                <a:lnTo>
                  <a:pt x="2572" y="14785"/>
                </a:lnTo>
                <a:cubicBezTo>
                  <a:pt x="2391" y="15962"/>
                  <a:pt x="2336" y="17157"/>
                  <a:pt x="2409" y="18352"/>
                </a:cubicBezTo>
                <a:cubicBezTo>
                  <a:pt x="2391" y="18424"/>
                  <a:pt x="2372" y="18515"/>
                  <a:pt x="2354" y="18587"/>
                </a:cubicBezTo>
                <a:cubicBezTo>
                  <a:pt x="2354" y="17845"/>
                  <a:pt x="2228" y="17103"/>
                  <a:pt x="1974" y="16415"/>
                </a:cubicBezTo>
                <a:lnTo>
                  <a:pt x="1956" y="16415"/>
                </a:lnTo>
                <a:lnTo>
                  <a:pt x="1974" y="16396"/>
                </a:lnTo>
                <a:cubicBezTo>
                  <a:pt x="2083" y="15835"/>
                  <a:pt x="2300" y="15292"/>
                  <a:pt x="2572" y="14785"/>
                </a:cubicBezTo>
                <a:close/>
                <a:moveTo>
                  <a:pt x="7116" y="16668"/>
                </a:moveTo>
                <a:lnTo>
                  <a:pt x="7116" y="16668"/>
                </a:lnTo>
                <a:cubicBezTo>
                  <a:pt x="6156" y="17447"/>
                  <a:pt x="5251" y="18316"/>
                  <a:pt x="4455" y="19239"/>
                </a:cubicBezTo>
                <a:lnTo>
                  <a:pt x="4436" y="19239"/>
                </a:lnTo>
                <a:cubicBezTo>
                  <a:pt x="4455" y="19148"/>
                  <a:pt x="4473" y="19076"/>
                  <a:pt x="4491" y="18985"/>
                </a:cubicBezTo>
                <a:cubicBezTo>
                  <a:pt x="4998" y="17863"/>
                  <a:pt x="5867" y="16976"/>
                  <a:pt x="7116" y="16668"/>
                </a:cubicBezTo>
                <a:close/>
                <a:moveTo>
                  <a:pt x="1413" y="15944"/>
                </a:moveTo>
                <a:cubicBezTo>
                  <a:pt x="1920" y="16958"/>
                  <a:pt x="2119" y="18135"/>
                  <a:pt x="1974" y="19275"/>
                </a:cubicBezTo>
                <a:cubicBezTo>
                  <a:pt x="1558" y="18316"/>
                  <a:pt x="1340" y="17302"/>
                  <a:pt x="1304" y="16270"/>
                </a:cubicBezTo>
                <a:cubicBezTo>
                  <a:pt x="1340" y="16161"/>
                  <a:pt x="1377" y="16052"/>
                  <a:pt x="1413" y="15944"/>
                </a:cubicBezTo>
                <a:close/>
                <a:moveTo>
                  <a:pt x="7142" y="17020"/>
                </a:moveTo>
                <a:lnTo>
                  <a:pt x="7142" y="17020"/>
                </a:lnTo>
                <a:cubicBezTo>
                  <a:pt x="6686" y="18185"/>
                  <a:pt x="5767" y="19097"/>
                  <a:pt x="4599" y="19547"/>
                </a:cubicBezTo>
                <a:cubicBezTo>
                  <a:pt x="5357" y="18627"/>
                  <a:pt x="6205" y="17779"/>
                  <a:pt x="7142" y="17020"/>
                </a:cubicBezTo>
                <a:close/>
                <a:moveTo>
                  <a:pt x="44902" y="17899"/>
                </a:moveTo>
                <a:lnTo>
                  <a:pt x="44902" y="17899"/>
                </a:lnTo>
                <a:cubicBezTo>
                  <a:pt x="45101" y="18243"/>
                  <a:pt x="45354" y="18587"/>
                  <a:pt x="45608" y="18895"/>
                </a:cubicBezTo>
                <a:cubicBezTo>
                  <a:pt x="45825" y="19185"/>
                  <a:pt x="46060" y="19456"/>
                  <a:pt x="46314" y="19728"/>
                </a:cubicBezTo>
                <a:cubicBezTo>
                  <a:pt x="46133" y="19619"/>
                  <a:pt x="45970" y="19492"/>
                  <a:pt x="45807" y="19348"/>
                </a:cubicBezTo>
                <a:lnTo>
                  <a:pt x="45807" y="19366"/>
                </a:lnTo>
                <a:cubicBezTo>
                  <a:pt x="45553" y="19130"/>
                  <a:pt x="45300" y="18895"/>
                  <a:pt x="45083" y="18623"/>
                </a:cubicBezTo>
                <a:cubicBezTo>
                  <a:pt x="45028" y="18388"/>
                  <a:pt x="44956" y="18153"/>
                  <a:pt x="44902" y="17899"/>
                </a:cubicBezTo>
                <a:close/>
                <a:moveTo>
                  <a:pt x="44811" y="17121"/>
                </a:moveTo>
                <a:cubicBezTo>
                  <a:pt x="45228" y="17428"/>
                  <a:pt x="45662" y="17646"/>
                  <a:pt x="46151" y="17809"/>
                </a:cubicBezTo>
                <a:cubicBezTo>
                  <a:pt x="46151" y="17827"/>
                  <a:pt x="46151" y="17863"/>
                  <a:pt x="46151" y="17881"/>
                </a:cubicBezTo>
                <a:cubicBezTo>
                  <a:pt x="46423" y="18515"/>
                  <a:pt x="46658" y="19167"/>
                  <a:pt x="46839" y="19836"/>
                </a:cubicBezTo>
                <a:cubicBezTo>
                  <a:pt x="46459" y="19438"/>
                  <a:pt x="46097" y="19022"/>
                  <a:pt x="45771" y="18587"/>
                </a:cubicBezTo>
                <a:cubicBezTo>
                  <a:pt x="45445" y="18153"/>
                  <a:pt x="45228" y="17646"/>
                  <a:pt x="44865" y="17247"/>
                </a:cubicBezTo>
                <a:cubicBezTo>
                  <a:pt x="44865" y="17247"/>
                  <a:pt x="44847" y="17247"/>
                  <a:pt x="44829" y="17229"/>
                </a:cubicBezTo>
                <a:cubicBezTo>
                  <a:pt x="44847" y="17193"/>
                  <a:pt x="44829" y="17157"/>
                  <a:pt x="44811" y="17121"/>
                </a:cubicBezTo>
                <a:close/>
                <a:moveTo>
                  <a:pt x="1087" y="17356"/>
                </a:moveTo>
                <a:lnTo>
                  <a:pt x="1087" y="17356"/>
                </a:lnTo>
                <a:cubicBezTo>
                  <a:pt x="1214" y="18243"/>
                  <a:pt x="1503" y="19112"/>
                  <a:pt x="1920" y="19909"/>
                </a:cubicBezTo>
                <a:cubicBezTo>
                  <a:pt x="1938" y="19945"/>
                  <a:pt x="1992" y="19981"/>
                  <a:pt x="2047" y="19981"/>
                </a:cubicBezTo>
                <a:cubicBezTo>
                  <a:pt x="2065" y="19999"/>
                  <a:pt x="2065" y="20017"/>
                  <a:pt x="2047" y="20054"/>
                </a:cubicBezTo>
                <a:cubicBezTo>
                  <a:pt x="1214" y="19311"/>
                  <a:pt x="996" y="18352"/>
                  <a:pt x="1087" y="17356"/>
                </a:cubicBezTo>
                <a:close/>
                <a:moveTo>
                  <a:pt x="44666" y="20959"/>
                </a:moveTo>
                <a:cubicBezTo>
                  <a:pt x="44612" y="21846"/>
                  <a:pt x="44159" y="22661"/>
                  <a:pt x="43471" y="23204"/>
                </a:cubicBezTo>
                <a:lnTo>
                  <a:pt x="44666" y="20959"/>
                </a:lnTo>
                <a:close/>
                <a:moveTo>
                  <a:pt x="44503" y="20597"/>
                </a:moveTo>
                <a:lnTo>
                  <a:pt x="43145" y="23313"/>
                </a:lnTo>
                <a:cubicBezTo>
                  <a:pt x="43127" y="23331"/>
                  <a:pt x="43127" y="23367"/>
                  <a:pt x="43145" y="23403"/>
                </a:cubicBezTo>
                <a:lnTo>
                  <a:pt x="43127" y="23403"/>
                </a:lnTo>
                <a:cubicBezTo>
                  <a:pt x="43091" y="23439"/>
                  <a:pt x="43055" y="23457"/>
                  <a:pt x="43019" y="23476"/>
                </a:cubicBezTo>
                <a:cubicBezTo>
                  <a:pt x="43073" y="22335"/>
                  <a:pt x="43616" y="21303"/>
                  <a:pt x="44503" y="20597"/>
                </a:cubicBezTo>
                <a:close/>
                <a:moveTo>
                  <a:pt x="44992" y="21882"/>
                </a:moveTo>
                <a:cubicBezTo>
                  <a:pt x="45047" y="22407"/>
                  <a:pt x="45083" y="22932"/>
                  <a:pt x="45101" y="23439"/>
                </a:cubicBezTo>
                <a:lnTo>
                  <a:pt x="45101" y="23874"/>
                </a:lnTo>
                <a:cubicBezTo>
                  <a:pt x="44865" y="24200"/>
                  <a:pt x="44612" y="24526"/>
                  <a:pt x="44359" y="24833"/>
                </a:cubicBezTo>
                <a:cubicBezTo>
                  <a:pt x="44666" y="23874"/>
                  <a:pt x="44884" y="22878"/>
                  <a:pt x="44992" y="21882"/>
                </a:cubicBezTo>
                <a:close/>
                <a:moveTo>
                  <a:pt x="44612" y="22444"/>
                </a:moveTo>
                <a:cubicBezTo>
                  <a:pt x="44377" y="23313"/>
                  <a:pt x="44214" y="24200"/>
                  <a:pt x="44141" y="25105"/>
                </a:cubicBezTo>
                <a:lnTo>
                  <a:pt x="44051" y="25196"/>
                </a:lnTo>
                <a:cubicBezTo>
                  <a:pt x="43942" y="24544"/>
                  <a:pt x="43924" y="23856"/>
                  <a:pt x="44015" y="23204"/>
                </a:cubicBezTo>
                <a:cubicBezTo>
                  <a:pt x="44250" y="22969"/>
                  <a:pt x="44449" y="22715"/>
                  <a:pt x="44612" y="22444"/>
                </a:cubicBezTo>
                <a:close/>
                <a:moveTo>
                  <a:pt x="5432" y="24598"/>
                </a:moveTo>
                <a:cubicBezTo>
                  <a:pt x="5034" y="25775"/>
                  <a:pt x="4780" y="26988"/>
                  <a:pt x="4690" y="28219"/>
                </a:cubicBezTo>
                <a:cubicBezTo>
                  <a:pt x="4636" y="27929"/>
                  <a:pt x="4581" y="27640"/>
                  <a:pt x="4527" y="27350"/>
                </a:cubicBezTo>
                <a:cubicBezTo>
                  <a:pt x="4473" y="26354"/>
                  <a:pt x="4799" y="25377"/>
                  <a:pt x="5432" y="24598"/>
                </a:cubicBezTo>
                <a:close/>
                <a:moveTo>
                  <a:pt x="5686" y="24652"/>
                </a:moveTo>
                <a:cubicBezTo>
                  <a:pt x="6012" y="26065"/>
                  <a:pt x="6138" y="27676"/>
                  <a:pt x="4943" y="28654"/>
                </a:cubicBezTo>
                <a:cubicBezTo>
                  <a:pt x="5016" y="27296"/>
                  <a:pt x="5269" y="25956"/>
                  <a:pt x="5686" y="24671"/>
                </a:cubicBezTo>
                <a:lnTo>
                  <a:pt x="5686" y="24652"/>
                </a:lnTo>
                <a:close/>
                <a:moveTo>
                  <a:pt x="46966" y="25956"/>
                </a:moveTo>
                <a:lnTo>
                  <a:pt x="46966" y="25956"/>
                </a:lnTo>
                <a:cubicBezTo>
                  <a:pt x="47617" y="26825"/>
                  <a:pt x="48161" y="27767"/>
                  <a:pt x="48559" y="28780"/>
                </a:cubicBezTo>
                <a:cubicBezTo>
                  <a:pt x="47599" y="28147"/>
                  <a:pt x="47020" y="27097"/>
                  <a:pt x="46966" y="25956"/>
                </a:cubicBezTo>
                <a:close/>
                <a:moveTo>
                  <a:pt x="47056" y="25630"/>
                </a:moveTo>
                <a:lnTo>
                  <a:pt x="47056" y="25630"/>
                </a:lnTo>
                <a:cubicBezTo>
                  <a:pt x="48378" y="25956"/>
                  <a:pt x="48957" y="27730"/>
                  <a:pt x="48975" y="29016"/>
                </a:cubicBezTo>
                <a:cubicBezTo>
                  <a:pt x="48957" y="29016"/>
                  <a:pt x="48939" y="28998"/>
                  <a:pt x="48939" y="28980"/>
                </a:cubicBezTo>
                <a:cubicBezTo>
                  <a:pt x="48939" y="28980"/>
                  <a:pt x="48939" y="28961"/>
                  <a:pt x="48939" y="28943"/>
                </a:cubicBezTo>
                <a:cubicBezTo>
                  <a:pt x="48487" y="27748"/>
                  <a:pt x="47853" y="26626"/>
                  <a:pt x="47056" y="25630"/>
                </a:cubicBezTo>
                <a:close/>
                <a:moveTo>
                  <a:pt x="544" y="27875"/>
                </a:moveTo>
                <a:cubicBezTo>
                  <a:pt x="1467" y="28455"/>
                  <a:pt x="2155" y="29360"/>
                  <a:pt x="2463" y="30428"/>
                </a:cubicBezTo>
                <a:cubicBezTo>
                  <a:pt x="1703" y="29668"/>
                  <a:pt x="1069" y="28817"/>
                  <a:pt x="544" y="27893"/>
                </a:cubicBezTo>
                <a:lnTo>
                  <a:pt x="544" y="27875"/>
                </a:lnTo>
                <a:close/>
                <a:moveTo>
                  <a:pt x="567" y="28476"/>
                </a:moveTo>
                <a:lnTo>
                  <a:pt x="567" y="28476"/>
                </a:lnTo>
                <a:cubicBezTo>
                  <a:pt x="1106" y="29401"/>
                  <a:pt x="1786" y="30221"/>
                  <a:pt x="2572" y="30935"/>
                </a:cubicBezTo>
                <a:cubicBezTo>
                  <a:pt x="1534" y="30487"/>
                  <a:pt x="708" y="29598"/>
                  <a:pt x="567" y="28476"/>
                </a:cubicBezTo>
                <a:close/>
                <a:moveTo>
                  <a:pt x="44087" y="29794"/>
                </a:moveTo>
                <a:lnTo>
                  <a:pt x="44087" y="29794"/>
                </a:lnTo>
                <a:cubicBezTo>
                  <a:pt x="43671" y="30229"/>
                  <a:pt x="43218" y="30609"/>
                  <a:pt x="42765" y="30989"/>
                </a:cubicBezTo>
                <a:cubicBezTo>
                  <a:pt x="42367" y="31315"/>
                  <a:pt x="41914" y="31605"/>
                  <a:pt x="41534" y="31949"/>
                </a:cubicBezTo>
                <a:cubicBezTo>
                  <a:pt x="41751" y="31406"/>
                  <a:pt x="42095" y="30935"/>
                  <a:pt x="42548" y="30555"/>
                </a:cubicBezTo>
                <a:cubicBezTo>
                  <a:pt x="43019" y="30156"/>
                  <a:pt x="43526" y="29993"/>
                  <a:pt x="44087" y="29794"/>
                </a:cubicBezTo>
                <a:close/>
                <a:moveTo>
                  <a:pt x="44029" y="30285"/>
                </a:moveTo>
                <a:cubicBezTo>
                  <a:pt x="43840" y="31361"/>
                  <a:pt x="42885" y="32148"/>
                  <a:pt x="41769" y="32148"/>
                </a:cubicBezTo>
                <a:cubicBezTo>
                  <a:pt x="42612" y="31682"/>
                  <a:pt x="43330" y="30932"/>
                  <a:pt x="44029" y="30285"/>
                </a:cubicBezTo>
                <a:close/>
                <a:moveTo>
                  <a:pt x="7279" y="32818"/>
                </a:moveTo>
                <a:lnTo>
                  <a:pt x="7279" y="32818"/>
                </a:lnTo>
                <a:cubicBezTo>
                  <a:pt x="7732" y="33216"/>
                  <a:pt x="8076" y="33723"/>
                  <a:pt x="8293" y="34284"/>
                </a:cubicBezTo>
                <a:cubicBezTo>
                  <a:pt x="8293" y="34302"/>
                  <a:pt x="8311" y="34321"/>
                  <a:pt x="8329" y="34339"/>
                </a:cubicBezTo>
                <a:cubicBezTo>
                  <a:pt x="8276" y="34692"/>
                  <a:pt x="8258" y="35063"/>
                  <a:pt x="8290" y="35418"/>
                </a:cubicBezTo>
                <a:lnTo>
                  <a:pt x="8290" y="35418"/>
                </a:lnTo>
                <a:cubicBezTo>
                  <a:pt x="7983" y="34533"/>
                  <a:pt x="7658" y="33667"/>
                  <a:pt x="7279" y="32818"/>
                </a:cubicBezTo>
                <a:close/>
                <a:moveTo>
                  <a:pt x="3242" y="35443"/>
                </a:moveTo>
                <a:lnTo>
                  <a:pt x="3242" y="35443"/>
                </a:lnTo>
                <a:cubicBezTo>
                  <a:pt x="3785" y="35570"/>
                  <a:pt x="4310" y="35751"/>
                  <a:pt x="4799" y="36022"/>
                </a:cubicBezTo>
                <a:lnTo>
                  <a:pt x="4780" y="36022"/>
                </a:lnTo>
                <a:cubicBezTo>
                  <a:pt x="4925" y="36276"/>
                  <a:pt x="5088" y="36548"/>
                  <a:pt x="5251" y="36801"/>
                </a:cubicBezTo>
                <a:cubicBezTo>
                  <a:pt x="4618" y="36312"/>
                  <a:pt x="3930" y="35860"/>
                  <a:pt x="3242" y="35443"/>
                </a:cubicBezTo>
                <a:close/>
                <a:moveTo>
                  <a:pt x="7188" y="32999"/>
                </a:moveTo>
                <a:lnTo>
                  <a:pt x="7188" y="32999"/>
                </a:lnTo>
                <a:cubicBezTo>
                  <a:pt x="7532" y="34248"/>
                  <a:pt x="7985" y="35443"/>
                  <a:pt x="8402" y="36638"/>
                </a:cubicBezTo>
                <a:cubicBezTo>
                  <a:pt x="8420" y="36674"/>
                  <a:pt x="8474" y="36710"/>
                  <a:pt x="8528" y="36729"/>
                </a:cubicBezTo>
                <a:cubicBezTo>
                  <a:pt x="8546" y="36783"/>
                  <a:pt x="8564" y="36855"/>
                  <a:pt x="8583" y="36910"/>
                </a:cubicBezTo>
                <a:cubicBezTo>
                  <a:pt x="8094" y="36258"/>
                  <a:pt x="7641" y="35588"/>
                  <a:pt x="7225" y="34882"/>
                </a:cubicBezTo>
                <a:cubicBezTo>
                  <a:pt x="7207" y="34248"/>
                  <a:pt x="7170" y="33633"/>
                  <a:pt x="7188" y="32999"/>
                </a:cubicBezTo>
                <a:close/>
                <a:moveTo>
                  <a:pt x="46350" y="33741"/>
                </a:moveTo>
                <a:lnTo>
                  <a:pt x="46350" y="33741"/>
                </a:lnTo>
                <a:cubicBezTo>
                  <a:pt x="46748" y="34773"/>
                  <a:pt x="46875" y="35896"/>
                  <a:pt x="46767" y="37000"/>
                </a:cubicBezTo>
                <a:cubicBezTo>
                  <a:pt x="46640" y="35914"/>
                  <a:pt x="46495" y="34828"/>
                  <a:pt x="46350" y="33741"/>
                </a:cubicBezTo>
                <a:close/>
                <a:moveTo>
                  <a:pt x="41134" y="36348"/>
                </a:moveTo>
                <a:cubicBezTo>
                  <a:pt x="41277" y="36348"/>
                  <a:pt x="41423" y="36376"/>
                  <a:pt x="41570" y="36439"/>
                </a:cubicBezTo>
                <a:cubicBezTo>
                  <a:pt x="40846" y="36928"/>
                  <a:pt x="40049" y="37290"/>
                  <a:pt x="39199" y="37507"/>
                </a:cubicBezTo>
                <a:cubicBezTo>
                  <a:pt x="39812" y="36983"/>
                  <a:pt x="40450" y="36348"/>
                  <a:pt x="41134" y="36348"/>
                </a:cubicBezTo>
                <a:close/>
                <a:moveTo>
                  <a:pt x="46024" y="33705"/>
                </a:moveTo>
                <a:cubicBezTo>
                  <a:pt x="46168" y="35020"/>
                  <a:pt x="46330" y="36336"/>
                  <a:pt x="46510" y="37633"/>
                </a:cubicBezTo>
                <a:lnTo>
                  <a:pt x="46510" y="37633"/>
                </a:lnTo>
                <a:cubicBezTo>
                  <a:pt x="45800" y="36982"/>
                  <a:pt x="45446" y="36031"/>
                  <a:pt x="45535" y="35081"/>
                </a:cubicBezTo>
                <a:cubicBezTo>
                  <a:pt x="45698" y="34628"/>
                  <a:pt x="45861" y="34194"/>
                  <a:pt x="45988" y="33759"/>
                </a:cubicBezTo>
                <a:cubicBezTo>
                  <a:pt x="45988" y="33741"/>
                  <a:pt x="46006" y="33723"/>
                  <a:pt x="46024" y="33705"/>
                </a:cubicBezTo>
                <a:close/>
                <a:moveTo>
                  <a:pt x="3187" y="35570"/>
                </a:moveTo>
                <a:cubicBezTo>
                  <a:pt x="4020" y="36222"/>
                  <a:pt x="4853" y="36855"/>
                  <a:pt x="5704" y="37489"/>
                </a:cubicBezTo>
                <a:cubicBezTo>
                  <a:pt x="5758" y="37561"/>
                  <a:pt x="5794" y="37616"/>
                  <a:pt x="5849" y="37688"/>
                </a:cubicBezTo>
                <a:cubicBezTo>
                  <a:pt x="5342" y="37398"/>
                  <a:pt x="4780" y="37254"/>
                  <a:pt x="4201" y="37236"/>
                </a:cubicBezTo>
                <a:cubicBezTo>
                  <a:pt x="3984" y="36910"/>
                  <a:pt x="3730" y="36656"/>
                  <a:pt x="3531" y="36330"/>
                </a:cubicBezTo>
                <a:lnTo>
                  <a:pt x="3513" y="36330"/>
                </a:lnTo>
                <a:cubicBezTo>
                  <a:pt x="3368" y="36095"/>
                  <a:pt x="3260" y="35841"/>
                  <a:pt x="3187" y="35570"/>
                </a:cubicBezTo>
                <a:close/>
                <a:moveTo>
                  <a:pt x="8746" y="33687"/>
                </a:moveTo>
                <a:lnTo>
                  <a:pt x="8746" y="33687"/>
                </a:lnTo>
                <a:cubicBezTo>
                  <a:pt x="8817" y="35089"/>
                  <a:pt x="9014" y="36491"/>
                  <a:pt x="9354" y="37858"/>
                </a:cubicBezTo>
                <a:lnTo>
                  <a:pt x="9354" y="37858"/>
                </a:lnTo>
                <a:cubicBezTo>
                  <a:pt x="8545" y="36629"/>
                  <a:pt x="8312" y="35095"/>
                  <a:pt x="8746" y="33687"/>
                </a:cubicBezTo>
                <a:close/>
                <a:moveTo>
                  <a:pt x="41552" y="36801"/>
                </a:moveTo>
                <a:lnTo>
                  <a:pt x="41552" y="36801"/>
                </a:lnTo>
                <a:cubicBezTo>
                  <a:pt x="41498" y="36892"/>
                  <a:pt x="41444" y="36964"/>
                  <a:pt x="41407" y="37054"/>
                </a:cubicBezTo>
                <a:cubicBezTo>
                  <a:pt x="40871" y="37590"/>
                  <a:pt x="40141" y="37880"/>
                  <a:pt x="39392" y="37880"/>
                </a:cubicBezTo>
                <a:cubicBezTo>
                  <a:pt x="39255" y="37880"/>
                  <a:pt x="39118" y="37871"/>
                  <a:pt x="38981" y="37851"/>
                </a:cubicBezTo>
                <a:cubicBezTo>
                  <a:pt x="39887" y="37670"/>
                  <a:pt x="40756" y="37308"/>
                  <a:pt x="41552" y="36801"/>
                </a:cubicBezTo>
                <a:close/>
                <a:moveTo>
                  <a:pt x="9017" y="34013"/>
                </a:moveTo>
                <a:cubicBezTo>
                  <a:pt x="9705" y="35244"/>
                  <a:pt x="10284" y="36566"/>
                  <a:pt x="9705" y="37942"/>
                </a:cubicBezTo>
                <a:cubicBezTo>
                  <a:pt x="9343" y="36656"/>
                  <a:pt x="9108" y="35353"/>
                  <a:pt x="9017" y="34031"/>
                </a:cubicBezTo>
                <a:lnTo>
                  <a:pt x="9017" y="34013"/>
                </a:lnTo>
                <a:close/>
                <a:moveTo>
                  <a:pt x="4143" y="37506"/>
                </a:moveTo>
                <a:cubicBezTo>
                  <a:pt x="4893" y="37506"/>
                  <a:pt x="5637" y="37787"/>
                  <a:pt x="6211" y="38322"/>
                </a:cubicBezTo>
                <a:cubicBezTo>
                  <a:pt x="5251" y="38213"/>
                  <a:pt x="4292" y="38014"/>
                  <a:pt x="3368" y="37724"/>
                </a:cubicBezTo>
                <a:lnTo>
                  <a:pt x="3314" y="37724"/>
                </a:lnTo>
                <a:cubicBezTo>
                  <a:pt x="3296" y="37688"/>
                  <a:pt x="3278" y="37670"/>
                  <a:pt x="3278" y="37634"/>
                </a:cubicBezTo>
                <a:cubicBezTo>
                  <a:pt x="3561" y="37548"/>
                  <a:pt x="3852" y="37506"/>
                  <a:pt x="4143" y="37506"/>
                </a:cubicBezTo>
                <a:close/>
                <a:moveTo>
                  <a:pt x="45336" y="36366"/>
                </a:moveTo>
                <a:cubicBezTo>
                  <a:pt x="45427" y="36674"/>
                  <a:pt x="45553" y="36982"/>
                  <a:pt x="45735" y="37254"/>
                </a:cubicBezTo>
                <a:cubicBezTo>
                  <a:pt x="45680" y="37254"/>
                  <a:pt x="45644" y="37272"/>
                  <a:pt x="45626" y="37308"/>
                </a:cubicBezTo>
                <a:lnTo>
                  <a:pt x="45644" y="37308"/>
                </a:lnTo>
                <a:lnTo>
                  <a:pt x="44829" y="38630"/>
                </a:lnTo>
                <a:cubicBezTo>
                  <a:pt x="44992" y="37869"/>
                  <a:pt x="45137" y="37109"/>
                  <a:pt x="45336" y="36366"/>
                </a:cubicBezTo>
                <a:close/>
                <a:moveTo>
                  <a:pt x="45155" y="36077"/>
                </a:moveTo>
                <a:lnTo>
                  <a:pt x="45155" y="36131"/>
                </a:lnTo>
                <a:cubicBezTo>
                  <a:pt x="45137" y="36131"/>
                  <a:pt x="45119" y="36149"/>
                  <a:pt x="45119" y="36185"/>
                </a:cubicBezTo>
                <a:cubicBezTo>
                  <a:pt x="44819" y="37049"/>
                  <a:pt x="44640" y="37947"/>
                  <a:pt x="44547" y="38862"/>
                </a:cubicBezTo>
                <a:lnTo>
                  <a:pt x="44547" y="38862"/>
                </a:lnTo>
                <a:cubicBezTo>
                  <a:pt x="44484" y="38399"/>
                  <a:pt x="44470" y="37934"/>
                  <a:pt x="44521" y="37453"/>
                </a:cubicBezTo>
                <a:cubicBezTo>
                  <a:pt x="44757" y="37000"/>
                  <a:pt x="44956" y="36548"/>
                  <a:pt x="45155" y="36077"/>
                </a:cubicBezTo>
                <a:close/>
                <a:moveTo>
                  <a:pt x="3573" y="38075"/>
                </a:moveTo>
                <a:cubicBezTo>
                  <a:pt x="4543" y="38361"/>
                  <a:pt x="5531" y="38540"/>
                  <a:pt x="6537" y="38630"/>
                </a:cubicBezTo>
                <a:cubicBezTo>
                  <a:pt x="6129" y="38797"/>
                  <a:pt x="5718" y="38885"/>
                  <a:pt x="5326" y="38885"/>
                </a:cubicBezTo>
                <a:cubicBezTo>
                  <a:pt x="4658" y="38885"/>
                  <a:pt x="4041" y="38630"/>
                  <a:pt x="3573" y="38075"/>
                </a:cubicBezTo>
                <a:close/>
                <a:moveTo>
                  <a:pt x="40321" y="38105"/>
                </a:moveTo>
                <a:cubicBezTo>
                  <a:pt x="39995" y="38304"/>
                  <a:pt x="39687" y="38557"/>
                  <a:pt x="39361" y="38720"/>
                </a:cubicBezTo>
                <a:cubicBezTo>
                  <a:pt x="39036" y="38883"/>
                  <a:pt x="38710" y="39028"/>
                  <a:pt x="38384" y="39155"/>
                </a:cubicBezTo>
                <a:cubicBezTo>
                  <a:pt x="38474" y="39064"/>
                  <a:pt x="38547" y="38992"/>
                  <a:pt x="38637" y="38919"/>
                </a:cubicBezTo>
                <a:cubicBezTo>
                  <a:pt x="38873" y="38720"/>
                  <a:pt x="39108" y="38503"/>
                  <a:pt x="39325" y="38268"/>
                </a:cubicBezTo>
                <a:cubicBezTo>
                  <a:pt x="39669" y="38268"/>
                  <a:pt x="40013" y="38213"/>
                  <a:pt x="40321" y="38105"/>
                </a:cubicBezTo>
                <a:close/>
                <a:moveTo>
                  <a:pt x="40737" y="38105"/>
                </a:moveTo>
                <a:cubicBezTo>
                  <a:pt x="40430" y="38575"/>
                  <a:pt x="40104" y="39046"/>
                  <a:pt x="39778" y="39499"/>
                </a:cubicBezTo>
                <a:cubicBezTo>
                  <a:pt x="39428" y="39541"/>
                  <a:pt x="39078" y="39559"/>
                  <a:pt x="38728" y="39559"/>
                </a:cubicBezTo>
                <a:cubicBezTo>
                  <a:pt x="38480" y="39559"/>
                  <a:pt x="38233" y="39550"/>
                  <a:pt x="37985" y="39535"/>
                </a:cubicBezTo>
                <a:cubicBezTo>
                  <a:pt x="38022" y="39481"/>
                  <a:pt x="38076" y="39444"/>
                  <a:pt x="38130" y="39390"/>
                </a:cubicBezTo>
                <a:cubicBezTo>
                  <a:pt x="39054" y="39227"/>
                  <a:pt x="40176" y="38829"/>
                  <a:pt x="40737" y="38105"/>
                </a:cubicBezTo>
                <a:close/>
                <a:moveTo>
                  <a:pt x="34730" y="42351"/>
                </a:moveTo>
                <a:cubicBezTo>
                  <a:pt x="35191" y="42351"/>
                  <a:pt x="35653" y="42443"/>
                  <a:pt x="36084" y="42631"/>
                </a:cubicBezTo>
                <a:cubicBezTo>
                  <a:pt x="35089" y="42685"/>
                  <a:pt x="34093" y="42721"/>
                  <a:pt x="33097" y="42758"/>
                </a:cubicBezTo>
                <a:cubicBezTo>
                  <a:pt x="33605" y="42489"/>
                  <a:pt x="34167" y="42351"/>
                  <a:pt x="34730" y="42351"/>
                </a:cubicBezTo>
                <a:close/>
                <a:moveTo>
                  <a:pt x="9737" y="42781"/>
                </a:moveTo>
                <a:cubicBezTo>
                  <a:pt x="10176" y="42781"/>
                  <a:pt x="10617" y="42876"/>
                  <a:pt x="11029" y="43068"/>
                </a:cubicBezTo>
                <a:lnTo>
                  <a:pt x="11029" y="43068"/>
                </a:lnTo>
                <a:cubicBezTo>
                  <a:pt x="10388" y="43155"/>
                  <a:pt x="9738" y="43199"/>
                  <a:pt x="9085" y="43199"/>
                </a:cubicBezTo>
                <a:cubicBezTo>
                  <a:pt x="8803" y="43199"/>
                  <a:pt x="8521" y="43190"/>
                  <a:pt x="8239" y="43174"/>
                </a:cubicBezTo>
                <a:cubicBezTo>
                  <a:pt x="8703" y="42913"/>
                  <a:pt x="9219" y="42781"/>
                  <a:pt x="9737" y="42781"/>
                </a:cubicBezTo>
                <a:close/>
                <a:moveTo>
                  <a:pt x="14557" y="39662"/>
                </a:moveTo>
                <a:cubicBezTo>
                  <a:pt x="15770" y="40494"/>
                  <a:pt x="16458" y="41907"/>
                  <a:pt x="16368" y="43373"/>
                </a:cubicBezTo>
                <a:cubicBezTo>
                  <a:pt x="15680" y="42178"/>
                  <a:pt x="15064" y="40947"/>
                  <a:pt x="14557" y="39680"/>
                </a:cubicBezTo>
                <a:lnTo>
                  <a:pt x="14557" y="39662"/>
                </a:lnTo>
                <a:close/>
                <a:moveTo>
                  <a:pt x="36700" y="42902"/>
                </a:moveTo>
                <a:lnTo>
                  <a:pt x="36392" y="43192"/>
                </a:lnTo>
                <a:cubicBezTo>
                  <a:pt x="35853" y="43323"/>
                  <a:pt x="35338" y="43403"/>
                  <a:pt x="34839" y="43403"/>
                </a:cubicBezTo>
                <a:cubicBezTo>
                  <a:pt x="34299" y="43403"/>
                  <a:pt x="33777" y="43309"/>
                  <a:pt x="33260" y="43084"/>
                </a:cubicBezTo>
                <a:cubicBezTo>
                  <a:pt x="34401" y="43047"/>
                  <a:pt x="35541" y="42993"/>
                  <a:pt x="36700" y="42902"/>
                </a:cubicBezTo>
                <a:close/>
                <a:moveTo>
                  <a:pt x="14467" y="40295"/>
                </a:moveTo>
                <a:cubicBezTo>
                  <a:pt x="14898" y="41480"/>
                  <a:pt x="15453" y="42612"/>
                  <a:pt x="16133" y="43672"/>
                </a:cubicBezTo>
                <a:lnTo>
                  <a:pt x="16133" y="43672"/>
                </a:lnTo>
                <a:cubicBezTo>
                  <a:pt x="16029" y="43619"/>
                  <a:pt x="15910" y="43551"/>
                  <a:pt x="15825" y="43500"/>
                </a:cubicBezTo>
                <a:cubicBezTo>
                  <a:pt x="15082" y="42577"/>
                  <a:pt x="14612" y="41472"/>
                  <a:pt x="14467" y="40295"/>
                </a:cubicBezTo>
                <a:close/>
                <a:moveTo>
                  <a:pt x="11389" y="43283"/>
                </a:moveTo>
                <a:lnTo>
                  <a:pt x="11552" y="43409"/>
                </a:lnTo>
                <a:cubicBezTo>
                  <a:pt x="10917" y="43653"/>
                  <a:pt x="10283" y="43847"/>
                  <a:pt x="9662" y="43847"/>
                </a:cubicBezTo>
                <a:cubicBezTo>
                  <a:pt x="9222" y="43847"/>
                  <a:pt x="8789" y="43749"/>
                  <a:pt x="8368" y="43501"/>
                </a:cubicBezTo>
                <a:lnTo>
                  <a:pt x="8368" y="43501"/>
                </a:lnTo>
                <a:cubicBezTo>
                  <a:pt x="8614" y="43519"/>
                  <a:pt x="8862" y="43527"/>
                  <a:pt x="9110" y="43527"/>
                </a:cubicBezTo>
                <a:cubicBezTo>
                  <a:pt x="9875" y="43527"/>
                  <a:pt x="10642" y="43446"/>
                  <a:pt x="11389" y="43283"/>
                </a:cubicBezTo>
                <a:close/>
                <a:moveTo>
                  <a:pt x="42041" y="41418"/>
                </a:moveTo>
                <a:cubicBezTo>
                  <a:pt x="41715" y="42414"/>
                  <a:pt x="41498" y="43446"/>
                  <a:pt x="41371" y="44478"/>
                </a:cubicBezTo>
                <a:cubicBezTo>
                  <a:pt x="41226" y="43609"/>
                  <a:pt x="41317" y="42721"/>
                  <a:pt x="41643" y="41907"/>
                </a:cubicBezTo>
                <a:cubicBezTo>
                  <a:pt x="41788" y="41744"/>
                  <a:pt x="41914" y="41581"/>
                  <a:pt x="42041" y="41418"/>
                </a:cubicBezTo>
                <a:close/>
                <a:moveTo>
                  <a:pt x="42476" y="40857"/>
                </a:moveTo>
                <a:lnTo>
                  <a:pt x="42476" y="40857"/>
                </a:lnTo>
                <a:cubicBezTo>
                  <a:pt x="42818" y="42280"/>
                  <a:pt x="42443" y="43811"/>
                  <a:pt x="41458" y="44914"/>
                </a:cubicBezTo>
                <a:lnTo>
                  <a:pt x="41458" y="44914"/>
                </a:lnTo>
                <a:cubicBezTo>
                  <a:pt x="41441" y="44847"/>
                  <a:pt x="41424" y="44781"/>
                  <a:pt x="41407" y="44731"/>
                </a:cubicBezTo>
                <a:lnTo>
                  <a:pt x="41407" y="44731"/>
                </a:lnTo>
                <a:cubicBezTo>
                  <a:pt x="41420" y="44735"/>
                  <a:pt x="41434" y="44738"/>
                  <a:pt x="41448" y="44738"/>
                </a:cubicBezTo>
                <a:cubicBezTo>
                  <a:pt x="41494" y="44738"/>
                  <a:pt x="41543" y="44714"/>
                  <a:pt x="41570" y="44659"/>
                </a:cubicBezTo>
                <a:cubicBezTo>
                  <a:pt x="41932" y="43409"/>
                  <a:pt x="42132" y="42124"/>
                  <a:pt x="42476" y="40857"/>
                </a:cubicBezTo>
                <a:close/>
                <a:moveTo>
                  <a:pt x="28715" y="45612"/>
                </a:moveTo>
                <a:lnTo>
                  <a:pt x="28715" y="45612"/>
                </a:lnTo>
                <a:cubicBezTo>
                  <a:pt x="28700" y="45617"/>
                  <a:pt x="28685" y="45624"/>
                  <a:pt x="28670" y="45632"/>
                </a:cubicBezTo>
                <a:lnTo>
                  <a:pt x="28670" y="45632"/>
                </a:lnTo>
                <a:lnTo>
                  <a:pt x="28643" y="45618"/>
                </a:lnTo>
                <a:cubicBezTo>
                  <a:pt x="28667" y="45616"/>
                  <a:pt x="28691" y="45614"/>
                  <a:pt x="28715" y="45612"/>
                </a:cubicBezTo>
                <a:close/>
                <a:moveTo>
                  <a:pt x="30676" y="45369"/>
                </a:moveTo>
                <a:cubicBezTo>
                  <a:pt x="31127" y="45369"/>
                  <a:pt x="31547" y="45459"/>
                  <a:pt x="31884" y="45745"/>
                </a:cubicBezTo>
                <a:cubicBezTo>
                  <a:pt x="30866" y="45745"/>
                  <a:pt x="29831" y="45622"/>
                  <a:pt x="28813" y="45601"/>
                </a:cubicBezTo>
                <a:lnTo>
                  <a:pt x="28813" y="45601"/>
                </a:lnTo>
                <a:cubicBezTo>
                  <a:pt x="29408" y="45532"/>
                  <a:pt x="30070" y="45369"/>
                  <a:pt x="30676" y="45369"/>
                </a:cubicBezTo>
                <a:close/>
                <a:moveTo>
                  <a:pt x="29041" y="45944"/>
                </a:moveTo>
                <a:lnTo>
                  <a:pt x="29041" y="45944"/>
                </a:lnTo>
                <a:cubicBezTo>
                  <a:pt x="29766" y="46060"/>
                  <a:pt x="30513" y="46118"/>
                  <a:pt x="31256" y="46118"/>
                </a:cubicBezTo>
                <a:cubicBezTo>
                  <a:pt x="31442" y="46118"/>
                  <a:pt x="31627" y="46114"/>
                  <a:pt x="31812" y="46107"/>
                </a:cubicBezTo>
                <a:lnTo>
                  <a:pt x="31812" y="46107"/>
                </a:lnTo>
                <a:cubicBezTo>
                  <a:pt x="31522" y="46216"/>
                  <a:pt x="31232" y="46324"/>
                  <a:pt x="30924" y="46415"/>
                </a:cubicBezTo>
                <a:lnTo>
                  <a:pt x="30943" y="46415"/>
                </a:lnTo>
                <a:cubicBezTo>
                  <a:pt x="30839" y="46426"/>
                  <a:pt x="30735" y="46432"/>
                  <a:pt x="30631" y="46432"/>
                </a:cubicBezTo>
                <a:cubicBezTo>
                  <a:pt x="30063" y="46432"/>
                  <a:pt x="29501" y="46266"/>
                  <a:pt x="29041" y="45944"/>
                </a:cubicBezTo>
                <a:close/>
                <a:moveTo>
                  <a:pt x="15843" y="45817"/>
                </a:moveTo>
                <a:cubicBezTo>
                  <a:pt x="16368" y="46035"/>
                  <a:pt x="16893" y="46234"/>
                  <a:pt x="17436" y="46433"/>
                </a:cubicBezTo>
                <a:cubicBezTo>
                  <a:pt x="16314" y="46324"/>
                  <a:pt x="15191" y="46270"/>
                  <a:pt x="14068" y="46198"/>
                </a:cubicBezTo>
                <a:cubicBezTo>
                  <a:pt x="14648" y="45998"/>
                  <a:pt x="15245" y="45854"/>
                  <a:pt x="15843" y="45817"/>
                </a:cubicBezTo>
                <a:close/>
                <a:moveTo>
                  <a:pt x="20822" y="44876"/>
                </a:moveTo>
                <a:lnTo>
                  <a:pt x="20822" y="44876"/>
                </a:lnTo>
                <a:cubicBezTo>
                  <a:pt x="21546" y="44966"/>
                  <a:pt x="22234" y="45166"/>
                  <a:pt x="22886" y="45492"/>
                </a:cubicBezTo>
                <a:cubicBezTo>
                  <a:pt x="23157" y="45908"/>
                  <a:pt x="23501" y="46288"/>
                  <a:pt x="23900" y="46578"/>
                </a:cubicBezTo>
                <a:cubicBezTo>
                  <a:pt x="22886" y="45998"/>
                  <a:pt x="21872" y="45419"/>
                  <a:pt x="20822" y="44876"/>
                </a:cubicBezTo>
                <a:close/>
                <a:moveTo>
                  <a:pt x="45590" y="21955"/>
                </a:moveTo>
                <a:lnTo>
                  <a:pt x="45590" y="21955"/>
                </a:lnTo>
                <a:cubicBezTo>
                  <a:pt x="45952" y="23367"/>
                  <a:pt x="46169" y="24833"/>
                  <a:pt x="46241" y="26300"/>
                </a:cubicBezTo>
                <a:cubicBezTo>
                  <a:pt x="46477" y="30881"/>
                  <a:pt x="45391" y="35443"/>
                  <a:pt x="42874" y="39300"/>
                </a:cubicBezTo>
                <a:lnTo>
                  <a:pt x="42892" y="39300"/>
                </a:lnTo>
                <a:cubicBezTo>
                  <a:pt x="40520" y="42921"/>
                  <a:pt x="36392" y="46415"/>
                  <a:pt x="31884" y="46596"/>
                </a:cubicBezTo>
                <a:cubicBezTo>
                  <a:pt x="38185" y="44170"/>
                  <a:pt x="42747" y="37435"/>
                  <a:pt x="44648" y="31098"/>
                </a:cubicBezTo>
                <a:cubicBezTo>
                  <a:pt x="45517" y="28129"/>
                  <a:pt x="45843" y="25033"/>
                  <a:pt x="45590" y="21955"/>
                </a:cubicBezTo>
                <a:close/>
                <a:moveTo>
                  <a:pt x="20677" y="44930"/>
                </a:moveTo>
                <a:lnTo>
                  <a:pt x="20677" y="44930"/>
                </a:lnTo>
                <a:cubicBezTo>
                  <a:pt x="21582" y="45546"/>
                  <a:pt x="22524" y="46107"/>
                  <a:pt x="23465" y="46650"/>
                </a:cubicBezTo>
                <a:cubicBezTo>
                  <a:pt x="22777" y="46505"/>
                  <a:pt x="22107" y="46324"/>
                  <a:pt x="21455" y="46107"/>
                </a:cubicBezTo>
                <a:cubicBezTo>
                  <a:pt x="21148" y="45745"/>
                  <a:pt x="20894" y="45347"/>
                  <a:pt x="20677" y="44930"/>
                </a:cubicBezTo>
                <a:close/>
                <a:moveTo>
                  <a:pt x="23338" y="44586"/>
                </a:moveTo>
                <a:cubicBezTo>
                  <a:pt x="24425" y="44840"/>
                  <a:pt x="25312" y="45618"/>
                  <a:pt x="25728" y="46650"/>
                </a:cubicBezTo>
                <a:cubicBezTo>
                  <a:pt x="24859" y="46053"/>
                  <a:pt x="24063" y="45347"/>
                  <a:pt x="23338" y="44586"/>
                </a:cubicBezTo>
                <a:close/>
                <a:moveTo>
                  <a:pt x="22904" y="44496"/>
                </a:moveTo>
                <a:cubicBezTo>
                  <a:pt x="22904" y="44532"/>
                  <a:pt x="22922" y="44586"/>
                  <a:pt x="22940" y="44604"/>
                </a:cubicBezTo>
                <a:cubicBezTo>
                  <a:pt x="23755" y="45492"/>
                  <a:pt x="24660" y="46270"/>
                  <a:pt x="25620" y="46958"/>
                </a:cubicBezTo>
                <a:lnTo>
                  <a:pt x="25493" y="46958"/>
                </a:lnTo>
                <a:cubicBezTo>
                  <a:pt x="24569" y="46723"/>
                  <a:pt x="23773" y="46161"/>
                  <a:pt x="23230" y="45383"/>
                </a:cubicBezTo>
                <a:lnTo>
                  <a:pt x="23212" y="45383"/>
                </a:lnTo>
                <a:cubicBezTo>
                  <a:pt x="23212" y="45347"/>
                  <a:pt x="23193" y="45310"/>
                  <a:pt x="23157" y="45292"/>
                </a:cubicBezTo>
                <a:cubicBezTo>
                  <a:pt x="23012" y="45039"/>
                  <a:pt x="22886" y="44767"/>
                  <a:pt x="22795" y="44496"/>
                </a:cubicBezTo>
                <a:close/>
                <a:moveTo>
                  <a:pt x="22983" y="4067"/>
                </a:moveTo>
                <a:cubicBezTo>
                  <a:pt x="23741" y="4067"/>
                  <a:pt x="24499" y="4109"/>
                  <a:pt x="25257" y="4193"/>
                </a:cubicBezTo>
                <a:cubicBezTo>
                  <a:pt x="25257" y="4230"/>
                  <a:pt x="25257" y="4248"/>
                  <a:pt x="25257" y="4284"/>
                </a:cubicBezTo>
                <a:cubicBezTo>
                  <a:pt x="25348" y="5696"/>
                  <a:pt x="26670" y="6927"/>
                  <a:pt x="27991" y="7271"/>
                </a:cubicBezTo>
                <a:cubicBezTo>
                  <a:pt x="28008" y="7276"/>
                  <a:pt x="28025" y="7278"/>
                  <a:pt x="28042" y="7278"/>
                </a:cubicBezTo>
                <a:cubicBezTo>
                  <a:pt x="28150" y="7278"/>
                  <a:pt x="28245" y="7182"/>
                  <a:pt x="28245" y="7072"/>
                </a:cubicBezTo>
                <a:cubicBezTo>
                  <a:pt x="28172" y="5859"/>
                  <a:pt x="27394" y="4791"/>
                  <a:pt x="26271" y="4338"/>
                </a:cubicBezTo>
                <a:lnTo>
                  <a:pt x="26271" y="4338"/>
                </a:lnTo>
                <a:cubicBezTo>
                  <a:pt x="27213" y="4465"/>
                  <a:pt x="28154" y="4682"/>
                  <a:pt x="29078" y="4936"/>
                </a:cubicBezTo>
                <a:cubicBezTo>
                  <a:pt x="30200" y="5262"/>
                  <a:pt x="31268" y="5660"/>
                  <a:pt x="32319" y="6131"/>
                </a:cubicBezTo>
                <a:cubicBezTo>
                  <a:pt x="31993" y="7652"/>
                  <a:pt x="32771" y="9191"/>
                  <a:pt x="34039" y="10023"/>
                </a:cubicBezTo>
                <a:cubicBezTo>
                  <a:pt x="34067" y="10046"/>
                  <a:pt x="34099" y="10056"/>
                  <a:pt x="34131" y="10056"/>
                </a:cubicBezTo>
                <a:cubicBezTo>
                  <a:pt x="34200" y="10056"/>
                  <a:pt x="34267" y="10007"/>
                  <a:pt x="34292" y="9933"/>
                </a:cubicBezTo>
                <a:cubicBezTo>
                  <a:pt x="34346" y="9589"/>
                  <a:pt x="34364" y="9245"/>
                  <a:pt x="34383" y="8919"/>
                </a:cubicBezTo>
                <a:cubicBezTo>
                  <a:pt x="34745" y="9661"/>
                  <a:pt x="35668" y="10023"/>
                  <a:pt x="36465" y="10023"/>
                </a:cubicBezTo>
                <a:cubicBezTo>
                  <a:pt x="36573" y="10023"/>
                  <a:pt x="36646" y="9915"/>
                  <a:pt x="36609" y="9806"/>
                </a:cubicBezTo>
                <a:cubicBezTo>
                  <a:pt x="36483" y="9426"/>
                  <a:pt x="36356" y="9046"/>
                  <a:pt x="36229" y="8647"/>
                </a:cubicBezTo>
                <a:cubicBezTo>
                  <a:pt x="36193" y="8539"/>
                  <a:pt x="36157" y="8412"/>
                  <a:pt x="36121" y="8285"/>
                </a:cubicBezTo>
                <a:lnTo>
                  <a:pt x="36121" y="8285"/>
                </a:lnTo>
                <a:cubicBezTo>
                  <a:pt x="37786" y="9444"/>
                  <a:pt x="39289" y="10820"/>
                  <a:pt x="40611" y="12359"/>
                </a:cubicBezTo>
                <a:cubicBezTo>
                  <a:pt x="39977" y="13681"/>
                  <a:pt x="40267" y="15256"/>
                  <a:pt x="41045" y="16469"/>
                </a:cubicBezTo>
                <a:cubicBezTo>
                  <a:pt x="41045" y="16505"/>
                  <a:pt x="41063" y="16559"/>
                  <a:pt x="41081" y="16614"/>
                </a:cubicBezTo>
                <a:cubicBezTo>
                  <a:pt x="41081" y="16658"/>
                  <a:pt x="41131" y="16691"/>
                  <a:pt x="41178" y="16691"/>
                </a:cubicBezTo>
                <a:cubicBezTo>
                  <a:pt x="41188" y="16691"/>
                  <a:pt x="41199" y="16689"/>
                  <a:pt x="41208" y="16686"/>
                </a:cubicBezTo>
                <a:cubicBezTo>
                  <a:pt x="41263" y="16777"/>
                  <a:pt x="41335" y="16867"/>
                  <a:pt x="41389" y="16940"/>
                </a:cubicBezTo>
                <a:cubicBezTo>
                  <a:pt x="41423" y="16974"/>
                  <a:pt x="41465" y="16990"/>
                  <a:pt x="41506" y="16990"/>
                </a:cubicBezTo>
                <a:cubicBezTo>
                  <a:pt x="41574" y="16990"/>
                  <a:pt x="41638" y="16946"/>
                  <a:pt x="41661" y="16867"/>
                </a:cubicBezTo>
                <a:cubicBezTo>
                  <a:pt x="42041" y="15708"/>
                  <a:pt x="41951" y="14441"/>
                  <a:pt x="41407" y="13337"/>
                </a:cubicBezTo>
                <a:lnTo>
                  <a:pt x="41407" y="13337"/>
                </a:lnTo>
                <a:cubicBezTo>
                  <a:pt x="42675" y="14984"/>
                  <a:pt x="43707" y="16777"/>
                  <a:pt x="44503" y="18696"/>
                </a:cubicBezTo>
                <a:cubicBezTo>
                  <a:pt x="44612" y="19167"/>
                  <a:pt x="44703" y="19655"/>
                  <a:pt x="44793" y="20144"/>
                </a:cubicBezTo>
                <a:cubicBezTo>
                  <a:pt x="44757" y="20162"/>
                  <a:pt x="44739" y="20180"/>
                  <a:pt x="44721" y="20199"/>
                </a:cubicBezTo>
                <a:cubicBezTo>
                  <a:pt x="43327" y="20814"/>
                  <a:pt x="42476" y="22244"/>
                  <a:pt x="42602" y="23765"/>
                </a:cubicBezTo>
                <a:cubicBezTo>
                  <a:pt x="42602" y="23861"/>
                  <a:pt x="42701" y="23971"/>
                  <a:pt x="42811" y="23971"/>
                </a:cubicBezTo>
                <a:cubicBezTo>
                  <a:pt x="42826" y="23971"/>
                  <a:pt x="42841" y="23969"/>
                  <a:pt x="42856" y="23964"/>
                </a:cubicBezTo>
                <a:cubicBezTo>
                  <a:pt x="43182" y="23820"/>
                  <a:pt x="43489" y="23639"/>
                  <a:pt x="43761" y="23421"/>
                </a:cubicBezTo>
                <a:lnTo>
                  <a:pt x="43761" y="23421"/>
                </a:lnTo>
                <a:cubicBezTo>
                  <a:pt x="43580" y="24127"/>
                  <a:pt x="43580" y="24888"/>
                  <a:pt x="43797" y="25594"/>
                </a:cubicBezTo>
                <a:cubicBezTo>
                  <a:pt x="43820" y="25673"/>
                  <a:pt x="43884" y="25717"/>
                  <a:pt x="43952" y="25717"/>
                </a:cubicBezTo>
                <a:cubicBezTo>
                  <a:pt x="43993" y="25717"/>
                  <a:pt x="44035" y="25700"/>
                  <a:pt x="44069" y="25666"/>
                </a:cubicBezTo>
                <a:cubicBezTo>
                  <a:pt x="44431" y="25268"/>
                  <a:pt x="44775" y="24852"/>
                  <a:pt x="45101" y="24435"/>
                </a:cubicBezTo>
                <a:lnTo>
                  <a:pt x="45101" y="24435"/>
                </a:lnTo>
                <a:cubicBezTo>
                  <a:pt x="45047" y="26137"/>
                  <a:pt x="44811" y="27839"/>
                  <a:pt x="44413" y="29487"/>
                </a:cubicBezTo>
                <a:cubicBezTo>
                  <a:pt x="44300" y="29467"/>
                  <a:pt x="44188" y="29457"/>
                  <a:pt x="44076" y="29457"/>
                </a:cubicBezTo>
                <a:cubicBezTo>
                  <a:pt x="42660" y="29457"/>
                  <a:pt x="41347" y="30977"/>
                  <a:pt x="41045" y="32202"/>
                </a:cubicBezTo>
                <a:cubicBezTo>
                  <a:pt x="41009" y="32311"/>
                  <a:pt x="41081" y="32401"/>
                  <a:pt x="41172" y="32438"/>
                </a:cubicBezTo>
                <a:cubicBezTo>
                  <a:pt x="41374" y="32485"/>
                  <a:pt x="41578" y="32509"/>
                  <a:pt x="41780" y="32509"/>
                </a:cubicBezTo>
                <a:cubicBezTo>
                  <a:pt x="42572" y="32509"/>
                  <a:pt x="43332" y="32153"/>
                  <a:pt x="43852" y="31532"/>
                </a:cubicBezTo>
                <a:lnTo>
                  <a:pt x="43852" y="31532"/>
                </a:lnTo>
                <a:cubicBezTo>
                  <a:pt x="43327" y="33162"/>
                  <a:pt x="42657" y="34737"/>
                  <a:pt x="41860" y="36240"/>
                </a:cubicBezTo>
                <a:cubicBezTo>
                  <a:pt x="41613" y="36091"/>
                  <a:pt x="41372" y="36029"/>
                  <a:pt x="41138" y="36029"/>
                </a:cubicBezTo>
                <a:cubicBezTo>
                  <a:pt x="40088" y="36029"/>
                  <a:pt x="39160" y="37288"/>
                  <a:pt x="38257" y="37688"/>
                </a:cubicBezTo>
                <a:cubicBezTo>
                  <a:pt x="38094" y="37761"/>
                  <a:pt x="38167" y="37978"/>
                  <a:pt x="38293" y="38032"/>
                </a:cubicBezTo>
                <a:cubicBezTo>
                  <a:pt x="38547" y="38141"/>
                  <a:pt x="38800" y="38195"/>
                  <a:pt x="39054" y="38231"/>
                </a:cubicBezTo>
                <a:cubicBezTo>
                  <a:pt x="38474" y="38521"/>
                  <a:pt x="37949" y="39100"/>
                  <a:pt x="37515" y="39535"/>
                </a:cubicBezTo>
                <a:cubicBezTo>
                  <a:pt x="37424" y="39625"/>
                  <a:pt x="37479" y="39788"/>
                  <a:pt x="37623" y="39806"/>
                </a:cubicBezTo>
                <a:cubicBezTo>
                  <a:pt x="37923" y="39841"/>
                  <a:pt x="38226" y="39859"/>
                  <a:pt x="38529" y="39859"/>
                </a:cubicBezTo>
                <a:cubicBezTo>
                  <a:pt x="38868" y="39859"/>
                  <a:pt x="39208" y="39836"/>
                  <a:pt x="39543" y="39788"/>
                </a:cubicBezTo>
                <a:lnTo>
                  <a:pt x="39543" y="39788"/>
                </a:lnTo>
                <a:cubicBezTo>
                  <a:pt x="38728" y="40857"/>
                  <a:pt x="37823" y="41834"/>
                  <a:pt x="36845" y="42758"/>
                </a:cubicBezTo>
                <a:cubicBezTo>
                  <a:pt x="36863" y="42685"/>
                  <a:pt x="36845" y="42631"/>
                  <a:pt x="36772" y="42595"/>
                </a:cubicBezTo>
                <a:cubicBezTo>
                  <a:pt x="36134" y="42198"/>
                  <a:pt x="35412" y="41998"/>
                  <a:pt x="34693" y="41998"/>
                </a:cubicBezTo>
                <a:cubicBezTo>
                  <a:pt x="33904" y="41998"/>
                  <a:pt x="33118" y="42238"/>
                  <a:pt x="32445" y="42721"/>
                </a:cubicBezTo>
                <a:cubicBezTo>
                  <a:pt x="32319" y="42794"/>
                  <a:pt x="32319" y="42957"/>
                  <a:pt x="32445" y="43029"/>
                </a:cubicBezTo>
                <a:cubicBezTo>
                  <a:pt x="33134" y="43497"/>
                  <a:pt x="33999" y="43787"/>
                  <a:pt x="34847" y="43787"/>
                </a:cubicBezTo>
                <a:cubicBezTo>
                  <a:pt x="35182" y="43787"/>
                  <a:pt x="35514" y="43742"/>
                  <a:pt x="35831" y="43645"/>
                </a:cubicBezTo>
                <a:lnTo>
                  <a:pt x="35831" y="43645"/>
                </a:lnTo>
                <a:cubicBezTo>
                  <a:pt x="35179" y="44170"/>
                  <a:pt x="34491" y="44659"/>
                  <a:pt x="33785" y="45111"/>
                </a:cubicBezTo>
                <a:cubicBezTo>
                  <a:pt x="33351" y="45383"/>
                  <a:pt x="32898" y="45618"/>
                  <a:pt x="32445" y="45817"/>
                </a:cubicBezTo>
                <a:cubicBezTo>
                  <a:pt x="31999" y="45201"/>
                  <a:pt x="31393" y="45035"/>
                  <a:pt x="30735" y="45035"/>
                </a:cubicBezTo>
                <a:cubicBezTo>
                  <a:pt x="29972" y="45035"/>
                  <a:pt x="29140" y="45259"/>
                  <a:pt x="28410" y="45259"/>
                </a:cubicBezTo>
                <a:cubicBezTo>
                  <a:pt x="28367" y="45259"/>
                  <a:pt x="28324" y="45258"/>
                  <a:pt x="28281" y="45256"/>
                </a:cubicBezTo>
                <a:cubicBezTo>
                  <a:pt x="28136" y="45256"/>
                  <a:pt x="28064" y="45401"/>
                  <a:pt x="28136" y="45528"/>
                </a:cubicBezTo>
                <a:cubicBezTo>
                  <a:pt x="28553" y="46107"/>
                  <a:pt x="29186" y="46505"/>
                  <a:pt x="29892" y="46686"/>
                </a:cubicBezTo>
                <a:cubicBezTo>
                  <a:pt x="28882" y="46913"/>
                  <a:pt x="27846" y="47026"/>
                  <a:pt x="26816" y="47026"/>
                </a:cubicBezTo>
                <a:cubicBezTo>
                  <a:pt x="26610" y="47026"/>
                  <a:pt x="26404" y="47021"/>
                  <a:pt x="26199" y="47012"/>
                </a:cubicBezTo>
                <a:lnTo>
                  <a:pt x="26181" y="46994"/>
                </a:lnTo>
                <a:cubicBezTo>
                  <a:pt x="25746" y="45329"/>
                  <a:pt x="24262" y="44170"/>
                  <a:pt x="22542" y="44152"/>
                </a:cubicBezTo>
                <a:cubicBezTo>
                  <a:pt x="22451" y="44152"/>
                  <a:pt x="22361" y="44242"/>
                  <a:pt x="22397" y="44351"/>
                </a:cubicBezTo>
                <a:cubicBezTo>
                  <a:pt x="22451" y="44586"/>
                  <a:pt x="22542" y="44804"/>
                  <a:pt x="22632" y="45021"/>
                </a:cubicBezTo>
                <a:cubicBezTo>
                  <a:pt x="21926" y="44731"/>
                  <a:pt x="21148" y="44550"/>
                  <a:pt x="20369" y="44532"/>
                </a:cubicBezTo>
                <a:cubicBezTo>
                  <a:pt x="20279" y="44532"/>
                  <a:pt x="20206" y="44641"/>
                  <a:pt x="20260" y="44731"/>
                </a:cubicBezTo>
                <a:cubicBezTo>
                  <a:pt x="20460" y="45202"/>
                  <a:pt x="20749" y="45636"/>
                  <a:pt x="21093" y="45998"/>
                </a:cubicBezTo>
                <a:cubicBezTo>
                  <a:pt x="19536" y="45473"/>
                  <a:pt x="18052" y="44785"/>
                  <a:pt x="16621" y="43971"/>
                </a:cubicBezTo>
                <a:cubicBezTo>
                  <a:pt x="16621" y="43953"/>
                  <a:pt x="16639" y="43934"/>
                  <a:pt x="16639" y="43934"/>
                </a:cubicBezTo>
                <a:cubicBezTo>
                  <a:pt x="16983" y="41997"/>
                  <a:pt x="16078" y="40060"/>
                  <a:pt x="14358" y="39118"/>
                </a:cubicBezTo>
                <a:cubicBezTo>
                  <a:pt x="14327" y="39101"/>
                  <a:pt x="14295" y="39093"/>
                  <a:pt x="14264" y="39093"/>
                </a:cubicBezTo>
                <a:cubicBezTo>
                  <a:pt x="14169" y="39093"/>
                  <a:pt x="14087" y="39168"/>
                  <a:pt x="14087" y="39263"/>
                </a:cubicBezTo>
                <a:cubicBezTo>
                  <a:pt x="13996" y="40567"/>
                  <a:pt x="14304" y="41852"/>
                  <a:pt x="14992" y="42957"/>
                </a:cubicBezTo>
                <a:cubicBezTo>
                  <a:pt x="13435" y="41925"/>
                  <a:pt x="11986" y="40712"/>
                  <a:pt x="10683" y="39372"/>
                </a:cubicBezTo>
                <a:cubicBezTo>
                  <a:pt x="10375" y="39064"/>
                  <a:pt x="10085" y="38756"/>
                  <a:pt x="9796" y="38430"/>
                </a:cubicBezTo>
                <a:cubicBezTo>
                  <a:pt x="10900" y="36692"/>
                  <a:pt x="9886" y="34683"/>
                  <a:pt x="8872" y="33162"/>
                </a:cubicBezTo>
                <a:cubicBezTo>
                  <a:pt x="8839" y="33121"/>
                  <a:pt x="8795" y="33104"/>
                  <a:pt x="8752" y="33104"/>
                </a:cubicBezTo>
                <a:cubicBezTo>
                  <a:pt x="8681" y="33104"/>
                  <a:pt x="8612" y="33155"/>
                  <a:pt x="8601" y="33234"/>
                </a:cubicBezTo>
                <a:cubicBezTo>
                  <a:pt x="8528" y="33452"/>
                  <a:pt x="8456" y="33687"/>
                  <a:pt x="8402" y="33940"/>
                </a:cubicBezTo>
                <a:cubicBezTo>
                  <a:pt x="8130" y="33325"/>
                  <a:pt x="7695" y="32782"/>
                  <a:pt x="7152" y="32383"/>
                </a:cubicBezTo>
                <a:cubicBezTo>
                  <a:pt x="7129" y="32365"/>
                  <a:pt x="7106" y="32357"/>
                  <a:pt x="7085" y="32357"/>
                </a:cubicBezTo>
                <a:cubicBezTo>
                  <a:pt x="7022" y="32357"/>
                  <a:pt x="6971" y="32424"/>
                  <a:pt x="6971" y="32492"/>
                </a:cubicBezTo>
                <a:cubicBezTo>
                  <a:pt x="6899" y="33126"/>
                  <a:pt x="6899" y="33777"/>
                  <a:pt x="6971" y="34411"/>
                </a:cubicBezTo>
                <a:cubicBezTo>
                  <a:pt x="6066" y="32836"/>
                  <a:pt x="5396" y="31134"/>
                  <a:pt x="4943" y="29378"/>
                </a:cubicBezTo>
                <a:cubicBezTo>
                  <a:pt x="4925" y="29287"/>
                  <a:pt x="4889" y="29179"/>
                  <a:pt x="4871" y="29070"/>
                </a:cubicBezTo>
                <a:cubicBezTo>
                  <a:pt x="6555" y="27929"/>
                  <a:pt x="6283" y="25829"/>
                  <a:pt x="5812" y="24091"/>
                </a:cubicBezTo>
                <a:cubicBezTo>
                  <a:pt x="5802" y="24026"/>
                  <a:pt x="5752" y="23993"/>
                  <a:pt x="5698" y="23993"/>
                </a:cubicBezTo>
                <a:cubicBezTo>
                  <a:pt x="5662" y="23993"/>
                  <a:pt x="5624" y="24008"/>
                  <a:pt x="5595" y="24037"/>
                </a:cubicBezTo>
                <a:cubicBezTo>
                  <a:pt x="4962" y="24634"/>
                  <a:pt x="4527" y="25431"/>
                  <a:pt x="4364" y="26282"/>
                </a:cubicBezTo>
                <a:cubicBezTo>
                  <a:pt x="4074" y="24200"/>
                  <a:pt x="4074" y="22100"/>
                  <a:pt x="4328" y="20036"/>
                </a:cubicBezTo>
                <a:cubicBezTo>
                  <a:pt x="5994" y="19565"/>
                  <a:pt x="7261" y="18207"/>
                  <a:pt x="7623" y="16505"/>
                </a:cubicBezTo>
                <a:cubicBezTo>
                  <a:pt x="7640" y="16406"/>
                  <a:pt x="7565" y="16322"/>
                  <a:pt x="7470" y="16322"/>
                </a:cubicBezTo>
                <a:cubicBezTo>
                  <a:pt x="7461" y="16322"/>
                  <a:pt x="7451" y="16322"/>
                  <a:pt x="7442" y="16324"/>
                </a:cubicBezTo>
                <a:cubicBezTo>
                  <a:pt x="7098" y="16378"/>
                  <a:pt x="6772" y="16469"/>
                  <a:pt x="6464" y="16614"/>
                </a:cubicBezTo>
                <a:cubicBezTo>
                  <a:pt x="6700" y="15799"/>
                  <a:pt x="6881" y="14966"/>
                  <a:pt x="7026" y="14133"/>
                </a:cubicBezTo>
                <a:cubicBezTo>
                  <a:pt x="7054" y="14020"/>
                  <a:pt x="6972" y="13929"/>
                  <a:pt x="6883" y="13929"/>
                </a:cubicBezTo>
                <a:cubicBezTo>
                  <a:pt x="6858" y="13929"/>
                  <a:pt x="6832" y="13936"/>
                  <a:pt x="6808" y="13952"/>
                </a:cubicBezTo>
                <a:cubicBezTo>
                  <a:pt x="6555" y="14061"/>
                  <a:pt x="6338" y="14206"/>
                  <a:pt x="6120" y="14387"/>
                </a:cubicBezTo>
                <a:cubicBezTo>
                  <a:pt x="6844" y="13119"/>
                  <a:pt x="7714" y="11943"/>
                  <a:pt x="8709" y="10856"/>
                </a:cubicBezTo>
                <a:cubicBezTo>
                  <a:pt x="9097" y="11052"/>
                  <a:pt x="9474" y="11137"/>
                  <a:pt x="9839" y="11137"/>
                </a:cubicBezTo>
                <a:cubicBezTo>
                  <a:pt x="11095" y="11137"/>
                  <a:pt x="12207" y="10135"/>
                  <a:pt x="13091" y="9209"/>
                </a:cubicBezTo>
                <a:cubicBezTo>
                  <a:pt x="13181" y="9118"/>
                  <a:pt x="13127" y="8973"/>
                  <a:pt x="13018" y="8937"/>
                </a:cubicBezTo>
                <a:cubicBezTo>
                  <a:pt x="12714" y="8858"/>
                  <a:pt x="12401" y="8820"/>
                  <a:pt x="12089" y="8820"/>
                </a:cubicBezTo>
                <a:cubicBezTo>
                  <a:pt x="11472" y="8820"/>
                  <a:pt x="10855" y="8968"/>
                  <a:pt x="10303" y="9245"/>
                </a:cubicBezTo>
                <a:cubicBezTo>
                  <a:pt x="11751" y="7923"/>
                  <a:pt x="13362" y="6801"/>
                  <a:pt x="15082" y="5877"/>
                </a:cubicBezTo>
                <a:cubicBezTo>
                  <a:pt x="15137" y="5841"/>
                  <a:pt x="15191" y="5823"/>
                  <a:pt x="15245" y="5805"/>
                </a:cubicBezTo>
                <a:cubicBezTo>
                  <a:pt x="15565" y="6989"/>
                  <a:pt x="16768" y="7538"/>
                  <a:pt x="17957" y="7538"/>
                </a:cubicBezTo>
                <a:cubicBezTo>
                  <a:pt x="18586" y="7538"/>
                  <a:pt x="19211" y="7385"/>
                  <a:pt x="19699" y="7090"/>
                </a:cubicBezTo>
                <a:cubicBezTo>
                  <a:pt x="19808" y="7036"/>
                  <a:pt x="19826" y="6873"/>
                  <a:pt x="19735" y="6783"/>
                </a:cubicBezTo>
                <a:cubicBezTo>
                  <a:pt x="19464" y="6493"/>
                  <a:pt x="19174" y="6221"/>
                  <a:pt x="18866" y="5968"/>
                </a:cubicBezTo>
                <a:lnTo>
                  <a:pt x="18866" y="5968"/>
                </a:lnTo>
                <a:cubicBezTo>
                  <a:pt x="19051" y="5998"/>
                  <a:pt x="19238" y="6013"/>
                  <a:pt x="19424" y="6013"/>
                </a:cubicBezTo>
                <a:cubicBezTo>
                  <a:pt x="20025" y="6013"/>
                  <a:pt x="20627" y="5860"/>
                  <a:pt x="21166" y="5569"/>
                </a:cubicBezTo>
                <a:cubicBezTo>
                  <a:pt x="21274" y="5497"/>
                  <a:pt x="21292" y="5352"/>
                  <a:pt x="21202" y="5262"/>
                </a:cubicBezTo>
                <a:cubicBezTo>
                  <a:pt x="20822" y="4863"/>
                  <a:pt x="20387" y="4537"/>
                  <a:pt x="19880" y="4302"/>
                </a:cubicBezTo>
                <a:cubicBezTo>
                  <a:pt x="20914" y="4145"/>
                  <a:pt x="21948" y="4067"/>
                  <a:pt x="22983" y="4067"/>
                </a:cubicBezTo>
                <a:close/>
                <a:moveTo>
                  <a:pt x="14304" y="46397"/>
                </a:moveTo>
                <a:lnTo>
                  <a:pt x="14304" y="46397"/>
                </a:lnTo>
                <a:cubicBezTo>
                  <a:pt x="15245" y="46505"/>
                  <a:pt x="16205" y="46614"/>
                  <a:pt x="17146" y="46686"/>
                </a:cubicBezTo>
                <a:cubicBezTo>
                  <a:pt x="16694" y="46777"/>
                  <a:pt x="16241" y="46940"/>
                  <a:pt x="15825" y="47139"/>
                </a:cubicBezTo>
                <a:cubicBezTo>
                  <a:pt x="15300" y="46886"/>
                  <a:pt x="14793" y="46668"/>
                  <a:pt x="14304" y="46397"/>
                </a:cubicBezTo>
                <a:close/>
                <a:moveTo>
                  <a:pt x="36012" y="46252"/>
                </a:moveTo>
                <a:lnTo>
                  <a:pt x="36012" y="46252"/>
                </a:lnTo>
                <a:cubicBezTo>
                  <a:pt x="35688" y="46524"/>
                  <a:pt x="35429" y="46861"/>
                  <a:pt x="35233" y="47247"/>
                </a:cubicBezTo>
                <a:lnTo>
                  <a:pt x="35233" y="47247"/>
                </a:lnTo>
                <a:cubicBezTo>
                  <a:pt x="35305" y="46966"/>
                  <a:pt x="35407" y="46701"/>
                  <a:pt x="35523" y="46451"/>
                </a:cubicBezTo>
                <a:cubicBezTo>
                  <a:pt x="35686" y="46397"/>
                  <a:pt x="35849" y="46324"/>
                  <a:pt x="36012" y="46252"/>
                </a:cubicBezTo>
                <a:close/>
                <a:moveTo>
                  <a:pt x="26734" y="2332"/>
                </a:moveTo>
                <a:cubicBezTo>
                  <a:pt x="28723" y="2332"/>
                  <a:pt x="30679" y="2629"/>
                  <a:pt x="32463" y="3361"/>
                </a:cubicBezTo>
                <a:cubicBezTo>
                  <a:pt x="37804" y="5551"/>
                  <a:pt x="41715" y="10404"/>
                  <a:pt x="43671" y="15853"/>
                </a:cubicBezTo>
                <a:cubicBezTo>
                  <a:pt x="41860" y="12612"/>
                  <a:pt x="39343" y="9842"/>
                  <a:pt x="36320" y="7724"/>
                </a:cubicBezTo>
                <a:cubicBezTo>
                  <a:pt x="32415" y="5031"/>
                  <a:pt x="27897" y="3582"/>
                  <a:pt x="23429" y="3582"/>
                </a:cubicBezTo>
                <a:cubicBezTo>
                  <a:pt x="18948" y="3582"/>
                  <a:pt x="14518" y="5040"/>
                  <a:pt x="10810" y="8159"/>
                </a:cubicBezTo>
                <a:cubicBezTo>
                  <a:pt x="7388" y="11037"/>
                  <a:pt x="4473" y="14676"/>
                  <a:pt x="3857" y="19239"/>
                </a:cubicBezTo>
                <a:cubicBezTo>
                  <a:pt x="3242" y="23928"/>
                  <a:pt x="3730" y="28998"/>
                  <a:pt x="5722" y="33307"/>
                </a:cubicBezTo>
                <a:cubicBezTo>
                  <a:pt x="9017" y="40404"/>
                  <a:pt x="16404" y="46216"/>
                  <a:pt x="24280" y="47338"/>
                </a:cubicBezTo>
                <a:cubicBezTo>
                  <a:pt x="16567" y="46759"/>
                  <a:pt x="9325" y="42631"/>
                  <a:pt x="5414" y="35823"/>
                </a:cubicBezTo>
                <a:cubicBezTo>
                  <a:pt x="1105" y="28346"/>
                  <a:pt x="996" y="17374"/>
                  <a:pt x="6953" y="10693"/>
                </a:cubicBezTo>
                <a:cubicBezTo>
                  <a:pt x="9832" y="7452"/>
                  <a:pt x="14068" y="5171"/>
                  <a:pt x="18160" y="3831"/>
                </a:cubicBezTo>
                <a:cubicBezTo>
                  <a:pt x="20793" y="2979"/>
                  <a:pt x="23799" y="2332"/>
                  <a:pt x="26734" y="2332"/>
                </a:cubicBezTo>
                <a:close/>
                <a:moveTo>
                  <a:pt x="17943" y="46723"/>
                </a:moveTo>
                <a:cubicBezTo>
                  <a:pt x="18088" y="46723"/>
                  <a:pt x="18233" y="46723"/>
                  <a:pt x="18378" y="46741"/>
                </a:cubicBezTo>
                <a:lnTo>
                  <a:pt x="18504" y="46777"/>
                </a:lnTo>
                <a:cubicBezTo>
                  <a:pt x="17418" y="47085"/>
                  <a:pt x="16350" y="47447"/>
                  <a:pt x="15282" y="47791"/>
                </a:cubicBezTo>
                <a:cubicBezTo>
                  <a:pt x="15970" y="47157"/>
                  <a:pt x="16839" y="46795"/>
                  <a:pt x="17762" y="46741"/>
                </a:cubicBezTo>
                <a:lnTo>
                  <a:pt x="17871" y="46741"/>
                </a:lnTo>
                <a:cubicBezTo>
                  <a:pt x="17889" y="46741"/>
                  <a:pt x="17925" y="46741"/>
                  <a:pt x="17943" y="46723"/>
                </a:cubicBezTo>
                <a:close/>
                <a:moveTo>
                  <a:pt x="18903" y="46886"/>
                </a:moveTo>
                <a:cubicBezTo>
                  <a:pt x="18222" y="47626"/>
                  <a:pt x="17252" y="48039"/>
                  <a:pt x="16254" y="48039"/>
                </a:cubicBezTo>
                <a:cubicBezTo>
                  <a:pt x="16057" y="48039"/>
                  <a:pt x="15859" y="48023"/>
                  <a:pt x="15662" y="47990"/>
                </a:cubicBezTo>
                <a:cubicBezTo>
                  <a:pt x="16730" y="47664"/>
                  <a:pt x="17834" y="47320"/>
                  <a:pt x="18866" y="46886"/>
                </a:cubicBezTo>
                <a:close/>
                <a:moveTo>
                  <a:pt x="36664" y="45962"/>
                </a:moveTo>
                <a:lnTo>
                  <a:pt x="36664" y="45962"/>
                </a:lnTo>
                <a:cubicBezTo>
                  <a:pt x="36465" y="46397"/>
                  <a:pt x="36320" y="46868"/>
                  <a:pt x="36265" y="47338"/>
                </a:cubicBezTo>
                <a:lnTo>
                  <a:pt x="36284" y="47338"/>
                </a:lnTo>
                <a:cubicBezTo>
                  <a:pt x="36247" y="47356"/>
                  <a:pt x="36247" y="47356"/>
                  <a:pt x="36229" y="47374"/>
                </a:cubicBezTo>
                <a:cubicBezTo>
                  <a:pt x="35867" y="47610"/>
                  <a:pt x="35487" y="47863"/>
                  <a:pt x="35125" y="48099"/>
                </a:cubicBezTo>
                <a:cubicBezTo>
                  <a:pt x="35360" y="47374"/>
                  <a:pt x="35777" y="46741"/>
                  <a:pt x="36356" y="46252"/>
                </a:cubicBezTo>
                <a:cubicBezTo>
                  <a:pt x="36392" y="46198"/>
                  <a:pt x="36392" y="46143"/>
                  <a:pt x="36356" y="46107"/>
                </a:cubicBezTo>
                <a:cubicBezTo>
                  <a:pt x="36465" y="46053"/>
                  <a:pt x="36573" y="45998"/>
                  <a:pt x="36664" y="45962"/>
                </a:cubicBezTo>
                <a:close/>
                <a:moveTo>
                  <a:pt x="38094" y="45310"/>
                </a:moveTo>
                <a:cubicBezTo>
                  <a:pt x="38398" y="46382"/>
                  <a:pt x="37891" y="47382"/>
                  <a:pt x="37218" y="48243"/>
                </a:cubicBezTo>
                <a:lnTo>
                  <a:pt x="37218" y="48243"/>
                </a:lnTo>
                <a:cubicBezTo>
                  <a:pt x="37504" y="47260"/>
                  <a:pt x="37790" y="46276"/>
                  <a:pt x="38094" y="45310"/>
                </a:cubicBezTo>
                <a:close/>
                <a:moveTo>
                  <a:pt x="37841" y="45292"/>
                </a:moveTo>
                <a:lnTo>
                  <a:pt x="37841" y="45292"/>
                </a:lnTo>
                <a:cubicBezTo>
                  <a:pt x="37479" y="46451"/>
                  <a:pt x="37116" y="47610"/>
                  <a:pt x="36754" y="48769"/>
                </a:cubicBezTo>
                <a:cubicBezTo>
                  <a:pt x="36754" y="48769"/>
                  <a:pt x="36736" y="48787"/>
                  <a:pt x="36736" y="48805"/>
                </a:cubicBezTo>
                <a:lnTo>
                  <a:pt x="36754" y="48805"/>
                </a:lnTo>
                <a:lnTo>
                  <a:pt x="36700" y="48859"/>
                </a:lnTo>
                <a:cubicBezTo>
                  <a:pt x="36501" y="47737"/>
                  <a:pt x="36700" y="46596"/>
                  <a:pt x="37279" y="45636"/>
                </a:cubicBezTo>
                <a:cubicBezTo>
                  <a:pt x="37460" y="45528"/>
                  <a:pt x="37660" y="45401"/>
                  <a:pt x="37841" y="45292"/>
                </a:cubicBezTo>
                <a:close/>
                <a:moveTo>
                  <a:pt x="30743" y="47085"/>
                </a:moveTo>
                <a:cubicBezTo>
                  <a:pt x="30888" y="47103"/>
                  <a:pt x="31051" y="47121"/>
                  <a:pt x="31214" y="47121"/>
                </a:cubicBezTo>
                <a:cubicBezTo>
                  <a:pt x="30671" y="47773"/>
                  <a:pt x="30092" y="48425"/>
                  <a:pt x="29621" y="49131"/>
                </a:cubicBezTo>
                <a:cubicBezTo>
                  <a:pt x="29675" y="48316"/>
                  <a:pt x="30092" y="47574"/>
                  <a:pt x="30725" y="47085"/>
                </a:cubicBezTo>
                <a:close/>
                <a:moveTo>
                  <a:pt x="31413" y="47284"/>
                </a:moveTo>
                <a:lnTo>
                  <a:pt x="31413" y="47284"/>
                </a:lnTo>
                <a:cubicBezTo>
                  <a:pt x="31839" y="47674"/>
                  <a:pt x="30737" y="48602"/>
                  <a:pt x="29977" y="49133"/>
                </a:cubicBezTo>
                <a:lnTo>
                  <a:pt x="29977" y="49133"/>
                </a:lnTo>
                <a:cubicBezTo>
                  <a:pt x="30490" y="48562"/>
                  <a:pt x="30952" y="47905"/>
                  <a:pt x="31413" y="47284"/>
                </a:cubicBezTo>
                <a:close/>
                <a:moveTo>
                  <a:pt x="25710" y="47936"/>
                </a:moveTo>
                <a:lnTo>
                  <a:pt x="25710" y="47936"/>
                </a:lnTo>
                <a:cubicBezTo>
                  <a:pt x="25493" y="49131"/>
                  <a:pt x="24425" y="49620"/>
                  <a:pt x="23302" y="49891"/>
                </a:cubicBezTo>
                <a:lnTo>
                  <a:pt x="23284" y="49891"/>
                </a:lnTo>
                <a:cubicBezTo>
                  <a:pt x="24099" y="49239"/>
                  <a:pt x="24913" y="48606"/>
                  <a:pt x="25710" y="47936"/>
                </a:cubicBezTo>
                <a:close/>
                <a:moveTo>
                  <a:pt x="25728" y="47737"/>
                </a:moveTo>
                <a:cubicBezTo>
                  <a:pt x="24859" y="48479"/>
                  <a:pt x="23990" y="49203"/>
                  <a:pt x="23085" y="49945"/>
                </a:cubicBezTo>
                <a:lnTo>
                  <a:pt x="22994" y="49964"/>
                </a:lnTo>
                <a:cubicBezTo>
                  <a:pt x="23103" y="49402"/>
                  <a:pt x="23556" y="48859"/>
                  <a:pt x="23936" y="48497"/>
                </a:cubicBezTo>
                <a:cubicBezTo>
                  <a:pt x="24370" y="48099"/>
                  <a:pt x="24913" y="47845"/>
                  <a:pt x="25493" y="47737"/>
                </a:cubicBezTo>
                <a:close/>
                <a:moveTo>
                  <a:pt x="26301" y="1"/>
                </a:moveTo>
                <a:cubicBezTo>
                  <a:pt x="24910" y="1"/>
                  <a:pt x="23438" y="739"/>
                  <a:pt x="22922" y="2075"/>
                </a:cubicBezTo>
                <a:cubicBezTo>
                  <a:pt x="20840" y="2383"/>
                  <a:pt x="18812" y="2890"/>
                  <a:pt x="16857" y="3632"/>
                </a:cubicBezTo>
                <a:cubicBezTo>
                  <a:pt x="17237" y="2926"/>
                  <a:pt x="17454" y="2148"/>
                  <a:pt x="17527" y="1351"/>
                </a:cubicBezTo>
                <a:cubicBezTo>
                  <a:pt x="17527" y="1262"/>
                  <a:pt x="17453" y="1197"/>
                  <a:pt x="17377" y="1197"/>
                </a:cubicBezTo>
                <a:cubicBezTo>
                  <a:pt x="17360" y="1197"/>
                  <a:pt x="17343" y="1200"/>
                  <a:pt x="17327" y="1206"/>
                </a:cubicBezTo>
                <a:cubicBezTo>
                  <a:pt x="16531" y="1478"/>
                  <a:pt x="15843" y="1985"/>
                  <a:pt x="15318" y="2636"/>
                </a:cubicBezTo>
                <a:cubicBezTo>
                  <a:pt x="15354" y="2401"/>
                  <a:pt x="15372" y="2148"/>
                  <a:pt x="15372" y="1912"/>
                </a:cubicBezTo>
                <a:cubicBezTo>
                  <a:pt x="15372" y="1831"/>
                  <a:pt x="15299" y="1765"/>
                  <a:pt x="15219" y="1765"/>
                </a:cubicBezTo>
                <a:cubicBezTo>
                  <a:pt x="15210" y="1765"/>
                  <a:pt x="15200" y="1765"/>
                  <a:pt x="15191" y="1767"/>
                </a:cubicBezTo>
                <a:cubicBezTo>
                  <a:pt x="13652" y="2311"/>
                  <a:pt x="12530" y="3849"/>
                  <a:pt x="12711" y="5497"/>
                </a:cubicBezTo>
                <a:lnTo>
                  <a:pt x="12711" y="5533"/>
                </a:lnTo>
                <a:cubicBezTo>
                  <a:pt x="12584" y="5588"/>
                  <a:pt x="12475" y="5660"/>
                  <a:pt x="12348" y="5732"/>
                </a:cubicBezTo>
                <a:cubicBezTo>
                  <a:pt x="10520" y="6764"/>
                  <a:pt x="8836" y="8032"/>
                  <a:pt x="7333" y="9516"/>
                </a:cubicBezTo>
                <a:cubicBezTo>
                  <a:pt x="7659" y="8647"/>
                  <a:pt x="7732" y="7652"/>
                  <a:pt x="7750" y="6728"/>
                </a:cubicBezTo>
                <a:cubicBezTo>
                  <a:pt x="7750" y="6645"/>
                  <a:pt x="7675" y="6583"/>
                  <a:pt x="7600" y="6583"/>
                </a:cubicBezTo>
                <a:cubicBezTo>
                  <a:pt x="7577" y="6583"/>
                  <a:pt x="7554" y="6589"/>
                  <a:pt x="7532" y="6601"/>
                </a:cubicBezTo>
                <a:cubicBezTo>
                  <a:pt x="6175" y="7615"/>
                  <a:pt x="5559" y="9353"/>
                  <a:pt x="5975" y="11001"/>
                </a:cubicBezTo>
                <a:cubicBezTo>
                  <a:pt x="5975" y="11001"/>
                  <a:pt x="5975" y="11001"/>
                  <a:pt x="5994" y="11019"/>
                </a:cubicBezTo>
                <a:cubicBezTo>
                  <a:pt x="4907" y="12359"/>
                  <a:pt x="4020" y="13862"/>
                  <a:pt x="3368" y="15473"/>
                </a:cubicBezTo>
                <a:cubicBezTo>
                  <a:pt x="3278" y="14948"/>
                  <a:pt x="3187" y="14423"/>
                  <a:pt x="3097" y="13898"/>
                </a:cubicBezTo>
                <a:cubicBezTo>
                  <a:pt x="3074" y="13841"/>
                  <a:pt x="3015" y="13805"/>
                  <a:pt x="2956" y="13805"/>
                </a:cubicBezTo>
                <a:cubicBezTo>
                  <a:pt x="2922" y="13805"/>
                  <a:pt x="2888" y="13817"/>
                  <a:pt x="2861" y="13844"/>
                </a:cubicBezTo>
                <a:cubicBezTo>
                  <a:pt x="2336" y="14495"/>
                  <a:pt x="1992" y="15292"/>
                  <a:pt x="1847" y="16143"/>
                </a:cubicBezTo>
                <a:cubicBezTo>
                  <a:pt x="1757" y="15908"/>
                  <a:pt x="1648" y="15672"/>
                  <a:pt x="1522" y="15455"/>
                </a:cubicBezTo>
                <a:cubicBezTo>
                  <a:pt x="1489" y="15407"/>
                  <a:pt x="1436" y="15384"/>
                  <a:pt x="1384" y="15384"/>
                </a:cubicBezTo>
                <a:cubicBezTo>
                  <a:pt x="1317" y="15384"/>
                  <a:pt x="1252" y="15421"/>
                  <a:pt x="1232" y="15491"/>
                </a:cubicBezTo>
                <a:cubicBezTo>
                  <a:pt x="1178" y="15654"/>
                  <a:pt x="1123" y="15817"/>
                  <a:pt x="1069" y="15980"/>
                </a:cubicBezTo>
                <a:cubicBezTo>
                  <a:pt x="1033" y="16016"/>
                  <a:pt x="996" y="16052"/>
                  <a:pt x="996" y="16107"/>
                </a:cubicBezTo>
                <a:lnTo>
                  <a:pt x="996" y="16233"/>
                </a:lnTo>
                <a:cubicBezTo>
                  <a:pt x="616" y="17700"/>
                  <a:pt x="616" y="19529"/>
                  <a:pt x="1992" y="20325"/>
                </a:cubicBezTo>
                <a:cubicBezTo>
                  <a:pt x="1540" y="23204"/>
                  <a:pt x="1594" y="26155"/>
                  <a:pt x="2173" y="28998"/>
                </a:cubicBezTo>
                <a:cubicBezTo>
                  <a:pt x="1739" y="28364"/>
                  <a:pt x="1178" y="27839"/>
                  <a:pt x="490" y="27459"/>
                </a:cubicBezTo>
                <a:cubicBezTo>
                  <a:pt x="466" y="27449"/>
                  <a:pt x="442" y="27445"/>
                  <a:pt x="418" y="27445"/>
                </a:cubicBezTo>
                <a:cubicBezTo>
                  <a:pt x="349" y="27445"/>
                  <a:pt x="286" y="27482"/>
                  <a:pt x="272" y="27549"/>
                </a:cubicBezTo>
                <a:cubicBezTo>
                  <a:pt x="1" y="29143"/>
                  <a:pt x="1033" y="30935"/>
                  <a:pt x="2698" y="31134"/>
                </a:cubicBezTo>
                <a:cubicBezTo>
                  <a:pt x="2789" y="31478"/>
                  <a:pt x="2898" y="31822"/>
                  <a:pt x="3006" y="32148"/>
                </a:cubicBezTo>
                <a:cubicBezTo>
                  <a:pt x="3423" y="33325"/>
                  <a:pt x="3930" y="34484"/>
                  <a:pt x="4527" y="35588"/>
                </a:cubicBezTo>
                <a:cubicBezTo>
                  <a:pt x="4038" y="35353"/>
                  <a:pt x="3513" y="35190"/>
                  <a:pt x="2988" y="35081"/>
                </a:cubicBezTo>
                <a:cubicBezTo>
                  <a:pt x="2979" y="35079"/>
                  <a:pt x="2969" y="35079"/>
                  <a:pt x="2960" y="35079"/>
                </a:cubicBezTo>
                <a:cubicBezTo>
                  <a:pt x="2862" y="35079"/>
                  <a:pt x="2772" y="35164"/>
                  <a:pt x="2789" y="35280"/>
                </a:cubicBezTo>
                <a:cubicBezTo>
                  <a:pt x="2934" y="35968"/>
                  <a:pt x="3296" y="36783"/>
                  <a:pt x="3875" y="37236"/>
                </a:cubicBezTo>
                <a:cubicBezTo>
                  <a:pt x="3586" y="37254"/>
                  <a:pt x="3314" y="37326"/>
                  <a:pt x="3024" y="37417"/>
                </a:cubicBezTo>
                <a:cubicBezTo>
                  <a:pt x="2952" y="37435"/>
                  <a:pt x="2898" y="37543"/>
                  <a:pt x="2952" y="37616"/>
                </a:cubicBezTo>
                <a:cubicBezTo>
                  <a:pt x="3379" y="38597"/>
                  <a:pt x="4401" y="39263"/>
                  <a:pt x="5422" y="39263"/>
                </a:cubicBezTo>
                <a:cubicBezTo>
                  <a:pt x="5871" y="39263"/>
                  <a:pt x="6320" y="39134"/>
                  <a:pt x="6718" y="38847"/>
                </a:cubicBezTo>
                <a:cubicBezTo>
                  <a:pt x="7858" y="40295"/>
                  <a:pt x="9180" y="41599"/>
                  <a:pt x="10647" y="42740"/>
                </a:cubicBezTo>
                <a:cubicBezTo>
                  <a:pt x="10309" y="42649"/>
                  <a:pt x="9963" y="42605"/>
                  <a:pt x="9617" y="42605"/>
                </a:cubicBezTo>
                <a:cubicBezTo>
                  <a:pt x="8927" y="42605"/>
                  <a:pt x="8239" y="42782"/>
                  <a:pt x="7623" y="43120"/>
                </a:cubicBezTo>
                <a:cubicBezTo>
                  <a:pt x="7514" y="43192"/>
                  <a:pt x="7496" y="43319"/>
                  <a:pt x="7587" y="43409"/>
                </a:cubicBezTo>
                <a:cubicBezTo>
                  <a:pt x="8178" y="43970"/>
                  <a:pt x="9107" y="44347"/>
                  <a:pt x="9993" y="44347"/>
                </a:cubicBezTo>
                <a:cubicBezTo>
                  <a:pt x="10682" y="44347"/>
                  <a:pt x="11346" y="44119"/>
                  <a:pt x="11805" y="43572"/>
                </a:cubicBezTo>
                <a:cubicBezTo>
                  <a:pt x="12964" y="44369"/>
                  <a:pt x="14177" y="45075"/>
                  <a:pt x="15463" y="45654"/>
                </a:cubicBezTo>
                <a:cubicBezTo>
                  <a:pt x="14865" y="45727"/>
                  <a:pt x="14286" y="45872"/>
                  <a:pt x="13724" y="46071"/>
                </a:cubicBezTo>
                <a:cubicBezTo>
                  <a:pt x="13634" y="46107"/>
                  <a:pt x="13580" y="46216"/>
                  <a:pt x="13670" y="46288"/>
                </a:cubicBezTo>
                <a:cubicBezTo>
                  <a:pt x="14213" y="46723"/>
                  <a:pt x="14901" y="47139"/>
                  <a:pt x="15626" y="47248"/>
                </a:cubicBezTo>
                <a:cubicBezTo>
                  <a:pt x="15300" y="47429"/>
                  <a:pt x="15010" y="47628"/>
                  <a:pt x="14720" y="47845"/>
                </a:cubicBezTo>
                <a:cubicBezTo>
                  <a:pt x="14648" y="47936"/>
                  <a:pt x="14666" y="48062"/>
                  <a:pt x="14756" y="48135"/>
                </a:cubicBezTo>
                <a:cubicBezTo>
                  <a:pt x="15249" y="48390"/>
                  <a:pt x="15778" y="48511"/>
                  <a:pt x="16301" y="48511"/>
                </a:cubicBezTo>
                <a:cubicBezTo>
                  <a:pt x="17413" y="48511"/>
                  <a:pt x="18497" y="47961"/>
                  <a:pt x="19138" y="46976"/>
                </a:cubicBezTo>
                <a:cubicBezTo>
                  <a:pt x="21057" y="47483"/>
                  <a:pt x="23049" y="47755"/>
                  <a:pt x="25040" y="47755"/>
                </a:cubicBezTo>
                <a:cubicBezTo>
                  <a:pt x="24606" y="47900"/>
                  <a:pt x="24189" y="48099"/>
                  <a:pt x="23827" y="48388"/>
                </a:cubicBezTo>
                <a:cubicBezTo>
                  <a:pt x="23193" y="48859"/>
                  <a:pt x="22976" y="49457"/>
                  <a:pt x="22578" y="50108"/>
                </a:cubicBezTo>
                <a:cubicBezTo>
                  <a:pt x="22505" y="50253"/>
                  <a:pt x="22596" y="50416"/>
                  <a:pt x="22759" y="50416"/>
                </a:cubicBezTo>
                <a:cubicBezTo>
                  <a:pt x="24189" y="50326"/>
                  <a:pt x="26579" y="49402"/>
                  <a:pt x="25982" y="47537"/>
                </a:cubicBezTo>
                <a:lnTo>
                  <a:pt x="26181" y="47537"/>
                </a:lnTo>
                <a:cubicBezTo>
                  <a:pt x="26412" y="47550"/>
                  <a:pt x="26642" y="47556"/>
                  <a:pt x="26872" y="47556"/>
                </a:cubicBezTo>
                <a:cubicBezTo>
                  <a:pt x="28012" y="47556"/>
                  <a:pt x="29140" y="47407"/>
                  <a:pt x="30255" y="47121"/>
                </a:cubicBezTo>
                <a:lnTo>
                  <a:pt x="30255" y="47121"/>
                </a:lnTo>
                <a:cubicBezTo>
                  <a:pt x="29476" y="47737"/>
                  <a:pt x="29096" y="48732"/>
                  <a:pt x="29277" y="49728"/>
                </a:cubicBezTo>
                <a:cubicBezTo>
                  <a:pt x="29303" y="49794"/>
                  <a:pt x="29367" y="49840"/>
                  <a:pt x="29435" y="49840"/>
                </a:cubicBezTo>
                <a:cubicBezTo>
                  <a:pt x="29461" y="49840"/>
                  <a:pt x="29487" y="49834"/>
                  <a:pt x="29512" y="49819"/>
                </a:cubicBezTo>
                <a:cubicBezTo>
                  <a:pt x="29929" y="49601"/>
                  <a:pt x="32427" y="47881"/>
                  <a:pt x="31649" y="47139"/>
                </a:cubicBezTo>
                <a:lnTo>
                  <a:pt x="31649" y="47139"/>
                </a:lnTo>
                <a:cubicBezTo>
                  <a:pt x="31702" y="47140"/>
                  <a:pt x="31756" y="47140"/>
                  <a:pt x="31809" y="47140"/>
                </a:cubicBezTo>
                <a:cubicBezTo>
                  <a:pt x="32931" y="47140"/>
                  <a:pt x="34035" y="46959"/>
                  <a:pt x="35107" y="46596"/>
                </a:cubicBezTo>
                <a:lnTo>
                  <a:pt x="35107" y="46596"/>
                </a:lnTo>
                <a:cubicBezTo>
                  <a:pt x="34799" y="47193"/>
                  <a:pt x="34654" y="47845"/>
                  <a:pt x="34654" y="48497"/>
                </a:cubicBezTo>
                <a:cubicBezTo>
                  <a:pt x="34654" y="48581"/>
                  <a:pt x="34752" y="48665"/>
                  <a:pt x="34846" y="48665"/>
                </a:cubicBezTo>
                <a:cubicBezTo>
                  <a:pt x="34874" y="48665"/>
                  <a:pt x="34901" y="48658"/>
                  <a:pt x="34926" y="48642"/>
                </a:cubicBezTo>
                <a:cubicBezTo>
                  <a:pt x="35360" y="48316"/>
                  <a:pt x="35795" y="48008"/>
                  <a:pt x="36229" y="47682"/>
                </a:cubicBezTo>
                <a:lnTo>
                  <a:pt x="36229" y="47682"/>
                </a:lnTo>
                <a:cubicBezTo>
                  <a:pt x="36193" y="48225"/>
                  <a:pt x="36247" y="48769"/>
                  <a:pt x="36392" y="49294"/>
                </a:cubicBezTo>
                <a:cubicBezTo>
                  <a:pt x="36415" y="49373"/>
                  <a:pt x="36488" y="49424"/>
                  <a:pt x="36566" y="49424"/>
                </a:cubicBezTo>
                <a:cubicBezTo>
                  <a:pt x="36612" y="49424"/>
                  <a:pt x="36660" y="49406"/>
                  <a:pt x="36700" y="49366"/>
                </a:cubicBezTo>
                <a:cubicBezTo>
                  <a:pt x="37804" y="48171"/>
                  <a:pt x="38999" y="46686"/>
                  <a:pt x="38221" y="45039"/>
                </a:cubicBezTo>
                <a:cubicBezTo>
                  <a:pt x="39253" y="44333"/>
                  <a:pt x="40194" y="43500"/>
                  <a:pt x="41045" y="42577"/>
                </a:cubicBezTo>
                <a:lnTo>
                  <a:pt x="41045" y="42577"/>
                </a:lnTo>
                <a:cubicBezTo>
                  <a:pt x="40846" y="43482"/>
                  <a:pt x="40900" y="44423"/>
                  <a:pt x="41208" y="45292"/>
                </a:cubicBezTo>
                <a:cubicBezTo>
                  <a:pt x="41231" y="45371"/>
                  <a:pt x="41295" y="45415"/>
                  <a:pt x="41363" y="45415"/>
                </a:cubicBezTo>
                <a:cubicBezTo>
                  <a:pt x="41404" y="45415"/>
                  <a:pt x="41446" y="45399"/>
                  <a:pt x="41480" y="45365"/>
                </a:cubicBezTo>
                <a:cubicBezTo>
                  <a:pt x="42711" y="44097"/>
                  <a:pt x="43236" y="42269"/>
                  <a:pt x="42639" y="40585"/>
                </a:cubicBezTo>
                <a:cubicBezTo>
                  <a:pt x="43200" y="39806"/>
                  <a:pt x="43689" y="38992"/>
                  <a:pt x="44141" y="38159"/>
                </a:cubicBezTo>
                <a:lnTo>
                  <a:pt x="44141" y="38159"/>
                </a:lnTo>
                <a:cubicBezTo>
                  <a:pt x="44123" y="38630"/>
                  <a:pt x="44177" y="39118"/>
                  <a:pt x="44304" y="39571"/>
                </a:cubicBezTo>
                <a:cubicBezTo>
                  <a:pt x="44334" y="39651"/>
                  <a:pt x="44408" y="39692"/>
                  <a:pt x="44480" y="39692"/>
                </a:cubicBezTo>
                <a:cubicBezTo>
                  <a:pt x="44539" y="39692"/>
                  <a:pt x="44597" y="39664"/>
                  <a:pt x="44630" y="39607"/>
                </a:cubicBezTo>
                <a:lnTo>
                  <a:pt x="45897" y="37507"/>
                </a:lnTo>
                <a:cubicBezTo>
                  <a:pt x="46115" y="37797"/>
                  <a:pt x="46368" y="38050"/>
                  <a:pt x="46658" y="38268"/>
                </a:cubicBezTo>
                <a:cubicBezTo>
                  <a:pt x="46682" y="38282"/>
                  <a:pt x="46709" y="38289"/>
                  <a:pt x="46737" y="38289"/>
                </a:cubicBezTo>
                <a:cubicBezTo>
                  <a:pt x="46817" y="38289"/>
                  <a:pt x="46903" y="38234"/>
                  <a:pt x="46929" y="38141"/>
                </a:cubicBezTo>
                <a:cubicBezTo>
                  <a:pt x="47473" y="36403"/>
                  <a:pt x="47273" y="34393"/>
                  <a:pt x="46205" y="32890"/>
                </a:cubicBezTo>
                <a:cubicBezTo>
                  <a:pt x="46350" y="32365"/>
                  <a:pt x="46459" y="31858"/>
                  <a:pt x="46531" y="31351"/>
                </a:cubicBezTo>
                <a:cubicBezTo>
                  <a:pt x="46767" y="29921"/>
                  <a:pt x="46857" y="28455"/>
                  <a:pt x="46821" y="26988"/>
                </a:cubicBezTo>
                <a:lnTo>
                  <a:pt x="46821" y="26988"/>
                </a:lnTo>
                <a:cubicBezTo>
                  <a:pt x="47165" y="28111"/>
                  <a:pt x="47998" y="28998"/>
                  <a:pt x="49084" y="29414"/>
                </a:cubicBezTo>
                <a:cubicBezTo>
                  <a:pt x="49093" y="29416"/>
                  <a:pt x="49103" y="29417"/>
                  <a:pt x="49112" y="29417"/>
                </a:cubicBezTo>
                <a:cubicBezTo>
                  <a:pt x="49193" y="29417"/>
                  <a:pt x="49267" y="29350"/>
                  <a:pt x="49283" y="29269"/>
                </a:cubicBezTo>
                <a:cubicBezTo>
                  <a:pt x="49337" y="28237"/>
                  <a:pt x="49048" y="27223"/>
                  <a:pt x="48450" y="26372"/>
                </a:cubicBezTo>
                <a:cubicBezTo>
                  <a:pt x="48106" y="25902"/>
                  <a:pt x="47598" y="25392"/>
                  <a:pt x="46999" y="25392"/>
                </a:cubicBezTo>
                <a:cubicBezTo>
                  <a:pt x="46905" y="25392"/>
                  <a:pt x="46810" y="25404"/>
                  <a:pt x="46712" y="25431"/>
                </a:cubicBezTo>
                <a:cubicBezTo>
                  <a:pt x="46495" y="23313"/>
                  <a:pt x="46006" y="21212"/>
                  <a:pt x="45246" y="19221"/>
                </a:cubicBezTo>
                <a:lnTo>
                  <a:pt x="45246" y="19221"/>
                </a:lnTo>
                <a:cubicBezTo>
                  <a:pt x="45753" y="19764"/>
                  <a:pt x="46368" y="20180"/>
                  <a:pt x="47038" y="20470"/>
                </a:cubicBezTo>
                <a:cubicBezTo>
                  <a:pt x="47061" y="20480"/>
                  <a:pt x="47084" y="20484"/>
                  <a:pt x="47106" y="20484"/>
                </a:cubicBezTo>
                <a:cubicBezTo>
                  <a:pt x="47206" y="20484"/>
                  <a:pt x="47288" y="20393"/>
                  <a:pt x="47273" y="20289"/>
                </a:cubicBezTo>
                <a:cubicBezTo>
                  <a:pt x="47092" y="19474"/>
                  <a:pt x="46839" y="18678"/>
                  <a:pt x="46495" y="17899"/>
                </a:cubicBezTo>
                <a:lnTo>
                  <a:pt x="46495" y="17899"/>
                </a:lnTo>
                <a:cubicBezTo>
                  <a:pt x="46730" y="17972"/>
                  <a:pt x="46948" y="18008"/>
                  <a:pt x="47183" y="18044"/>
                </a:cubicBezTo>
                <a:cubicBezTo>
                  <a:pt x="47206" y="18053"/>
                  <a:pt x="47229" y="18057"/>
                  <a:pt x="47251" y="18057"/>
                </a:cubicBezTo>
                <a:cubicBezTo>
                  <a:pt x="47365" y="18057"/>
                  <a:pt x="47449" y="17948"/>
                  <a:pt x="47418" y="17827"/>
                </a:cubicBezTo>
                <a:cubicBezTo>
                  <a:pt x="47138" y="16286"/>
                  <a:pt x="45707" y="14780"/>
                  <a:pt x="44058" y="14780"/>
                </a:cubicBezTo>
                <a:cubicBezTo>
                  <a:pt x="44002" y="14780"/>
                  <a:pt x="43945" y="14781"/>
                  <a:pt x="43888" y="14785"/>
                </a:cubicBezTo>
                <a:cubicBezTo>
                  <a:pt x="43073" y="12739"/>
                  <a:pt x="41969" y="10802"/>
                  <a:pt x="40611" y="9046"/>
                </a:cubicBezTo>
                <a:lnTo>
                  <a:pt x="40611" y="9046"/>
                </a:lnTo>
                <a:cubicBezTo>
                  <a:pt x="41407" y="9643"/>
                  <a:pt x="42331" y="9969"/>
                  <a:pt x="43308" y="10023"/>
                </a:cubicBezTo>
                <a:cubicBezTo>
                  <a:pt x="43453" y="10023"/>
                  <a:pt x="43544" y="9879"/>
                  <a:pt x="43471" y="9752"/>
                </a:cubicBezTo>
                <a:cubicBezTo>
                  <a:pt x="42675" y="8086"/>
                  <a:pt x="40973" y="7036"/>
                  <a:pt x="39126" y="7036"/>
                </a:cubicBezTo>
                <a:cubicBezTo>
                  <a:pt x="39017" y="7054"/>
                  <a:pt x="39017" y="7217"/>
                  <a:pt x="39126" y="7235"/>
                </a:cubicBezTo>
                <a:lnTo>
                  <a:pt x="39180" y="7235"/>
                </a:lnTo>
                <a:cubicBezTo>
                  <a:pt x="39162" y="7271"/>
                  <a:pt x="39162" y="7326"/>
                  <a:pt x="39180" y="7380"/>
                </a:cubicBezTo>
                <a:cubicBezTo>
                  <a:pt x="38981" y="7145"/>
                  <a:pt x="38764" y="6945"/>
                  <a:pt x="38547" y="6728"/>
                </a:cubicBezTo>
                <a:cubicBezTo>
                  <a:pt x="37189" y="5388"/>
                  <a:pt x="35632" y="4266"/>
                  <a:pt x="33912" y="3397"/>
                </a:cubicBezTo>
                <a:cubicBezTo>
                  <a:pt x="34545" y="3270"/>
                  <a:pt x="35161" y="2999"/>
                  <a:pt x="35686" y="2618"/>
                </a:cubicBezTo>
                <a:cubicBezTo>
                  <a:pt x="35795" y="2546"/>
                  <a:pt x="35795" y="2383"/>
                  <a:pt x="35686" y="2329"/>
                </a:cubicBezTo>
                <a:cubicBezTo>
                  <a:pt x="34943" y="1834"/>
                  <a:pt x="34065" y="1579"/>
                  <a:pt x="33175" y="1579"/>
                </a:cubicBezTo>
                <a:cubicBezTo>
                  <a:pt x="33089" y="1579"/>
                  <a:pt x="33002" y="1582"/>
                  <a:pt x="32916" y="1586"/>
                </a:cubicBezTo>
                <a:cubicBezTo>
                  <a:pt x="33097" y="1460"/>
                  <a:pt x="33278" y="1315"/>
                  <a:pt x="33441" y="1188"/>
                </a:cubicBezTo>
                <a:cubicBezTo>
                  <a:pt x="33550" y="1097"/>
                  <a:pt x="33477" y="971"/>
                  <a:pt x="33387" y="935"/>
                </a:cubicBezTo>
                <a:cubicBezTo>
                  <a:pt x="32980" y="775"/>
                  <a:pt x="32532" y="695"/>
                  <a:pt x="32080" y="695"/>
                </a:cubicBezTo>
                <a:cubicBezTo>
                  <a:pt x="31144" y="695"/>
                  <a:pt x="30195" y="1041"/>
                  <a:pt x="29585" y="1749"/>
                </a:cubicBezTo>
                <a:lnTo>
                  <a:pt x="29295" y="1822"/>
                </a:lnTo>
                <a:cubicBezTo>
                  <a:pt x="29259" y="1840"/>
                  <a:pt x="29204" y="1876"/>
                  <a:pt x="29204" y="1930"/>
                </a:cubicBezTo>
                <a:cubicBezTo>
                  <a:pt x="28437" y="1814"/>
                  <a:pt x="27658" y="1757"/>
                  <a:pt x="26885" y="1757"/>
                </a:cubicBezTo>
                <a:cubicBezTo>
                  <a:pt x="26692" y="1757"/>
                  <a:pt x="26500" y="1760"/>
                  <a:pt x="26308" y="1767"/>
                </a:cubicBezTo>
                <a:cubicBezTo>
                  <a:pt x="25982" y="1767"/>
                  <a:pt x="25656" y="1804"/>
                  <a:pt x="25330" y="1822"/>
                </a:cubicBezTo>
                <a:cubicBezTo>
                  <a:pt x="26000" y="1423"/>
                  <a:pt x="26615" y="916"/>
                  <a:pt x="27159" y="337"/>
                </a:cubicBezTo>
                <a:cubicBezTo>
                  <a:pt x="27249" y="265"/>
                  <a:pt x="27213" y="120"/>
                  <a:pt x="27086" y="84"/>
                </a:cubicBezTo>
                <a:cubicBezTo>
                  <a:pt x="26832" y="28"/>
                  <a:pt x="26568" y="1"/>
                  <a:pt x="2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txBox="1">
            <a:spLocks noGrp="1"/>
          </p:cNvSpPr>
          <p:nvPr>
            <p:ph type="title"/>
          </p:nvPr>
        </p:nvSpPr>
        <p:spPr>
          <a:xfrm>
            <a:off x="-816195" y="28034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54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Aldhabi" panose="01000000000000000000" pitchFamily="2" charset="-78"/>
              </a:rPr>
              <a:t>Storytelling</a:t>
            </a:r>
            <a:endParaRPr sz="5400" b="1" dirty="0">
              <a:solidFill>
                <a:schemeClr val="accent1">
                  <a:lumMod val="75000"/>
                </a:schemeClr>
              </a:solidFill>
              <a:latin typeface="Bradley Hand ITC" panose="03070402050302030203" pitchFamily="66" charset="0"/>
              <a:cs typeface="Aldhabi" panose="01000000000000000000" pitchFamily="2" charset="-78"/>
            </a:endParaRPr>
          </a:p>
        </p:txBody>
      </p:sp>
      <p:sp>
        <p:nvSpPr>
          <p:cNvPr id="404" name="Google Shape;404;p40"/>
          <p:cNvSpPr txBox="1">
            <a:spLocks noGrp="1"/>
          </p:cNvSpPr>
          <p:nvPr>
            <p:ph type="subTitle" idx="9"/>
          </p:nvPr>
        </p:nvSpPr>
        <p:spPr>
          <a:xfrm>
            <a:off x="1332021" y="1768078"/>
            <a:ext cx="3407569" cy="2017336"/>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90000"/>
              </a:lnSpc>
              <a:spcBef>
                <a:spcPts val="1000"/>
              </a:spcBef>
              <a:spcAft>
                <a:spcPts val="0"/>
              </a:spcAft>
              <a:buClrTx/>
              <a:buSzTx/>
              <a:tabLst/>
              <a:defRPr/>
            </a:pPr>
            <a:r>
              <a:rPr lang="en" dirty="0">
                <a:solidFill>
                  <a:schemeClr val="bg1">
                    <a:lumMod val="10000"/>
                  </a:schemeClr>
                </a:solidFill>
              </a:rPr>
              <a:t> </a:t>
            </a:r>
            <a:r>
              <a:rPr kumimoji="0" lang="en-US"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Once upon a time in ancient days, near one kingdom, there was a glade in the forest where some creatures, the Satyrs, used to feast.</a:t>
            </a:r>
            <a:endParaRPr kumimoji="0" lang="el-GR"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endParaRPr>
          </a:p>
          <a:p>
            <a:pPr marL="0" lvl="0" indent="0" algn="l" rtl="0">
              <a:spcBef>
                <a:spcPts val="0"/>
              </a:spcBef>
              <a:spcAft>
                <a:spcPts val="0"/>
              </a:spcAft>
              <a:buNone/>
            </a:pPr>
            <a:endParaRPr dirty="0"/>
          </a:p>
        </p:txBody>
      </p:sp>
      <p:pic>
        <p:nvPicPr>
          <p:cNvPr id="18" name="Picture 2" descr="Сатиры — Википедия">
            <a:extLst>
              <a:ext uri="{FF2B5EF4-FFF2-40B4-BE49-F238E27FC236}">
                <a16:creationId xmlns:a16="http://schemas.microsoft.com/office/drawing/2014/main" id="{CB2B7285-364D-4A64-AE64-72FD388CB0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118000"/>
                    </a14:imgEffect>
                  </a14:imgLayer>
                </a14:imgProps>
              </a:ext>
              <a:ext uri="{28A0092B-C50C-407E-A947-70E740481C1C}">
                <a14:useLocalDpi xmlns:a14="http://schemas.microsoft.com/office/drawing/2010/main" val="0"/>
              </a:ext>
            </a:extLst>
          </a:blip>
          <a:stretch>
            <a:fillRect/>
          </a:stretch>
        </p:blipFill>
        <p:spPr bwMode="auto">
          <a:xfrm>
            <a:off x="5780122" y="1647217"/>
            <a:ext cx="2779199" cy="2286523"/>
          </a:xfrm>
          <a:prstGeom prst="rect">
            <a:avLst/>
          </a:prstGeom>
          <a:pattFill prst="pct5">
            <a:fgClr>
              <a:srgbClr val="E97132">
                <a:lumMod val="20000"/>
                <a:lumOff val="80000"/>
              </a:srgbClr>
            </a:fgClr>
            <a:bgClr>
              <a:sysClr val="window" lastClr="FFFFFF"/>
            </a:bgClr>
          </a:pattFill>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txBox="1">
            <a:spLocks noGrp="1"/>
          </p:cNvSpPr>
          <p:nvPr>
            <p:ph type="title"/>
          </p:nvPr>
        </p:nvSpPr>
        <p:spPr>
          <a:xfrm>
            <a:off x="1429999" y="763712"/>
            <a:ext cx="6552226" cy="7846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US" sz="48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Building space activities</a:t>
            </a:r>
            <a:endParaRPr sz="4800" b="1" dirty="0">
              <a:solidFill>
                <a:schemeClr val="accent1">
                  <a:lumMod val="75000"/>
                </a:schemeClr>
              </a:solidFill>
              <a:latin typeface="Bradley Hand ITC" panose="03070402050302030203" pitchFamily="66" charset="0"/>
            </a:endParaRPr>
          </a:p>
        </p:txBody>
      </p:sp>
      <p:sp>
        <p:nvSpPr>
          <p:cNvPr id="418" name="Google Shape;418;p41"/>
          <p:cNvSpPr txBox="1">
            <a:spLocks noGrp="1"/>
          </p:cNvSpPr>
          <p:nvPr>
            <p:ph type="subTitle" idx="1"/>
          </p:nvPr>
        </p:nvSpPr>
        <p:spPr>
          <a:xfrm>
            <a:off x="841248" y="1416368"/>
            <a:ext cx="7729728" cy="280702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Activity 1: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The participants with a jar and leaves, given by the facilitator, form the space in which the feast takes place, the jar should be placed in the middle. The place should have an entrance and exit.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Activity 2: </a:t>
            </a:r>
            <a:endParaRPr kumimoji="0" lang="el-GR" sz="220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Each participant shapes an object out of plasticine that could be found at a satyr feast.</a:t>
            </a:r>
          </a:p>
          <a:p>
            <a:pPr marL="0" lvl="0" indent="0" algn="ctr"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42"/>
          <p:cNvSpPr txBox="1">
            <a:spLocks noGrp="1"/>
          </p:cNvSpPr>
          <p:nvPr>
            <p:ph type="title"/>
          </p:nvPr>
        </p:nvSpPr>
        <p:spPr>
          <a:xfrm>
            <a:off x="698223" y="451390"/>
            <a:ext cx="611339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kumimoji="0" lang="en-US" sz="48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Building role activities</a:t>
            </a:r>
            <a:endParaRPr sz="4800" b="1" dirty="0">
              <a:solidFill>
                <a:schemeClr val="accent1">
                  <a:lumMod val="75000"/>
                </a:schemeClr>
              </a:solidFill>
              <a:latin typeface="Bradley Hand ITC" panose="03070402050302030203" pitchFamily="66" charset="0"/>
            </a:endParaRPr>
          </a:p>
        </p:txBody>
      </p:sp>
      <p:sp>
        <p:nvSpPr>
          <p:cNvPr id="427" name="Google Shape;427;p42"/>
          <p:cNvSpPr txBox="1">
            <a:spLocks noGrp="1"/>
          </p:cNvSpPr>
          <p:nvPr>
            <p:ph type="subTitle" idx="1"/>
          </p:nvPr>
        </p:nvSpPr>
        <p:spPr>
          <a:xfrm>
            <a:off x="962102" y="1289405"/>
            <a:ext cx="4617167" cy="2885264"/>
          </a:xfrm>
          <a:prstGeom prst="rect">
            <a:avLst/>
          </a:prstGeom>
        </p:spPr>
        <p:txBody>
          <a:bodyPr spcFirstLastPara="1" wrap="square" lIns="91425" tIns="91425" rIns="91425" bIns="91425" anchor="b" anchorCtr="0">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Activity 1: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On a piece of paper, draw your satyr's mask.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Activity 2: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bg1">
                    <a:lumMod val="25000"/>
                  </a:schemeClr>
                </a:solidFill>
                <a:effectLst/>
                <a:uLnTx/>
                <a:uFillTx/>
                <a:latin typeface="Arial Nova Cond Light" panose="020B0306020202020204" pitchFamily="34" charset="0"/>
                <a:ea typeface="+mn-ea"/>
                <a:cs typeface="+mn-cs"/>
              </a:rPr>
              <a:t>Using </a:t>
            </a:r>
            <a:r>
              <a:rPr kumimoji="0" lang="en-US"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rPr>
              <a:t>a special app, the participants create music that they think suits the satyrs.</a:t>
            </a:r>
            <a:endParaRPr kumimoji="0" lang="el-GR" sz="2000" b="0" i="0" u="none" strike="noStrike" kern="1200" cap="none" spc="0" normalizeH="0" baseline="0" noProof="0" dirty="0">
              <a:ln>
                <a:noFill/>
              </a:ln>
              <a:solidFill>
                <a:schemeClr val="bg1">
                  <a:lumMod val="25000"/>
                </a:schemeClr>
              </a:solidFill>
              <a:effectLst/>
              <a:uLnTx/>
              <a:uFillTx/>
              <a:latin typeface="Arial Nova Cond Light" panose="020B0306020202020204" pitchFamily="34" charset="0"/>
              <a:ea typeface="+mn-ea"/>
              <a:cs typeface="+mn-cs"/>
            </a:endParaRPr>
          </a:p>
          <a:p>
            <a:pPr marL="0" lvl="0" indent="0" algn="l" rtl="0">
              <a:spcBef>
                <a:spcPts val="0"/>
              </a:spcBef>
              <a:spcAft>
                <a:spcPts val="0"/>
              </a:spcAft>
              <a:buNone/>
            </a:pPr>
            <a:endParaRPr dirty="0"/>
          </a:p>
        </p:txBody>
      </p:sp>
      <p:pic>
        <p:nvPicPr>
          <p:cNvPr id="4" name="Picture 2" descr="SILENS (Seilenoi) - Elderly Satyrs of Greek Mythology">
            <a:extLst>
              <a:ext uri="{FF2B5EF4-FFF2-40B4-BE49-F238E27FC236}">
                <a16:creationId xmlns:a16="http://schemas.microsoft.com/office/drawing/2014/main" id="{22D129FA-5686-91A3-148B-848D56E863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26" r="4832" b="-21"/>
          <a:stretch/>
        </p:blipFill>
        <p:spPr bwMode="auto">
          <a:xfrm>
            <a:off x="5650706" y="1686040"/>
            <a:ext cx="2842293" cy="20572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9ED1B5FB-B085-A283-DD2C-2F6E09A4E8ED}"/>
              </a:ext>
            </a:extLst>
          </p:cNvPr>
          <p:cNvPicPr>
            <a:picLocks noChangeAspect="1"/>
          </p:cNvPicPr>
          <p:nvPr/>
        </p:nvPicPr>
        <p:blipFill>
          <a:blip r:embed="rId4"/>
          <a:stretch>
            <a:fillRect/>
          </a:stretch>
        </p:blipFill>
        <p:spPr>
          <a:xfrm rot="9387820">
            <a:off x="5210762" y="1217702"/>
            <a:ext cx="1822862" cy="1304657"/>
          </a:xfrm>
          <a:prstGeom prst="rect">
            <a:avLst/>
          </a:prstGeom>
        </p:spPr>
      </p:pic>
      <p:pic>
        <p:nvPicPr>
          <p:cNvPr id="6" name="Εικόνα 5">
            <a:extLst>
              <a:ext uri="{FF2B5EF4-FFF2-40B4-BE49-F238E27FC236}">
                <a16:creationId xmlns:a16="http://schemas.microsoft.com/office/drawing/2014/main" id="{DDFC55B1-9411-CBDB-80CD-A1D743D27F15}"/>
              </a:ext>
            </a:extLst>
          </p:cNvPr>
          <p:cNvPicPr>
            <a:picLocks noChangeAspect="1"/>
          </p:cNvPicPr>
          <p:nvPr/>
        </p:nvPicPr>
        <p:blipFill>
          <a:blip r:embed="rId4"/>
          <a:stretch>
            <a:fillRect/>
          </a:stretch>
        </p:blipFill>
        <p:spPr>
          <a:xfrm rot="20407856">
            <a:off x="7071944" y="2957760"/>
            <a:ext cx="1822862" cy="1304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3"/>
          <p:cNvSpPr txBox="1">
            <a:spLocks noGrp="1"/>
          </p:cNvSpPr>
          <p:nvPr>
            <p:ph type="title"/>
          </p:nvPr>
        </p:nvSpPr>
        <p:spPr>
          <a:xfrm>
            <a:off x="720000" y="2307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5400" b="1" i="0" u="none" strike="noStrike" kern="1200" cap="none" spc="0" normalizeH="0" baseline="0" noProof="0" dirty="0">
                <a:ln>
                  <a:noFill/>
                </a:ln>
                <a:solidFill>
                  <a:srgbClr val="D2AF6F">
                    <a:lumMod val="75000"/>
                  </a:srgbClr>
                </a:solidFill>
                <a:effectLst/>
                <a:uLnTx/>
                <a:uFillTx/>
                <a:latin typeface="Bradley Hand ITC" panose="03070402050302030203" pitchFamily="66" charset="0"/>
                <a:ea typeface="+mj-ea"/>
                <a:cs typeface="Aldhabi" panose="01000000000000000000" pitchFamily="2" charset="-78"/>
                <a:sym typeface="Caudex"/>
              </a:rPr>
              <a:t>Storytelling</a:t>
            </a:r>
            <a:endParaRPr sz="5400" b="1" dirty="0">
              <a:solidFill>
                <a:schemeClr val="accent1">
                  <a:lumMod val="75000"/>
                </a:schemeClr>
              </a:solidFill>
              <a:latin typeface="Bradley Hand ITC" panose="03070402050302030203" pitchFamily="66" charset="0"/>
            </a:endParaRPr>
          </a:p>
        </p:txBody>
      </p:sp>
      <p:sp>
        <p:nvSpPr>
          <p:cNvPr id="461" name="Google Shape;461;p43"/>
          <p:cNvSpPr txBox="1">
            <a:spLocks noGrp="1"/>
          </p:cNvSpPr>
          <p:nvPr>
            <p:ph type="subTitle" idx="2"/>
          </p:nvPr>
        </p:nvSpPr>
        <p:spPr>
          <a:xfrm>
            <a:off x="2643188" y="1682496"/>
            <a:ext cx="4098750" cy="2179044"/>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90000"/>
              </a:lnSpc>
              <a:spcBef>
                <a:spcPts val="1000"/>
              </a:spcBef>
              <a:spcAft>
                <a:spcPts val="0"/>
              </a:spcAft>
              <a:buClrTx/>
              <a:buSzTx/>
              <a:tabLst/>
              <a:defRPr/>
            </a:pPr>
            <a:r>
              <a:rPr kumimoji="0" lang="en-US"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rPr>
              <a:t>“One beautiful night the satyrs were feasting, dancing and just enjoying their lives in the glade. Now you will enter the feast and become satyrs. Remember that every time you go in, you are a satyr. Every time you go out, you become yourselves. ". </a:t>
            </a:r>
            <a:endParaRPr kumimoji="0" lang="el-GR" sz="2000" b="0" i="0" u="none" strike="noStrike" kern="1200" cap="none" spc="0" normalizeH="0" baseline="0" noProof="0" dirty="0">
              <a:ln>
                <a:noFill/>
              </a:ln>
              <a:solidFill>
                <a:schemeClr val="accent1">
                  <a:lumMod val="50000"/>
                </a:schemeClr>
              </a:solidFill>
              <a:effectLst/>
              <a:uLnTx/>
              <a:uFillTx/>
              <a:latin typeface="Arial Nova Cond Light" panose="020B0306020202020204" pitchFamily="34" charset="0"/>
              <a:ea typeface="+mn-ea"/>
              <a:cs typeface="+mn-cs"/>
            </a:endParaRPr>
          </a:p>
          <a:p>
            <a:pPr marL="0" lvl="0" indent="0" algn="l" rtl="0">
              <a:spcBef>
                <a:spcPts val="0"/>
              </a:spcBef>
              <a:spcAft>
                <a:spcPts val="0"/>
              </a:spcAft>
              <a:buNone/>
            </a:pPr>
            <a:endParaRPr dirty="0"/>
          </a:p>
        </p:txBody>
      </p:sp>
      <p:pic>
        <p:nvPicPr>
          <p:cNvPr id="4" name="Εικόνα 3">
            <a:extLst>
              <a:ext uri="{FF2B5EF4-FFF2-40B4-BE49-F238E27FC236}">
                <a16:creationId xmlns:a16="http://schemas.microsoft.com/office/drawing/2014/main" id="{B2351891-3706-26C6-9B84-F0D1727E0AB7}"/>
              </a:ext>
            </a:extLst>
          </p:cNvPr>
          <p:cNvPicPr>
            <a:picLocks noChangeAspect="1"/>
          </p:cNvPicPr>
          <p:nvPr/>
        </p:nvPicPr>
        <p:blipFill>
          <a:blip r:embed="rId3"/>
          <a:stretch>
            <a:fillRect/>
          </a:stretch>
        </p:blipFill>
        <p:spPr>
          <a:xfrm>
            <a:off x="1351074" y="1207294"/>
            <a:ext cx="6682978" cy="30075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4"/>
          <p:cNvSpPr txBox="1">
            <a:spLocks noGrp="1"/>
          </p:cNvSpPr>
          <p:nvPr>
            <p:ph type="title"/>
          </p:nvPr>
        </p:nvSpPr>
        <p:spPr>
          <a:xfrm>
            <a:off x="716550" y="321721"/>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48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Action, 1</a:t>
            </a:r>
            <a:r>
              <a:rPr kumimoji="0" lang="en-US" sz="4800" b="1" i="0" u="none" strike="noStrike" kern="1200" cap="none" spc="0" normalizeH="0" baseline="30000" noProof="0" dirty="0">
                <a:ln>
                  <a:noFill/>
                </a:ln>
                <a:solidFill>
                  <a:schemeClr val="accent1">
                    <a:lumMod val="75000"/>
                  </a:schemeClr>
                </a:solidFill>
                <a:effectLst/>
                <a:uLnTx/>
                <a:uFillTx/>
                <a:latin typeface="Bradley Hand ITC" panose="03070402050302030203" pitchFamily="66" charset="0"/>
                <a:ea typeface="+mj-ea"/>
                <a:cs typeface="+mj-cs"/>
              </a:rPr>
              <a:t>st</a:t>
            </a:r>
            <a:r>
              <a:rPr kumimoji="0" lang="en-US" sz="4800" b="1" i="0" u="none" strike="noStrike" kern="1200" cap="none" spc="0" normalizeH="0" baseline="0" noProof="0" dirty="0">
                <a:ln>
                  <a:noFill/>
                </a:ln>
                <a:solidFill>
                  <a:schemeClr val="accent1">
                    <a:lumMod val="75000"/>
                  </a:schemeClr>
                </a:solidFill>
                <a:effectLst/>
                <a:uLnTx/>
                <a:uFillTx/>
                <a:latin typeface="Bradley Hand ITC" panose="03070402050302030203" pitchFamily="66" charset="0"/>
                <a:ea typeface="+mj-ea"/>
                <a:cs typeface="+mj-cs"/>
              </a:rPr>
              <a:t>  point of view </a:t>
            </a:r>
            <a:endParaRPr sz="4800" b="1" dirty="0">
              <a:solidFill>
                <a:schemeClr val="accent1">
                  <a:lumMod val="75000"/>
                </a:schemeClr>
              </a:solidFill>
              <a:latin typeface="Bradley Hand ITC" panose="03070402050302030203" pitchFamily="66" charset="0"/>
            </a:endParaRPr>
          </a:p>
        </p:txBody>
      </p:sp>
      <p:sp>
        <p:nvSpPr>
          <p:cNvPr id="467" name="Google Shape;467;p44"/>
          <p:cNvSpPr txBox="1">
            <a:spLocks noGrp="1"/>
          </p:cNvSpPr>
          <p:nvPr>
            <p:ph type="subTitle" idx="1"/>
          </p:nvPr>
        </p:nvSpPr>
        <p:spPr>
          <a:xfrm>
            <a:off x="388144" y="1069350"/>
            <a:ext cx="6557694" cy="2420345"/>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The music they had made before is playing, the participants enter the feast, become the Satyrs and dance. When the </a:t>
            </a:r>
            <a:r>
              <a:rPr lang="en-US" sz="2000" kern="1200" dirty="0">
                <a:solidFill>
                  <a:schemeClr val="tx2">
                    <a:lumMod val="50000"/>
                  </a:schemeClr>
                </a:solidFill>
                <a:latin typeface="Arial Nova Cond Light" panose="020B0306020202020204" pitchFamily="34" charset="0"/>
                <a:ea typeface="+mn-ea"/>
                <a:cs typeface="+mn-cs"/>
              </a:rPr>
              <a:t>facilitator</a:t>
            </a: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 wears gloves, he is the king. The king enters the feast and says: "Sorry to interrupt. Have you seen Dionysus? I'm looking for him because I need his help. He granted one of my wishes,</a:t>
            </a:r>
            <a:r>
              <a:rPr kumimoji="0" lang="ru-RU"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 </a:t>
            </a: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and now everything I touch turns to gold. At first, everything was fine but now because of this, my daughter has become a golden statue. I don't know what to do, I have regretted my wish. Please if you see Dionysus tell him that I am looking for him to help 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After this speech, which may be interrupted by questions from the satyrs, the king leaves.</a:t>
            </a:r>
            <a:endParaRPr kumimoji="0" lang="el-GR" sz="20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a:p>
            <a:pPr marL="0" lvl="0" indent="0" algn="l" rtl="0">
              <a:spcBef>
                <a:spcPts val="0"/>
              </a:spcBef>
              <a:spcAft>
                <a:spcPts val="0"/>
              </a:spcAft>
              <a:buClr>
                <a:schemeClr val="dk1"/>
              </a:buClr>
              <a:buSzPts val="1100"/>
              <a:buFont typeface="Arial"/>
              <a:buNone/>
            </a:pPr>
            <a:endParaRPr dirty="0"/>
          </a:p>
        </p:txBody>
      </p:sp>
      <p:pic>
        <p:nvPicPr>
          <p:cNvPr id="1028" name="Picture 4" descr="1 ..">
            <a:extLst>
              <a:ext uri="{FF2B5EF4-FFF2-40B4-BE49-F238E27FC236}">
                <a16:creationId xmlns:a16="http://schemas.microsoft.com/office/drawing/2014/main" id="{0E5F94C5-CB2C-43A7-3F7F-BF322B80D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697" y="1428751"/>
            <a:ext cx="1959159" cy="25788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5"/>
          <p:cNvSpPr txBox="1">
            <a:spLocks noGrp="1"/>
          </p:cNvSpPr>
          <p:nvPr>
            <p:ph type="title"/>
          </p:nvPr>
        </p:nvSpPr>
        <p:spPr>
          <a:xfrm>
            <a:off x="720000" y="63876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4800" b="1" i="0" u="none" strike="noStrike" kern="100" cap="none" spc="0" normalizeH="0" baseline="0" noProof="0" dirty="0">
                <a:ln>
                  <a:noFill/>
                </a:ln>
                <a:solidFill>
                  <a:schemeClr val="accent1">
                    <a:lumMod val="75000"/>
                  </a:schemeClr>
                </a:solidFill>
                <a:effectLst/>
                <a:uLnTx/>
                <a:uFillTx/>
                <a:latin typeface="Bradley Hand ITC" panose="03070402050302030203" pitchFamily="66" charset="0"/>
                <a:ea typeface="Aptos" panose="020B0004020202020204" pitchFamily="34" charset="0"/>
                <a:cs typeface="Times New Roman" panose="02020603050405020304" pitchFamily="18" charset="0"/>
              </a:rPr>
              <a:t>Assimilation activity A</a:t>
            </a:r>
            <a:endParaRPr sz="4800" b="1" dirty="0">
              <a:solidFill>
                <a:schemeClr val="accent1">
                  <a:lumMod val="75000"/>
                </a:schemeClr>
              </a:solidFill>
              <a:latin typeface="Bradley Hand ITC" panose="03070402050302030203" pitchFamily="66" charset="0"/>
            </a:endParaRPr>
          </a:p>
        </p:txBody>
      </p:sp>
      <p:sp>
        <p:nvSpPr>
          <p:cNvPr id="507" name="Google Shape;507;p45"/>
          <p:cNvSpPr txBox="1">
            <a:spLocks noGrp="1"/>
          </p:cNvSpPr>
          <p:nvPr>
            <p:ph type="subTitle" idx="1"/>
          </p:nvPr>
        </p:nvSpPr>
        <p:spPr>
          <a:xfrm>
            <a:off x="78581" y="1662002"/>
            <a:ext cx="8679657" cy="2362422"/>
          </a:xfrm>
          <a:prstGeom prst="rect">
            <a:avLst/>
          </a:prstGeom>
        </p:spPr>
        <p:txBody>
          <a:bodyPr spcFirstLastPara="1" wrap="square" lIns="91425" tIns="91425" rIns="91425" bIns="91425" anchor="t" anchorCtr="0">
            <a:noAutofit/>
          </a:bodyPr>
          <a:lstStyle/>
          <a:p>
            <a:pPr marL="685800" lvl="1" indent="-228600" algn="just">
              <a:lnSpc>
                <a:spcPct val="90000"/>
              </a:lnSpc>
              <a:spcBef>
                <a:spcPts val="1000"/>
              </a:spcBef>
              <a:buClrTx/>
              <a:buSzTx/>
              <a:buFont typeface="Arial" panose="020B0604020202020204" pitchFamily="34" charset="0"/>
              <a:buChar char="•"/>
              <a:defRPr/>
            </a:pPr>
            <a:r>
              <a:rPr kumimoji="0" lang="en-US"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Participants make a line and one after another in random</a:t>
            </a:r>
            <a:r>
              <a:rPr kumimoji="0" lang="ru-RU"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 </a:t>
            </a:r>
            <a:r>
              <a:rPr kumimoji="0" lang="en-US"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order should take a position to create a statue that reflects the theme "A wish of a modern parent". They can present a separate statue that reflects the theme</a:t>
            </a:r>
            <a:r>
              <a:rPr kumimoji="0" lang="ru-RU"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 </a:t>
            </a:r>
            <a:r>
              <a:rPr kumimoji="0" lang="en-US"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or can complete the statues of others. The goal is to create a unified image from many statues in the end. Once this is done, everyone should explain in a sentence/word/statement what their statue shows.</a:t>
            </a:r>
            <a:endParaRPr kumimoji="0" lang="el-GR" sz="21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endParaRPr>
          </a:p>
          <a:p>
            <a:pPr marL="0" lvl="0" indent="0"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Ancient Greek Goddess: Aphrodite by Slidesgo">
  <a:themeElements>
    <a:clrScheme name="Simple Light">
      <a:dk1>
        <a:srgbClr val="5E4535"/>
      </a:dk1>
      <a:lt1>
        <a:srgbClr val="FDF6F1"/>
      </a:lt1>
      <a:dk2>
        <a:srgbClr val="C89519"/>
      </a:dk2>
      <a:lt2>
        <a:srgbClr val="C67315"/>
      </a:lt2>
      <a:accent1>
        <a:srgbClr val="D2AF6F"/>
      </a:accent1>
      <a:accent2>
        <a:srgbClr val="FFFFFF"/>
      </a:accent2>
      <a:accent3>
        <a:srgbClr val="FFFFFF"/>
      </a:accent3>
      <a:accent4>
        <a:srgbClr val="FFFFFF"/>
      </a:accent4>
      <a:accent5>
        <a:srgbClr val="FFFFFF"/>
      </a:accent5>
      <a:accent6>
        <a:srgbClr val="FFFFFF"/>
      </a:accent6>
      <a:hlink>
        <a:srgbClr val="5E4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1277</Words>
  <Application>Microsoft Office PowerPoint</Application>
  <PresentationFormat>Προβολή στην οθόνη (16:9)</PresentationFormat>
  <Paragraphs>66</Paragraphs>
  <Slides>19</Slides>
  <Notes>17</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2</vt:i4>
      </vt:variant>
      <vt:variant>
        <vt:lpstr>Τίτλοι διαφανειών</vt:lpstr>
      </vt:variant>
      <vt:variant>
        <vt:i4>19</vt:i4>
      </vt:variant>
    </vt:vector>
  </HeadingPairs>
  <TitlesOfParts>
    <vt:vector size="32" baseType="lpstr">
      <vt:lpstr>Bebas Neue</vt:lpstr>
      <vt:lpstr>Times New Roman</vt:lpstr>
      <vt:lpstr>Didact Gothic</vt:lpstr>
      <vt:lpstr>Arial Nova Cond Light</vt:lpstr>
      <vt:lpstr>Caudex</vt:lpstr>
      <vt:lpstr>Anaheim</vt:lpstr>
      <vt:lpstr>Aptos Display</vt:lpstr>
      <vt:lpstr>Arial</vt:lpstr>
      <vt:lpstr>Nunito Light</vt:lpstr>
      <vt:lpstr>Aptos</vt:lpstr>
      <vt:lpstr>Bradley Hand ITC</vt:lpstr>
      <vt:lpstr>Ancient Greek Goddess: Aphrodite by Slidesgo</vt:lpstr>
      <vt:lpstr>Θέμα του Office</vt:lpstr>
      <vt:lpstr>Applied and Environmental Theatre 1st Symposium Community Theatre and Environmental Pressures in the Coastal Communities of the Mediterranean (THEATRE2SEA) 3-4 June 2024 </vt:lpstr>
      <vt:lpstr>satyrs' feast </vt:lpstr>
      <vt:lpstr>Full Plan of environmental theatre</vt:lpstr>
      <vt:lpstr>Storytelling</vt:lpstr>
      <vt:lpstr>Building space activities</vt:lpstr>
      <vt:lpstr>Building role activities</vt:lpstr>
      <vt:lpstr>Storytelling</vt:lpstr>
      <vt:lpstr>Action, 1st  point of view </vt:lpstr>
      <vt:lpstr>Assimilation activity A</vt:lpstr>
      <vt:lpstr>Assimilation activity B</vt:lpstr>
      <vt:lpstr>Storytelling</vt:lpstr>
      <vt:lpstr>Action, 2nd  point of view </vt:lpstr>
      <vt:lpstr>Assimilation activity A_Forum Theatre</vt:lpstr>
      <vt:lpstr>Παρουσίαση του PowerPoint</vt:lpstr>
      <vt:lpstr>Παρουσίαση του PowerPoint</vt:lpstr>
      <vt:lpstr>Action - announcement of decision</vt:lpstr>
      <vt:lpstr>Παρουσίαση του PowerPoint</vt:lpstr>
      <vt:lpstr>Instructions</vt:lpstr>
      <vt:lpstr>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and Environmental Theatre 1st Symposium Community Theatre and Environmental Pressures in the Coastal Communities of the Mediterranean (THEATRE2SEA) 3-4 June 2024 </dc:title>
  <cp:lastModifiedBy>Despoina Frantzeskou</cp:lastModifiedBy>
  <cp:revision>14</cp:revision>
  <dcterms:modified xsi:type="dcterms:W3CDTF">2024-05-31T19:12:24Z</dcterms:modified>
</cp:coreProperties>
</file>