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22"/>
  </p:notesMasterIdLst>
  <p:sldIdLst>
    <p:sldId id="256" r:id="rId2"/>
    <p:sldId id="257" r:id="rId3"/>
    <p:sldId id="258" r:id="rId4"/>
    <p:sldId id="259" r:id="rId5"/>
    <p:sldId id="260" r:id="rId6"/>
    <p:sldId id="275" r:id="rId7"/>
    <p:sldId id="276" r:id="rId8"/>
    <p:sldId id="262" r:id="rId9"/>
    <p:sldId id="264" r:id="rId10"/>
    <p:sldId id="281" r:id="rId11"/>
    <p:sldId id="278" r:id="rId12"/>
    <p:sldId id="279" r:id="rId13"/>
    <p:sldId id="282" r:id="rId14"/>
    <p:sldId id="283" r:id="rId15"/>
    <p:sldId id="284" r:id="rId16"/>
    <p:sldId id="271" r:id="rId17"/>
    <p:sldId id="272" r:id="rId18"/>
    <p:sldId id="285" r:id="rId19"/>
    <p:sldId id="274" r:id="rId20"/>
    <p:sldId id="28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768" autoAdjust="0"/>
    <p:restoredTop sz="94706"/>
  </p:normalViewPr>
  <p:slideViewPr>
    <p:cSldViewPr snapToGrid="0">
      <p:cViewPr varScale="1">
        <p:scale>
          <a:sx n="68" d="100"/>
          <a:sy n="68" d="100"/>
        </p:scale>
        <p:origin x="232"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BA10D-5E79-48DD-87A5-CE65649FAD6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0B501E7-B56D-4921-8EBA-465FBA01FA80}">
      <dgm:prSet/>
      <dgm:spPr/>
      <dgm:t>
        <a:bodyPr/>
        <a:lstStyle/>
        <a:p>
          <a:pPr>
            <a:lnSpc>
              <a:spcPct val="100000"/>
            </a:lnSpc>
          </a:pPr>
          <a:r>
            <a:rPr lang="en-GB" b="1" dirty="0">
              <a:latin typeface="Times New Roman" panose="02020603050405020304" pitchFamily="18" charset="0"/>
              <a:cs typeface="Times New Roman" panose="02020603050405020304" pitchFamily="18" charset="0"/>
            </a:rPr>
            <a:t>1st activity</a:t>
          </a:r>
          <a:r>
            <a:rPr lang="en-GB" dirty="0">
              <a:latin typeface="Times New Roman" panose="02020603050405020304" pitchFamily="18" charset="0"/>
              <a:cs typeface="Times New Roman" panose="02020603050405020304" pitchFamily="18" charset="0"/>
            </a:rPr>
            <a:t>: Chairs</a:t>
          </a:r>
        </a:p>
        <a:p>
          <a:pPr>
            <a:lnSpc>
              <a:spcPct val="100000"/>
            </a:lnSpc>
          </a:pPr>
          <a:r>
            <a:rPr lang="en-GB" dirty="0">
              <a:latin typeface="Times New Roman" panose="02020603050405020304" pitchFamily="18" charset="0"/>
              <a:cs typeface="Times New Roman" panose="02020603050405020304" pitchFamily="18" charset="0"/>
            </a:rPr>
            <a:t> Participants are invited to use the chairs in the room to set up the conference room of the Town Council. </a:t>
          </a:r>
          <a:endParaRPr lang="en-US" dirty="0">
            <a:latin typeface="Times New Roman" panose="02020603050405020304" pitchFamily="18" charset="0"/>
            <a:cs typeface="Times New Roman" panose="02020603050405020304" pitchFamily="18" charset="0"/>
          </a:endParaRPr>
        </a:p>
      </dgm:t>
    </dgm:pt>
    <dgm:pt modelId="{198D1DB7-ED07-4501-A275-4E60BC07DA0C}" type="parTrans" cxnId="{91735A03-F0B6-42F6-B09B-D7B385A3CA51}">
      <dgm:prSet/>
      <dgm:spPr/>
      <dgm:t>
        <a:bodyPr/>
        <a:lstStyle/>
        <a:p>
          <a:endParaRPr lang="en-US"/>
        </a:p>
      </dgm:t>
    </dgm:pt>
    <dgm:pt modelId="{41F382B1-39FA-4C99-A9CB-D73B59520CEB}" type="sibTrans" cxnId="{91735A03-F0B6-42F6-B09B-D7B385A3CA51}">
      <dgm:prSet/>
      <dgm:spPr/>
      <dgm:t>
        <a:bodyPr/>
        <a:lstStyle/>
        <a:p>
          <a:endParaRPr lang="en-US"/>
        </a:p>
      </dgm:t>
    </dgm:pt>
    <dgm:pt modelId="{B1F774F2-2CDE-4BF5-94F5-960A8D53B1A2}">
      <dgm:prSet/>
      <dgm:spPr/>
      <dgm:t>
        <a:bodyPr/>
        <a:lstStyle/>
        <a:p>
          <a:pPr>
            <a:lnSpc>
              <a:spcPct val="100000"/>
            </a:lnSpc>
          </a:pPr>
          <a:r>
            <a:rPr lang="en-GB" b="1">
              <a:latin typeface="Times New Roman" panose="02020603050405020304" pitchFamily="18" charset="0"/>
              <a:cs typeface="Times New Roman" panose="02020603050405020304" pitchFamily="18" charset="0"/>
            </a:rPr>
            <a:t>2nd activity</a:t>
          </a:r>
          <a:r>
            <a:rPr lang="en-GB">
              <a:latin typeface="Times New Roman" panose="02020603050405020304" pitchFamily="18" charset="0"/>
              <a:cs typeface="Times New Roman" panose="02020603050405020304" pitchFamily="18" charset="0"/>
            </a:rPr>
            <a:t>: Announcements</a:t>
          </a:r>
        </a:p>
        <a:p>
          <a:pPr>
            <a:lnSpc>
              <a:spcPct val="100000"/>
            </a:lnSpc>
          </a:pPr>
          <a:r>
            <a:rPr lang="en-GB">
              <a:latin typeface="Times New Roman" panose="02020603050405020304" pitchFamily="18" charset="0"/>
              <a:cs typeface="Times New Roman" panose="02020603050405020304" pitchFamily="18" charset="0"/>
            </a:rPr>
            <a:t>The group creates announcements (this can be rules, incentives, signs) which they place in the conference room. </a:t>
          </a:r>
          <a:endParaRPr lang="en-US" dirty="0">
            <a:latin typeface="Times New Roman" panose="02020603050405020304" pitchFamily="18" charset="0"/>
            <a:cs typeface="Times New Roman" panose="02020603050405020304" pitchFamily="18" charset="0"/>
          </a:endParaRPr>
        </a:p>
      </dgm:t>
    </dgm:pt>
    <dgm:pt modelId="{2944B5B3-38ED-429A-B551-C3927B54526B}" type="parTrans" cxnId="{AC24B1BD-0ADB-42B3-8A01-EDC062DA34F6}">
      <dgm:prSet/>
      <dgm:spPr/>
      <dgm:t>
        <a:bodyPr/>
        <a:lstStyle/>
        <a:p>
          <a:endParaRPr lang="en-US"/>
        </a:p>
      </dgm:t>
    </dgm:pt>
    <dgm:pt modelId="{F4EAE1A2-B679-4CBB-B5B8-2A7658E4EBF8}" type="sibTrans" cxnId="{AC24B1BD-0ADB-42B3-8A01-EDC062DA34F6}">
      <dgm:prSet/>
      <dgm:spPr/>
      <dgm:t>
        <a:bodyPr/>
        <a:lstStyle/>
        <a:p>
          <a:endParaRPr lang="en-US"/>
        </a:p>
      </dgm:t>
    </dgm:pt>
    <dgm:pt modelId="{792ECEBE-B288-D644-92E4-8FD846EA3020}" type="pres">
      <dgm:prSet presAssocID="{1AABA10D-5E79-48DD-87A5-CE65649FAD68}" presName="hierChild1" presStyleCnt="0">
        <dgm:presLayoutVars>
          <dgm:chPref val="1"/>
          <dgm:dir/>
          <dgm:animOne val="branch"/>
          <dgm:animLvl val="lvl"/>
          <dgm:resizeHandles/>
        </dgm:presLayoutVars>
      </dgm:prSet>
      <dgm:spPr/>
    </dgm:pt>
    <dgm:pt modelId="{32BD80B9-DAA7-0B48-BBFF-B29991251631}" type="pres">
      <dgm:prSet presAssocID="{30B501E7-B56D-4921-8EBA-465FBA01FA80}" presName="hierRoot1" presStyleCnt="0"/>
      <dgm:spPr/>
    </dgm:pt>
    <dgm:pt modelId="{80FFD829-2B1E-364F-AE42-23A8583755F1}" type="pres">
      <dgm:prSet presAssocID="{30B501E7-B56D-4921-8EBA-465FBA01FA80}" presName="composite" presStyleCnt="0"/>
      <dgm:spPr/>
    </dgm:pt>
    <dgm:pt modelId="{D8D115AE-3242-EC43-9D9E-02868C84AE70}" type="pres">
      <dgm:prSet presAssocID="{30B501E7-B56D-4921-8EBA-465FBA01FA80}" presName="background" presStyleLbl="node0" presStyleIdx="0" presStyleCnt="2"/>
      <dgm:spPr>
        <a:solidFill>
          <a:schemeClr val="accent2"/>
        </a:solidFill>
      </dgm:spPr>
    </dgm:pt>
    <dgm:pt modelId="{72835CE7-C920-5A46-99F4-BC740CCEE126}" type="pres">
      <dgm:prSet presAssocID="{30B501E7-B56D-4921-8EBA-465FBA01FA80}" presName="text" presStyleLbl="fgAcc0" presStyleIdx="0" presStyleCnt="2">
        <dgm:presLayoutVars>
          <dgm:chPref val="3"/>
        </dgm:presLayoutVars>
      </dgm:prSet>
      <dgm:spPr/>
    </dgm:pt>
    <dgm:pt modelId="{286A0F5E-BAD9-794F-83F1-7AB72E3FDE3B}" type="pres">
      <dgm:prSet presAssocID="{30B501E7-B56D-4921-8EBA-465FBA01FA80}" presName="hierChild2" presStyleCnt="0"/>
      <dgm:spPr/>
    </dgm:pt>
    <dgm:pt modelId="{59D5EB21-8554-2D4A-9A6B-90DB2BAA9B31}" type="pres">
      <dgm:prSet presAssocID="{B1F774F2-2CDE-4BF5-94F5-960A8D53B1A2}" presName="hierRoot1" presStyleCnt="0"/>
      <dgm:spPr/>
    </dgm:pt>
    <dgm:pt modelId="{3915A1A2-F985-9942-B410-9F0383C14541}" type="pres">
      <dgm:prSet presAssocID="{B1F774F2-2CDE-4BF5-94F5-960A8D53B1A2}" presName="composite" presStyleCnt="0"/>
      <dgm:spPr/>
    </dgm:pt>
    <dgm:pt modelId="{6D0F6BFD-2C8E-F048-832A-E0D4D6057FF9}" type="pres">
      <dgm:prSet presAssocID="{B1F774F2-2CDE-4BF5-94F5-960A8D53B1A2}" presName="background" presStyleLbl="node0" presStyleIdx="1" presStyleCnt="2"/>
      <dgm:spPr>
        <a:solidFill>
          <a:schemeClr val="accent2"/>
        </a:solidFill>
      </dgm:spPr>
    </dgm:pt>
    <dgm:pt modelId="{A880A0F5-A47A-964A-B6A2-AD18FF710EBB}" type="pres">
      <dgm:prSet presAssocID="{B1F774F2-2CDE-4BF5-94F5-960A8D53B1A2}" presName="text" presStyleLbl="fgAcc0" presStyleIdx="1" presStyleCnt="2">
        <dgm:presLayoutVars>
          <dgm:chPref val="3"/>
        </dgm:presLayoutVars>
      </dgm:prSet>
      <dgm:spPr/>
    </dgm:pt>
    <dgm:pt modelId="{EDC8D941-4CD3-1C4D-A1D3-38C6F551F6A4}" type="pres">
      <dgm:prSet presAssocID="{B1F774F2-2CDE-4BF5-94F5-960A8D53B1A2}" presName="hierChild2" presStyleCnt="0"/>
      <dgm:spPr/>
    </dgm:pt>
  </dgm:ptLst>
  <dgm:cxnLst>
    <dgm:cxn modelId="{91735A03-F0B6-42F6-B09B-D7B385A3CA51}" srcId="{1AABA10D-5E79-48DD-87A5-CE65649FAD68}" destId="{30B501E7-B56D-4921-8EBA-465FBA01FA80}" srcOrd="0" destOrd="0" parTransId="{198D1DB7-ED07-4501-A275-4E60BC07DA0C}" sibTransId="{41F382B1-39FA-4C99-A9CB-D73B59520CEB}"/>
    <dgm:cxn modelId="{5011F438-2C3B-BF4A-9138-6214BADAC178}" type="presOf" srcId="{30B501E7-B56D-4921-8EBA-465FBA01FA80}" destId="{72835CE7-C920-5A46-99F4-BC740CCEE126}" srcOrd="0" destOrd="0" presId="urn:microsoft.com/office/officeart/2005/8/layout/hierarchy1"/>
    <dgm:cxn modelId="{ECE8416B-5093-2042-A01C-FD8A27B414F2}" type="presOf" srcId="{B1F774F2-2CDE-4BF5-94F5-960A8D53B1A2}" destId="{A880A0F5-A47A-964A-B6A2-AD18FF710EBB}" srcOrd="0" destOrd="0" presId="urn:microsoft.com/office/officeart/2005/8/layout/hierarchy1"/>
    <dgm:cxn modelId="{AC24B1BD-0ADB-42B3-8A01-EDC062DA34F6}" srcId="{1AABA10D-5E79-48DD-87A5-CE65649FAD68}" destId="{B1F774F2-2CDE-4BF5-94F5-960A8D53B1A2}" srcOrd="1" destOrd="0" parTransId="{2944B5B3-38ED-429A-B551-C3927B54526B}" sibTransId="{F4EAE1A2-B679-4CBB-B5B8-2A7658E4EBF8}"/>
    <dgm:cxn modelId="{B2FC82C9-2216-C140-8492-732186DCB52F}" type="presOf" srcId="{1AABA10D-5E79-48DD-87A5-CE65649FAD68}" destId="{792ECEBE-B288-D644-92E4-8FD846EA3020}" srcOrd="0" destOrd="0" presId="urn:microsoft.com/office/officeart/2005/8/layout/hierarchy1"/>
    <dgm:cxn modelId="{3835554C-CA45-3846-A8A8-968717F9FA2B}" type="presParOf" srcId="{792ECEBE-B288-D644-92E4-8FD846EA3020}" destId="{32BD80B9-DAA7-0B48-BBFF-B29991251631}" srcOrd="0" destOrd="0" presId="urn:microsoft.com/office/officeart/2005/8/layout/hierarchy1"/>
    <dgm:cxn modelId="{C6DC6BB5-E24A-5D43-A797-8F6C962871A2}" type="presParOf" srcId="{32BD80B9-DAA7-0B48-BBFF-B29991251631}" destId="{80FFD829-2B1E-364F-AE42-23A8583755F1}" srcOrd="0" destOrd="0" presId="urn:microsoft.com/office/officeart/2005/8/layout/hierarchy1"/>
    <dgm:cxn modelId="{0D23D1E1-8898-D64C-BB7D-67CF08AB128D}" type="presParOf" srcId="{80FFD829-2B1E-364F-AE42-23A8583755F1}" destId="{D8D115AE-3242-EC43-9D9E-02868C84AE70}" srcOrd="0" destOrd="0" presId="urn:microsoft.com/office/officeart/2005/8/layout/hierarchy1"/>
    <dgm:cxn modelId="{2E9E619F-8950-2F46-933C-6B5F239D7405}" type="presParOf" srcId="{80FFD829-2B1E-364F-AE42-23A8583755F1}" destId="{72835CE7-C920-5A46-99F4-BC740CCEE126}" srcOrd="1" destOrd="0" presId="urn:microsoft.com/office/officeart/2005/8/layout/hierarchy1"/>
    <dgm:cxn modelId="{30FE8ED4-FCCA-7F45-8FCE-103E3AB05F53}" type="presParOf" srcId="{32BD80B9-DAA7-0B48-BBFF-B29991251631}" destId="{286A0F5E-BAD9-794F-83F1-7AB72E3FDE3B}" srcOrd="1" destOrd="0" presId="urn:microsoft.com/office/officeart/2005/8/layout/hierarchy1"/>
    <dgm:cxn modelId="{39F3450B-06CE-D849-985E-A093DA17AA11}" type="presParOf" srcId="{792ECEBE-B288-D644-92E4-8FD846EA3020}" destId="{59D5EB21-8554-2D4A-9A6B-90DB2BAA9B31}" srcOrd="1" destOrd="0" presId="urn:microsoft.com/office/officeart/2005/8/layout/hierarchy1"/>
    <dgm:cxn modelId="{41C4C1D3-71B7-5746-8694-078EE508D44F}" type="presParOf" srcId="{59D5EB21-8554-2D4A-9A6B-90DB2BAA9B31}" destId="{3915A1A2-F985-9942-B410-9F0383C14541}" srcOrd="0" destOrd="0" presId="urn:microsoft.com/office/officeart/2005/8/layout/hierarchy1"/>
    <dgm:cxn modelId="{177BB345-F2D9-3D4B-87CF-2377028025CC}" type="presParOf" srcId="{3915A1A2-F985-9942-B410-9F0383C14541}" destId="{6D0F6BFD-2C8E-F048-832A-E0D4D6057FF9}" srcOrd="0" destOrd="0" presId="urn:microsoft.com/office/officeart/2005/8/layout/hierarchy1"/>
    <dgm:cxn modelId="{29617267-1BCF-D642-B19D-9956168B468D}" type="presParOf" srcId="{3915A1A2-F985-9942-B410-9F0383C14541}" destId="{A880A0F5-A47A-964A-B6A2-AD18FF710EBB}" srcOrd="1" destOrd="0" presId="urn:microsoft.com/office/officeart/2005/8/layout/hierarchy1"/>
    <dgm:cxn modelId="{9D1A1D06-7DA6-1540-A624-B32C14AEA7CD}" type="presParOf" srcId="{59D5EB21-8554-2D4A-9A6B-90DB2BAA9B31}" destId="{EDC8D941-4CD3-1C4D-A1D3-38C6F551F6A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ABA10D-5E79-48DD-87A5-CE65649FAD6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0B501E7-B56D-4921-8EBA-465FBA01FA80}">
      <dgm:prSet/>
      <dgm:spPr/>
      <dgm:t>
        <a:bodyPr/>
        <a:lstStyle/>
        <a:p>
          <a:pPr>
            <a:lnSpc>
              <a:spcPct val="100000"/>
            </a:lnSpc>
          </a:pPr>
          <a:r>
            <a:rPr lang="en-GB" b="1" dirty="0">
              <a:latin typeface="Times New Roman" panose="02020603050405020304" pitchFamily="18" charset="0"/>
              <a:cs typeface="Times New Roman" panose="02020603050405020304" pitchFamily="18" charset="0"/>
            </a:rPr>
            <a:t>1st activity</a:t>
          </a:r>
          <a:r>
            <a:rPr lang="en-GB" dirty="0">
              <a:latin typeface="Times New Roman" panose="02020603050405020304" pitchFamily="18" charset="0"/>
              <a:cs typeface="Times New Roman" panose="02020603050405020304" pitchFamily="18" charset="0"/>
            </a:rPr>
            <a:t>: Speech</a:t>
          </a:r>
        </a:p>
        <a:p>
          <a:pPr>
            <a:lnSpc>
              <a:spcPct val="100000"/>
            </a:lnSpc>
          </a:pPr>
          <a:r>
            <a:rPr lang="en-GB" dirty="0">
              <a:latin typeface="Times New Roman" panose="02020603050405020304" pitchFamily="18" charset="0"/>
              <a:cs typeface="Times New Roman" panose="02020603050405020304" pitchFamily="18" charset="0"/>
            </a:rPr>
            <a:t>The participants, after gathering in a circle, give a 15- second speech, each stating the reason why they became a councillor. </a:t>
          </a:r>
          <a:endParaRPr lang="en-US" dirty="0">
            <a:latin typeface="Times New Roman" panose="02020603050405020304" pitchFamily="18" charset="0"/>
            <a:cs typeface="Times New Roman" panose="02020603050405020304" pitchFamily="18" charset="0"/>
          </a:endParaRPr>
        </a:p>
      </dgm:t>
    </dgm:pt>
    <dgm:pt modelId="{198D1DB7-ED07-4501-A275-4E60BC07DA0C}" type="parTrans" cxnId="{91735A03-F0B6-42F6-B09B-D7B385A3CA51}">
      <dgm:prSet/>
      <dgm:spPr/>
      <dgm:t>
        <a:bodyPr/>
        <a:lstStyle/>
        <a:p>
          <a:endParaRPr lang="en-US"/>
        </a:p>
      </dgm:t>
    </dgm:pt>
    <dgm:pt modelId="{41F382B1-39FA-4C99-A9CB-D73B59520CEB}" type="sibTrans" cxnId="{91735A03-F0B6-42F6-B09B-D7B385A3CA51}">
      <dgm:prSet/>
      <dgm:spPr/>
      <dgm:t>
        <a:bodyPr/>
        <a:lstStyle/>
        <a:p>
          <a:endParaRPr lang="en-US"/>
        </a:p>
      </dgm:t>
    </dgm:pt>
    <dgm:pt modelId="{B1F774F2-2CDE-4BF5-94F5-960A8D53B1A2}">
      <dgm:prSet/>
      <dgm:spPr/>
      <dgm:t>
        <a:bodyPr/>
        <a:lstStyle/>
        <a:p>
          <a:pPr>
            <a:lnSpc>
              <a:spcPct val="100000"/>
            </a:lnSpc>
          </a:pPr>
          <a:r>
            <a:rPr lang="en-GB" b="1" dirty="0">
              <a:latin typeface="Times New Roman" panose="02020603050405020304" pitchFamily="18" charset="0"/>
              <a:cs typeface="Times New Roman" panose="02020603050405020304" pitchFamily="18" charset="0"/>
            </a:rPr>
            <a:t>2nd activity</a:t>
          </a:r>
          <a:r>
            <a:rPr lang="en-GB" dirty="0">
              <a:latin typeface="Times New Roman" panose="02020603050405020304" pitchFamily="18" charset="0"/>
              <a:cs typeface="Times New Roman" panose="02020603050405020304" pitchFamily="18" charset="0"/>
            </a:rPr>
            <a:t>: Badges</a:t>
          </a:r>
        </a:p>
        <a:p>
          <a:pPr>
            <a:lnSpc>
              <a:spcPct val="100000"/>
            </a:lnSpc>
          </a:pPr>
          <a:r>
            <a:rPr lang="en-GB" dirty="0">
              <a:latin typeface="Times New Roman" panose="02020603050405020304" pitchFamily="18" charset="0"/>
              <a:cs typeface="Times New Roman" panose="02020603050405020304" pitchFamily="18" charset="0"/>
            </a:rPr>
            <a:t>Blank cards are given to the participants. On one side (outside) they write 5 characteristics of a good citizen. On the other side (inside) they write 5 emotional characteristics of a good citizen. Then they create their councillor badge.</a:t>
          </a:r>
          <a:endParaRPr lang="en-US" dirty="0">
            <a:latin typeface="Times New Roman" panose="02020603050405020304" pitchFamily="18" charset="0"/>
            <a:cs typeface="Times New Roman" panose="02020603050405020304" pitchFamily="18" charset="0"/>
          </a:endParaRPr>
        </a:p>
      </dgm:t>
    </dgm:pt>
    <dgm:pt modelId="{2944B5B3-38ED-429A-B551-C3927B54526B}" type="parTrans" cxnId="{AC24B1BD-0ADB-42B3-8A01-EDC062DA34F6}">
      <dgm:prSet/>
      <dgm:spPr/>
      <dgm:t>
        <a:bodyPr/>
        <a:lstStyle/>
        <a:p>
          <a:endParaRPr lang="en-US"/>
        </a:p>
      </dgm:t>
    </dgm:pt>
    <dgm:pt modelId="{F4EAE1A2-B679-4CBB-B5B8-2A7658E4EBF8}" type="sibTrans" cxnId="{AC24B1BD-0ADB-42B3-8A01-EDC062DA34F6}">
      <dgm:prSet/>
      <dgm:spPr/>
      <dgm:t>
        <a:bodyPr/>
        <a:lstStyle/>
        <a:p>
          <a:endParaRPr lang="en-US"/>
        </a:p>
      </dgm:t>
    </dgm:pt>
    <dgm:pt modelId="{792ECEBE-B288-D644-92E4-8FD846EA3020}" type="pres">
      <dgm:prSet presAssocID="{1AABA10D-5E79-48DD-87A5-CE65649FAD68}" presName="hierChild1" presStyleCnt="0">
        <dgm:presLayoutVars>
          <dgm:chPref val="1"/>
          <dgm:dir/>
          <dgm:animOne val="branch"/>
          <dgm:animLvl val="lvl"/>
          <dgm:resizeHandles/>
        </dgm:presLayoutVars>
      </dgm:prSet>
      <dgm:spPr/>
    </dgm:pt>
    <dgm:pt modelId="{32BD80B9-DAA7-0B48-BBFF-B29991251631}" type="pres">
      <dgm:prSet presAssocID="{30B501E7-B56D-4921-8EBA-465FBA01FA80}" presName="hierRoot1" presStyleCnt="0"/>
      <dgm:spPr/>
    </dgm:pt>
    <dgm:pt modelId="{80FFD829-2B1E-364F-AE42-23A8583755F1}" type="pres">
      <dgm:prSet presAssocID="{30B501E7-B56D-4921-8EBA-465FBA01FA80}" presName="composite" presStyleCnt="0"/>
      <dgm:spPr/>
    </dgm:pt>
    <dgm:pt modelId="{D8D115AE-3242-EC43-9D9E-02868C84AE70}" type="pres">
      <dgm:prSet presAssocID="{30B501E7-B56D-4921-8EBA-465FBA01FA80}" presName="background" presStyleLbl="node0" presStyleIdx="0" presStyleCnt="2"/>
      <dgm:spPr>
        <a:solidFill>
          <a:schemeClr val="accent1"/>
        </a:solidFill>
      </dgm:spPr>
    </dgm:pt>
    <dgm:pt modelId="{72835CE7-C920-5A46-99F4-BC740CCEE126}" type="pres">
      <dgm:prSet presAssocID="{30B501E7-B56D-4921-8EBA-465FBA01FA80}" presName="text" presStyleLbl="fgAcc0" presStyleIdx="0" presStyleCnt="2">
        <dgm:presLayoutVars>
          <dgm:chPref val="3"/>
        </dgm:presLayoutVars>
      </dgm:prSet>
      <dgm:spPr/>
    </dgm:pt>
    <dgm:pt modelId="{286A0F5E-BAD9-794F-83F1-7AB72E3FDE3B}" type="pres">
      <dgm:prSet presAssocID="{30B501E7-B56D-4921-8EBA-465FBA01FA80}" presName="hierChild2" presStyleCnt="0"/>
      <dgm:spPr/>
    </dgm:pt>
    <dgm:pt modelId="{59D5EB21-8554-2D4A-9A6B-90DB2BAA9B31}" type="pres">
      <dgm:prSet presAssocID="{B1F774F2-2CDE-4BF5-94F5-960A8D53B1A2}" presName="hierRoot1" presStyleCnt="0"/>
      <dgm:spPr/>
    </dgm:pt>
    <dgm:pt modelId="{3915A1A2-F985-9942-B410-9F0383C14541}" type="pres">
      <dgm:prSet presAssocID="{B1F774F2-2CDE-4BF5-94F5-960A8D53B1A2}" presName="composite" presStyleCnt="0"/>
      <dgm:spPr/>
    </dgm:pt>
    <dgm:pt modelId="{6D0F6BFD-2C8E-F048-832A-E0D4D6057FF9}" type="pres">
      <dgm:prSet presAssocID="{B1F774F2-2CDE-4BF5-94F5-960A8D53B1A2}" presName="background" presStyleLbl="node0" presStyleIdx="1" presStyleCnt="2"/>
      <dgm:spPr>
        <a:solidFill>
          <a:schemeClr val="accent1"/>
        </a:solidFill>
      </dgm:spPr>
    </dgm:pt>
    <dgm:pt modelId="{A880A0F5-A47A-964A-B6A2-AD18FF710EBB}" type="pres">
      <dgm:prSet presAssocID="{B1F774F2-2CDE-4BF5-94F5-960A8D53B1A2}" presName="text" presStyleLbl="fgAcc0" presStyleIdx="1" presStyleCnt="2">
        <dgm:presLayoutVars>
          <dgm:chPref val="3"/>
        </dgm:presLayoutVars>
      </dgm:prSet>
      <dgm:spPr/>
    </dgm:pt>
    <dgm:pt modelId="{EDC8D941-4CD3-1C4D-A1D3-38C6F551F6A4}" type="pres">
      <dgm:prSet presAssocID="{B1F774F2-2CDE-4BF5-94F5-960A8D53B1A2}" presName="hierChild2" presStyleCnt="0"/>
      <dgm:spPr/>
    </dgm:pt>
  </dgm:ptLst>
  <dgm:cxnLst>
    <dgm:cxn modelId="{91735A03-F0B6-42F6-B09B-D7B385A3CA51}" srcId="{1AABA10D-5E79-48DD-87A5-CE65649FAD68}" destId="{30B501E7-B56D-4921-8EBA-465FBA01FA80}" srcOrd="0" destOrd="0" parTransId="{198D1DB7-ED07-4501-A275-4E60BC07DA0C}" sibTransId="{41F382B1-39FA-4C99-A9CB-D73B59520CEB}"/>
    <dgm:cxn modelId="{5011F438-2C3B-BF4A-9138-6214BADAC178}" type="presOf" srcId="{30B501E7-B56D-4921-8EBA-465FBA01FA80}" destId="{72835CE7-C920-5A46-99F4-BC740CCEE126}" srcOrd="0" destOrd="0" presId="urn:microsoft.com/office/officeart/2005/8/layout/hierarchy1"/>
    <dgm:cxn modelId="{ECE8416B-5093-2042-A01C-FD8A27B414F2}" type="presOf" srcId="{B1F774F2-2CDE-4BF5-94F5-960A8D53B1A2}" destId="{A880A0F5-A47A-964A-B6A2-AD18FF710EBB}" srcOrd="0" destOrd="0" presId="urn:microsoft.com/office/officeart/2005/8/layout/hierarchy1"/>
    <dgm:cxn modelId="{AC24B1BD-0ADB-42B3-8A01-EDC062DA34F6}" srcId="{1AABA10D-5E79-48DD-87A5-CE65649FAD68}" destId="{B1F774F2-2CDE-4BF5-94F5-960A8D53B1A2}" srcOrd="1" destOrd="0" parTransId="{2944B5B3-38ED-429A-B551-C3927B54526B}" sibTransId="{F4EAE1A2-B679-4CBB-B5B8-2A7658E4EBF8}"/>
    <dgm:cxn modelId="{B2FC82C9-2216-C140-8492-732186DCB52F}" type="presOf" srcId="{1AABA10D-5E79-48DD-87A5-CE65649FAD68}" destId="{792ECEBE-B288-D644-92E4-8FD846EA3020}" srcOrd="0" destOrd="0" presId="urn:microsoft.com/office/officeart/2005/8/layout/hierarchy1"/>
    <dgm:cxn modelId="{3835554C-CA45-3846-A8A8-968717F9FA2B}" type="presParOf" srcId="{792ECEBE-B288-D644-92E4-8FD846EA3020}" destId="{32BD80B9-DAA7-0B48-BBFF-B29991251631}" srcOrd="0" destOrd="0" presId="urn:microsoft.com/office/officeart/2005/8/layout/hierarchy1"/>
    <dgm:cxn modelId="{C6DC6BB5-E24A-5D43-A797-8F6C962871A2}" type="presParOf" srcId="{32BD80B9-DAA7-0B48-BBFF-B29991251631}" destId="{80FFD829-2B1E-364F-AE42-23A8583755F1}" srcOrd="0" destOrd="0" presId="urn:microsoft.com/office/officeart/2005/8/layout/hierarchy1"/>
    <dgm:cxn modelId="{0D23D1E1-8898-D64C-BB7D-67CF08AB128D}" type="presParOf" srcId="{80FFD829-2B1E-364F-AE42-23A8583755F1}" destId="{D8D115AE-3242-EC43-9D9E-02868C84AE70}" srcOrd="0" destOrd="0" presId="urn:microsoft.com/office/officeart/2005/8/layout/hierarchy1"/>
    <dgm:cxn modelId="{2E9E619F-8950-2F46-933C-6B5F239D7405}" type="presParOf" srcId="{80FFD829-2B1E-364F-AE42-23A8583755F1}" destId="{72835CE7-C920-5A46-99F4-BC740CCEE126}" srcOrd="1" destOrd="0" presId="urn:microsoft.com/office/officeart/2005/8/layout/hierarchy1"/>
    <dgm:cxn modelId="{30FE8ED4-FCCA-7F45-8FCE-103E3AB05F53}" type="presParOf" srcId="{32BD80B9-DAA7-0B48-BBFF-B29991251631}" destId="{286A0F5E-BAD9-794F-83F1-7AB72E3FDE3B}" srcOrd="1" destOrd="0" presId="urn:microsoft.com/office/officeart/2005/8/layout/hierarchy1"/>
    <dgm:cxn modelId="{39F3450B-06CE-D849-985E-A093DA17AA11}" type="presParOf" srcId="{792ECEBE-B288-D644-92E4-8FD846EA3020}" destId="{59D5EB21-8554-2D4A-9A6B-90DB2BAA9B31}" srcOrd="1" destOrd="0" presId="urn:microsoft.com/office/officeart/2005/8/layout/hierarchy1"/>
    <dgm:cxn modelId="{41C4C1D3-71B7-5746-8694-078EE508D44F}" type="presParOf" srcId="{59D5EB21-8554-2D4A-9A6B-90DB2BAA9B31}" destId="{3915A1A2-F985-9942-B410-9F0383C14541}" srcOrd="0" destOrd="0" presId="urn:microsoft.com/office/officeart/2005/8/layout/hierarchy1"/>
    <dgm:cxn modelId="{177BB345-F2D9-3D4B-87CF-2377028025CC}" type="presParOf" srcId="{3915A1A2-F985-9942-B410-9F0383C14541}" destId="{6D0F6BFD-2C8E-F048-832A-E0D4D6057FF9}" srcOrd="0" destOrd="0" presId="urn:microsoft.com/office/officeart/2005/8/layout/hierarchy1"/>
    <dgm:cxn modelId="{29617267-1BCF-D642-B19D-9956168B468D}" type="presParOf" srcId="{3915A1A2-F985-9942-B410-9F0383C14541}" destId="{A880A0F5-A47A-964A-B6A2-AD18FF710EBB}" srcOrd="1" destOrd="0" presId="urn:microsoft.com/office/officeart/2005/8/layout/hierarchy1"/>
    <dgm:cxn modelId="{9D1A1D06-7DA6-1540-A624-B32C14AEA7CD}" type="presParOf" srcId="{59D5EB21-8554-2D4A-9A6B-90DB2BAA9B31}" destId="{EDC8D941-4CD3-1C4D-A1D3-38C6F551F6A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B9BD00-5581-4D68-8C41-356BF3B185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FE729C-CADB-46AC-A8DC-1811CC1324EF}">
      <dgm:prSet/>
      <dgm:spPr>
        <a:solidFill>
          <a:schemeClr val="accent2"/>
        </a:solidFill>
      </dgm:spPr>
      <dgm:t>
        <a:bodyPr/>
        <a:lstStyle/>
        <a:p>
          <a:r>
            <a:rPr lang="en-GB" dirty="0">
              <a:latin typeface="Times New Roman" panose="02020603050405020304" pitchFamily="18" charset="0"/>
              <a:cs typeface="Times New Roman" panose="02020603050405020304" pitchFamily="18" charset="0"/>
            </a:rPr>
            <a:t>When the participants sit in the chairs and put on their badges, they take on the role of the C</a:t>
          </a:r>
          <a:r>
            <a:rPr lang="en-GB" dirty="0">
              <a:effectLst/>
              <a:latin typeface="Times New Roman" panose="02020603050405020304" pitchFamily="18" charset="0"/>
              <a:cs typeface="Times New Roman" panose="02020603050405020304" pitchFamily="18" charset="0"/>
            </a:rPr>
            <a:t>ouncillor</a:t>
          </a:r>
          <a:r>
            <a:rPr lang="en-GB" dirty="0">
              <a:latin typeface="Times New Roman" panose="02020603050405020304" pitchFamily="18" charset="0"/>
              <a:cs typeface="Times New Roman" panose="02020603050405020304" pitchFamily="18" charset="0"/>
            </a:rPr>
            <a:t>. When they stand up and take off your badges, they are no longer members of the Town Council. </a:t>
          </a:r>
          <a:endParaRPr lang="en-US" dirty="0">
            <a:latin typeface="Times New Roman" panose="02020603050405020304" pitchFamily="18" charset="0"/>
            <a:cs typeface="Times New Roman" panose="02020603050405020304" pitchFamily="18" charset="0"/>
          </a:endParaRPr>
        </a:p>
      </dgm:t>
    </dgm:pt>
    <dgm:pt modelId="{2F9C8448-A1FB-4554-8FA9-DE6B3D3AFD54}" type="parTrans" cxnId="{7F5AADED-A9F8-4B08-BAA5-F7C2BE87CEAE}">
      <dgm:prSet/>
      <dgm:spPr/>
      <dgm:t>
        <a:bodyPr/>
        <a:lstStyle/>
        <a:p>
          <a:endParaRPr lang="en-US"/>
        </a:p>
      </dgm:t>
    </dgm:pt>
    <dgm:pt modelId="{E28D66AD-E114-4DC9-BF80-82A836CBF290}" type="sibTrans" cxnId="{7F5AADED-A9F8-4B08-BAA5-F7C2BE87CEAE}">
      <dgm:prSet/>
      <dgm:spPr/>
      <dgm:t>
        <a:bodyPr/>
        <a:lstStyle/>
        <a:p>
          <a:endParaRPr lang="en-US"/>
        </a:p>
      </dgm:t>
    </dgm:pt>
    <dgm:pt modelId="{F8E92771-E81A-4B7E-9771-404445D365F9}">
      <dgm:prSet/>
      <dgm:spPr/>
      <dgm:t>
        <a:bodyPr/>
        <a:lstStyle/>
        <a:p>
          <a:r>
            <a:rPr lang="en-GB" dirty="0">
              <a:latin typeface="Times New Roman" panose="02020603050405020304" pitchFamily="18" charset="0"/>
              <a:cs typeface="Times New Roman" panose="02020603050405020304" pitchFamily="18" charset="0"/>
            </a:rPr>
            <a:t>Whoever wears the shirt takes the role of the Citizen and whoever wears the hat takes the role of the Interior Minister. </a:t>
          </a:r>
          <a:endParaRPr lang="en-US" dirty="0">
            <a:latin typeface="Times New Roman" panose="02020603050405020304" pitchFamily="18" charset="0"/>
            <a:cs typeface="Times New Roman" panose="02020603050405020304" pitchFamily="18" charset="0"/>
          </a:endParaRPr>
        </a:p>
      </dgm:t>
    </dgm:pt>
    <dgm:pt modelId="{D7D64018-71F8-4613-B4C4-6549459849E0}" type="parTrans" cxnId="{9403E355-2320-4C5A-8AF4-58EC6A4DE328}">
      <dgm:prSet/>
      <dgm:spPr/>
      <dgm:t>
        <a:bodyPr/>
        <a:lstStyle/>
        <a:p>
          <a:endParaRPr lang="en-US"/>
        </a:p>
      </dgm:t>
    </dgm:pt>
    <dgm:pt modelId="{B48AED30-3E7B-4B0A-97BF-28BDB0461C5B}" type="sibTrans" cxnId="{9403E355-2320-4C5A-8AF4-58EC6A4DE328}">
      <dgm:prSet/>
      <dgm:spPr/>
      <dgm:t>
        <a:bodyPr/>
        <a:lstStyle/>
        <a:p>
          <a:endParaRPr lang="en-US"/>
        </a:p>
      </dgm:t>
    </dgm:pt>
    <dgm:pt modelId="{53C4BF2D-204F-9B4B-97A2-CEA7D4290262}" type="pres">
      <dgm:prSet presAssocID="{AAB9BD00-5581-4D68-8C41-356BF3B18565}" presName="linear" presStyleCnt="0">
        <dgm:presLayoutVars>
          <dgm:animLvl val="lvl"/>
          <dgm:resizeHandles val="exact"/>
        </dgm:presLayoutVars>
      </dgm:prSet>
      <dgm:spPr/>
    </dgm:pt>
    <dgm:pt modelId="{CAC3AA70-CA20-194C-BDE1-B245B8912031}" type="pres">
      <dgm:prSet presAssocID="{88FE729C-CADB-46AC-A8DC-1811CC1324EF}" presName="parentText" presStyleLbl="node1" presStyleIdx="0" presStyleCnt="2">
        <dgm:presLayoutVars>
          <dgm:chMax val="0"/>
          <dgm:bulletEnabled val="1"/>
        </dgm:presLayoutVars>
      </dgm:prSet>
      <dgm:spPr/>
    </dgm:pt>
    <dgm:pt modelId="{71EF2160-6A0A-0A4F-B60C-289C8C3629CE}" type="pres">
      <dgm:prSet presAssocID="{E28D66AD-E114-4DC9-BF80-82A836CBF290}" presName="spacer" presStyleCnt="0"/>
      <dgm:spPr/>
    </dgm:pt>
    <dgm:pt modelId="{E2DD99B2-2EE3-4D42-8C6D-02AFDB61839E}" type="pres">
      <dgm:prSet presAssocID="{F8E92771-E81A-4B7E-9771-404445D365F9}" presName="parentText" presStyleLbl="node1" presStyleIdx="1" presStyleCnt="2">
        <dgm:presLayoutVars>
          <dgm:chMax val="0"/>
          <dgm:bulletEnabled val="1"/>
        </dgm:presLayoutVars>
      </dgm:prSet>
      <dgm:spPr/>
    </dgm:pt>
  </dgm:ptLst>
  <dgm:cxnLst>
    <dgm:cxn modelId="{2ED59038-ACE1-3443-BD77-C628BFF90722}" type="presOf" srcId="{F8E92771-E81A-4B7E-9771-404445D365F9}" destId="{E2DD99B2-2EE3-4D42-8C6D-02AFDB61839E}" srcOrd="0" destOrd="0" presId="urn:microsoft.com/office/officeart/2005/8/layout/vList2"/>
    <dgm:cxn modelId="{9403E355-2320-4C5A-8AF4-58EC6A4DE328}" srcId="{AAB9BD00-5581-4D68-8C41-356BF3B18565}" destId="{F8E92771-E81A-4B7E-9771-404445D365F9}" srcOrd="1" destOrd="0" parTransId="{D7D64018-71F8-4613-B4C4-6549459849E0}" sibTransId="{B48AED30-3E7B-4B0A-97BF-28BDB0461C5B}"/>
    <dgm:cxn modelId="{2B01B6B7-EE45-3A4B-ABD7-A3ECF5ABC71A}" type="presOf" srcId="{AAB9BD00-5581-4D68-8C41-356BF3B18565}" destId="{53C4BF2D-204F-9B4B-97A2-CEA7D4290262}" srcOrd="0" destOrd="0" presId="urn:microsoft.com/office/officeart/2005/8/layout/vList2"/>
    <dgm:cxn modelId="{D475F8CF-43E7-2C45-BB9C-A1F4704F2E35}" type="presOf" srcId="{88FE729C-CADB-46AC-A8DC-1811CC1324EF}" destId="{CAC3AA70-CA20-194C-BDE1-B245B8912031}" srcOrd="0" destOrd="0" presId="urn:microsoft.com/office/officeart/2005/8/layout/vList2"/>
    <dgm:cxn modelId="{7F5AADED-A9F8-4B08-BAA5-F7C2BE87CEAE}" srcId="{AAB9BD00-5581-4D68-8C41-356BF3B18565}" destId="{88FE729C-CADB-46AC-A8DC-1811CC1324EF}" srcOrd="0" destOrd="0" parTransId="{2F9C8448-A1FB-4554-8FA9-DE6B3D3AFD54}" sibTransId="{E28D66AD-E114-4DC9-BF80-82A836CBF290}"/>
    <dgm:cxn modelId="{B944F30A-0444-FE4A-BFA2-ABD502EF5DDB}" type="presParOf" srcId="{53C4BF2D-204F-9B4B-97A2-CEA7D4290262}" destId="{CAC3AA70-CA20-194C-BDE1-B245B8912031}" srcOrd="0" destOrd="0" presId="urn:microsoft.com/office/officeart/2005/8/layout/vList2"/>
    <dgm:cxn modelId="{0809A275-6AB7-074B-A397-8DB75E8877AF}" type="presParOf" srcId="{53C4BF2D-204F-9B4B-97A2-CEA7D4290262}" destId="{71EF2160-6A0A-0A4F-B60C-289C8C3629CE}" srcOrd="1" destOrd="0" presId="urn:microsoft.com/office/officeart/2005/8/layout/vList2"/>
    <dgm:cxn modelId="{2B02B4D2-47C0-4F47-B5F9-6B9677429D3A}" type="presParOf" srcId="{53C4BF2D-204F-9B4B-97A2-CEA7D4290262}" destId="{E2DD99B2-2EE3-4D42-8C6D-02AFDB61839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8DC5D0-F5E9-42AC-A7F5-D9CA6602EA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9B313A-ACBE-4305-86E9-8FABC761ADB0}">
      <dgm:prSet/>
      <dgm:spPr>
        <a:solidFill>
          <a:schemeClr val="accent3"/>
        </a:solidFill>
        <a:ln>
          <a:solidFill>
            <a:schemeClr val="tx1"/>
          </a:solidFill>
        </a:ln>
      </dgm:spPr>
      <dgm:t>
        <a:bodyPr/>
        <a:lstStyle/>
        <a:p>
          <a:r>
            <a:rPr lang="en-GB" dirty="0"/>
            <a:t>Hat </a:t>
          </a:r>
          <a:endParaRPr lang="en-US" dirty="0"/>
        </a:p>
      </dgm:t>
    </dgm:pt>
    <dgm:pt modelId="{959BF3C4-704B-4913-A00D-1FA3038FD231}" type="parTrans" cxnId="{F2BC9A90-2810-4B97-92EF-376EDDA52F58}">
      <dgm:prSet/>
      <dgm:spPr/>
      <dgm:t>
        <a:bodyPr/>
        <a:lstStyle/>
        <a:p>
          <a:endParaRPr lang="en-US"/>
        </a:p>
      </dgm:t>
    </dgm:pt>
    <dgm:pt modelId="{23D149A2-593A-4FDD-BF1B-09094AEE5242}" type="sibTrans" cxnId="{F2BC9A90-2810-4B97-92EF-376EDDA52F58}">
      <dgm:prSet/>
      <dgm:spPr/>
      <dgm:t>
        <a:bodyPr/>
        <a:lstStyle/>
        <a:p>
          <a:endParaRPr lang="en-US"/>
        </a:p>
      </dgm:t>
    </dgm:pt>
    <dgm:pt modelId="{29234936-4587-40B0-BDA1-3B9424239DF1}">
      <dgm:prSet/>
      <dgm:spPr>
        <a:solidFill>
          <a:schemeClr val="accent2"/>
        </a:solidFill>
        <a:ln>
          <a:solidFill>
            <a:schemeClr val="tx1"/>
          </a:solidFill>
        </a:ln>
      </dgm:spPr>
      <dgm:t>
        <a:bodyPr/>
        <a:lstStyle/>
        <a:p>
          <a:r>
            <a:rPr lang="en-GB" dirty="0"/>
            <a:t>Button up shirt </a:t>
          </a:r>
          <a:endParaRPr lang="en-US" dirty="0"/>
        </a:p>
      </dgm:t>
    </dgm:pt>
    <dgm:pt modelId="{CECA62BF-AA69-4F21-95F6-AE75C9A0EAC5}" type="parTrans" cxnId="{DCEB7970-B48C-4294-919B-F2D4B6306A1E}">
      <dgm:prSet/>
      <dgm:spPr/>
      <dgm:t>
        <a:bodyPr/>
        <a:lstStyle/>
        <a:p>
          <a:endParaRPr lang="en-US"/>
        </a:p>
      </dgm:t>
    </dgm:pt>
    <dgm:pt modelId="{AD647512-1631-4307-9B60-7DB380226C6D}" type="sibTrans" cxnId="{DCEB7970-B48C-4294-919B-F2D4B6306A1E}">
      <dgm:prSet/>
      <dgm:spPr/>
      <dgm:t>
        <a:bodyPr/>
        <a:lstStyle/>
        <a:p>
          <a:endParaRPr lang="en-US"/>
        </a:p>
      </dgm:t>
    </dgm:pt>
    <dgm:pt modelId="{18B8A2E5-4C53-481F-9CB0-B31BE31BC27A}">
      <dgm:prSet/>
      <dgm:spPr>
        <a:ln>
          <a:solidFill>
            <a:schemeClr val="tx1"/>
          </a:solidFill>
        </a:ln>
      </dgm:spPr>
      <dgm:t>
        <a:bodyPr/>
        <a:lstStyle/>
        <a:p>
          <a:r>
            <a:rPr lang="en-GB" dirty="0"/>
            <a:t>Papers to write announcements </a:t>
          </a:r>
          <a:endParaRPr lang="en-US" dirty="0"/>
        </a:p>
      </dgm:t>
    </dgm:pt>
    <dgm:pt modelId="{48B6BFCC-E41E-42CB-B097-7D0FA2BB95BC}" type="parTrans" cxnId="{2872B8EC-E232-4E07-AEFD-63C3C4BD96A2}">
      <dgm:prSet/>
      <dgm:spPr/>
      <dgm:t>
        <a:bodyPr/>
        <a:lstStyle/>
        <a:p>
          <a:endParaRPr lang="en-US"/>
        </a:p>
      </dgm:t>
    </dgm:pt>
    <dgm:pt modelId="{D73FB66E-1D02-4397-A957-2C7CBB46A864}" type="sibTrans" cxnId="{2872B8EC-E232-4E07-AEFD-63C3C4BD96A2}">
      <dgm:prSet/>
      <dgm:spPr/>
      <dgm:t>
        <a:bodyPr/>
        <a:lstStyle/>
        <a:p>
          <a:endParaRPr lang="en-US"/>
        </a:p>
      </dgm:t>
    </dgm:pt>
    <dgm:pt modelId="{320855F6-3D2E-4AFB-994A-7BF677C9A4DD}">
      <dgm:prSet/>
      <dgm:spPr>
        <a:solidFill>
          <a:schemeClr val="accent1">
            <a:lumMod val="75000"/>
          </a:schemeClr>
        </a:solidFill>
        <a:ln>
          <a:solidFill>
            <a:schemeClr val="tx1"/>
          </a:solidFill>
        </a:ln>
      </dgm:spPr>
      <dgm:t>
        <a:bodyPr/>
        <a:lstStyle/>
        <a:p>
          <a:r>
            <a:rPr lang="en-GB"/>
            <a:t>Badges </a:t>
          </a:r>
          <a:endParaRPr lang="en-US"/>
        </a:p>
      </dgm:t>
    </dgm:pt>
    <dgm:pt modelId="{5B920160-C13F-4C5E-84ED-71B399B6CF08}" type="parTrans" cxnId="{394CE148-1BE8-4662-A444-F9D37DC3F31E}">
      <dgm:prSet/>
      <dgm:spPr/>
      <dgm:t>
        <a:bodyPr/>
        <a:lstStyle/>
        <a:p>
          <a:endParaRPr lang="en-US"/>
        </a:p>
      </dgm:t>
    </dgm:pt>
    <dgm:pt modelId="{8D9C79DD-7AB7-49D1-B591-193969F8FFAD}" type="sibTrans" cxnId="{394CE148-1BE8-4662-A444-F9D37DC3F31E}">
      <dgm:prSet/>
      <dgm:spPr/>
      <dgm:t>
        <a:bodyPr/>
        <a:lstStyle/>
        <a:p>
          <a:endParaRPr lang="en-US"/>
        </a:p>
      </dgm:t>
    </dgm:pt>
    <dgm:pt modelId="{ED6EC7DC-18E6-4CB9-9765-4BA197010F59}">
      <dgm:prSet/>
      <dgm:spPr>
        <a:solidFill>
          <a:schemeClr val="accent1">
            <a:lumMod val="75000"/>
          </a:schemeClr>
        </a:solidFill>
        <a:ln>
          <a:solidFill>
            <a:schemeClr val="tx1"/>
          </a:solidFill>
        </a:ln>
      </dgm:spPr>
      <dgm:t>
        <a:bodyPr/>
        <a:lstStyle/>
        <a:p>
          <a:r>
            <a:rPr lang="en-GB" dirty="0"/>
            <a:t>Cardboard </a:t>
          </a:r>
          <a:endParaRPr lang="en-US" dirty="0"/>
        </a:p>
      </dgm:t>
    </dgm:pt>
    <dgm:pt modelId="{7453A004-C941-48BA-A57B-9C887A2202F4}" type="parTrans" cxnId="{41953703-E4A9-4977-9BB0-A85220C33F3B}">
      <dgm:prSet/>
      <dgm:spPr/>
      <dgm:t>
        <a:bodyPr/>
        <a:lstStyle/>
        <a:p>
          <a:endParaRPr lang="en-US"/>
        </a:p>
      </dgm:t>
    </dgm:pt>
    <dgm:pt modelId="{F725B109-F382-486E-96F8-B0CF0902225F}" type="sibTrans" cxnId="{41953703-E4A9-4977-9BB0-A85220C33F3B}">
      <dgm:prSet/>
      <dgm:spPr/>
      <dgm:t>
        <a:bodyPr/>
        <a:lstStyle/>
        <a:p>
          <a:endParaRPr lang="en-US"/>
        </a:p>
      </dgm:t>
    </dgm:pt>
    <dgm:pt modelId="{37AAC3CB-930E-4926-BFC4-C82876DAEF7B}">
      <dgm:prSet/>
      <dgm:spPr>
        <a:ln>
          <a:solidFill>
            <a:schemeClr val="tx1"/>
          </a:solidFill>
        </a:ln>
      </dgm:spPr>
      <dgm:t>
        <a:bodyPr/>
        <a:lstStyle/>
        <a:p>
          <a:r>
            <a:rPr lang="en-GB" dirty="0"/>
            <a:t>Markers </a:t>
          </a:r>
          <a:endParaRPr lang="en-US" dirty="0"/>
        </a:p>
      </dgm:t>
    </dgm:pt>
    <dgm:pt modelId="{9336EDC5-7A97-4A43-B17F-AAA28C4FBAD4}" type="parTrans" cxnId="{5F1A6AC5-F617-4D51-AC29-ACDAD14C3E5D}">
      <dgm:prSet/>
      <dgm:spPr/>
      <dgm:t>
        <a:bodyPr/>
        <a:lstStyle/>
        <a:p>
          <a:endParaRPr lang="en-US"/>
        </a:p>
      </dgm:t>
    </dgm:pt>
    <dgm:pt modelId="{9C6A1F61-489D-4DB8-A426-C58CDDBA6810}" type="sibTrans" cxnId="{5F1A6AC5-F617-4D51-AC29-ACDAD14C3E5D}">
      <dgm:prSet/>
      <dgm:spPr/>
      <dgm:t>
        <a:bodyPr/>
        <a:lstStyle/>
        <a:p>
          <a:endParaRPr lang="en-US"/>
        </a:p>
      </dgm:t>
    </dgm:pt>
    <dgm:pt modelId="{8E3B7CCD-82EF-49B4-93BA-56FB2E839EE5}">
      <dgm:prSet/>
      <dgm:spPr>
        <a:solidFill>
          <a:schemeClr val="accent2"/>
        </a:solidFill>
        <a:ln>
          <a:solidFill>
            <a:schemeClr val="tx1"/>
          </a:solidFill>
        </a:ln>
      </dgm:spPr>
      <dgm:t>
        <a:bodyPr/>
        <a:lstStyle/>
        <a:p>
          <a:r>
            <a:rPr lang="en-GB"/>
            <a:t>Briefcase</a:t>
          </a:r>
          <a:endParaRPr lang="en-US"/>
        </a:p>
      </dgm:t>
    </dgm:pt>
    <dgm:pt modelId="{E3FC09FF-229F-43E9-8670-4155B9F2024A}" type="parTrans" cxnId="{1FEE17B4-3E02-490F-8517-49EC12A04E36}">
      <dgm:prSet/>
      <dgm:spPr/>
      <dgm:t>
        <a:bodyPr/>
        <a:lstStyle/>
        <a:p>
          <a:endParaRPr lang="en-US"/>
        </a:p>
      </dgm:t>
    </dgm:pt>
    <dgm:pt modelId="{69E74E56-1BF5-46FB-B3FC-64EC5864EBAD}" type="sibTrans" cxnId="{1FEE17B4-3E02-490F-8517-49EC12A04E36}">
      <dgm:prSet/>
      <dgm:spPr/>
      <dgm:t>
        <a:bodyPr/>
        <a:lstStyle/>
        <a:p>
          <a:endParaRPr lang="en-US"/>
        </a:p>
      </dgm:t>
    </dgm:pt>
    <dgm:pt modelId="{44AC50EB-B35B-4275-BAFF-A94709586BC5}">
      <dgm:prSet/>
      <dgm:spPr>
        <a:solidFill>
          <a:schemeClr val="accent3"/>
        </a:solidFill>
        <a:ln>
          <a:solidFill>
            <a:schemeClr val="tx1"/>
          </a:solidFill>
        </a:ln>
      </dgm:spPr>
      <dgm:t>
        <a:bodyPr/>
        <a:lstStyle/>
        <a:p>
          <a:r>
            <a:rPr lang="en-GB" dirty="0"/>
            <a:t>Small papers </a:t>
          </a:r>
          <a:endParaRPr lang="en-US" dirty="0"/>
        </a:p>
      </dgm:t>
    </dgm:pt>
    <dgm:pt modelId="{09C57AF4-C43F-42F2-8EB5-91D64BE6ED8A}" type="parTrans" cxnId="{03047EC7-4418-479F-9F6D-FE14EAE17D93}">
      <dgm:prSet/>
      <dgm:spPr/>
      <dgm:t>
        <a:bodyPr/>
        <a:lstStyle/>
        <a:p>
          <a:endParaRPr lang="en-US"/>
        </a:p>
      </dgm:t>
    </dgm:pt>
    <dgm:pt modelId="{91FE426B-CF37-4A84-9867-E6A3310B261E}" type="sibTrans" cxnId="{03047EC7-4418-479F-9F6D-FE14EAE17D93}">
      <dgm:prSet/>
      <dgm:spPr/>
      <dgm:t>
        <a:bodyPr/>
        <a:lstStyle/>
        <a:p>
          <a:endParaRPr lang="en-US"/>
        </a:p>
      </dgm:t>
    </dgm:pt>
    <dgm:pt modelId="{EB13F6A1-59CA-4E52-A124-674ECDCA9656}">
      <dgm:prSet/>
      <dgm:spPr>
        <a:ln>
          <a:solidFill>
            <a:schemeClr val="tx1"/>
          </a:solidFill>
        </a:ln>
      </dgm:spPr>
      <dgm:t>
        <a:bodyPr/>
        <a:lstStyle/>
        <a:p>
          <a:r>
            <a:rPr lang="en-GB"/>
            <a:t>Pens </a:t>
          </a:r>
          <a:endParaRPr lang="en-US"/>
        </a:p>
      </dgm:t>
    </dgm:pt>
    <dgm:pt modelId="{E91A10CD-1B03-478B-BA79-2F72E6265C46}" type="parTrans" cxnId="{5ABD0599-6B37-4F69-967B-F975DEF9E50B}">
      <dgm:prSet/>
      <dgm:spPr/>
      <dgm:t>
        <a:bodyPr/>
        <a:lstStyle/>
        <a:p>
          <a:endParaRPr lang="en-US"/>
        </a:p>
      </dgm:t>
    </dgm:pt>
    <dgm:pt modelId="{406C7771-42F2-4426-88B5-DA6DF04159A9}" type="sibTrans" cxnId="{5ABD0599-6B37-4F69-967B-F975DEF9E50B}">
      <dgm:prSet/>
      <dgm:spPr/>
      <dgm:t>
        <a:bodyPr/>
        <a:lstStyle/>
        <a:p>
          <a:endParaRPr lang="en-US"/>
        </a:p>
      </dgm:t>
    </dgm:pt>
    <dgm:pt modelId="{03C7DB2B-4B7A-7341-96F8-3966DA90E7FB}" type="pres">
      <dgm:prSet presAssocID="{318DC5D0-F5E9-42AC-A7F5-D9CA6602EA9A}" presName="diagram" presStyleCnt="0">
        <dgm:presLayoutVars>
          <dgm:dir/>
          <dgm:resizeHandles val="exact"/>
        </dgm:presLayoutVars>
      </dgm:prSet>
      <dgm:spPr/>
    </dgm:pt>
    <dgm:pt modelId="{7D3DDEDD-7A63-C34F-A5A8-C5C340AFB8A1}" type="pres">
      <dgm:prSet presAssocID="{A99B313A-ACBE-4305-86E9-8FABC761ADB0}" presName="node" presStyleLbl="node1" presStyleIdx="0" presStyleCnt="9">
        <dgm:presLayoutVars>
          <dgm:bulletEnabled val="1"/>
        </dgm:presLayoutVars>
      </dgm:prSet>
      <dgm:spPr/>
    </dgm:pt>
    <dgm:pt modelId="{9721A092-4284-6743-861B-4A87073BA103}" type="pres">
      <dgm:prSet presAssocID="{23D149A2-593A-4FDD-BF1B-09094AEE5242}" presName="sibTrans" presStyleCnt="0"/>
      <dgm:spPr/>
    </dgm:pt>
    <dgm:pt modelId="{0FA61682-8449-C945-8543-FFBF9F9C2C27}" type="pres">
      <dgm:prSet presAssocID="{29234936-4587-40B0-BDA1-3B9424239DF1}" presName="node" presStyleLbl="node1" presStyleIdx="1" presStyleCnt="9">
        <dgm:presLayoutVars>
          <dgm:bulletEnabled val="1"/>
        </dgm:presLayoutVars>
      </dgm:prSet>
      <dgm:spPr/>
    </dgm:pt>
    <dgm:pt modelId="{97E92B38-0DB3-7742-9ECF-5D230BC6E18E}" type="pres">
      <dgm:prSet presAssocID="{AD647512-1631-4307-9B60-7DB380226C6D}" presName="sibTrans" presStyleCnt="0"/>
      <dgm:spPr/>
    </dgm:pt>
    <dgm:pt modelId="{972F1DA1-E92C-834A-8A79-7B19160C507F}" type="pres">
      <dgm:prSet presAssocID="{18B8A2E5-4C53-481F-9CB0-B31BE31BC27A}" presName="node" presStyleLbl="node1" presStyleIdx="2" presStyleCnt="9">
        <dgm:presLayoutVars>
          <dgm:bulletEnabled val="1"/>
        </dgm:presLayoutVars>
      </dgm:prSet>
      <dgm:spPr/>
    </dgm:pt>
    <dgm:pt modelId="{4BB4C531-ABC2-2643-93CE-CCDBB082BB81}" type="pres">
      <dgm:prSet presAssocID="{D73FB66E-1D02-4397-A957-2C7CBB46A864}" presName="sibTrans" presStyleCnt="0"/>
      <dgm:spPr/>
    </dgm:pt>
    <dgm:pt modelId="{23CB206E-52C2-2A45-867F-FC18800AEDDF}" type="pres">
      <dgm:prSet presAssocID="{320855F6-3D2E-4AFB-994A-7BF677C9A4DD}" presName="node" presStyleLbl="node1" presStyleIdx="3" presStyleCnt="9">
        <dgm:presLayoutVars>
          <dgm:bulletEnabled val="1"/>
        </dgm:presLayoutVars>
      </dgm:prSet>
      <dgm:spPr/>
    </dgm:pt>
    <dgm:pt modelId="{703525A9-859D-1048-AD49-4C6C9DA5559E}" type="pres">
      <dgm:prSet presAssocID="{8D9C79DD-7AB7-49D1-B591-193969F8FFAD}" presName="sibTrans" presStyleCnt="0"/>
      <dgm:spPr/>
    </dgm:pt>
    <dgm:pt modelId="{EA72ADB7-C25B-3E43-9E4B-7CC734C69403}" type="pres">
      <dgm:prSet presAssocID="{ED6EC7DC-18E6-4CB9-9765-4BA197010F59}" presName="node" presStyleLbl="node1" presStyleIdx="4" presStyleCnt="9">
        <dgm:presLayoutVars>
          <dgm:bulletEnabled val="1"/>
        </dgm:presLayoutVars>
      </dgm:prSet>
      <dgm:spPr/>
    </dgm:pt>
    <dgm:pt modelId="{078747A1-FE52-FE47-9C90-984AEE7FB0B0}" type="pres">
      <dgm:prSet presAssocID="{F725B109-F382-486E-96F8-B0CF0902225F}" presName="sibTrans" presStyleCnt="0"/>
      <dgm:spPr/>
    </dgm:pt>
    <dgm:pt modelId="{D28A0F86-F9A4-2B49-9F0F-FE2ED2F41813}" type="pres">
      <dgm:prSet presAssocID="{37AAC3CB-930E-4926-BFC4-C82876DAEF7B}" presName="node" presStyleLbl="node1" presStyleIdx="5" presStyleCnt="9">
        <dgm:presLayoutVars>
          <dgm:bulletEnabled val="1"/>
        </dgm:presLayoutVars>
      </dgm:prSet>
      <dgm:spPr/>
    </dgm:pt>
    <dgm:pt modelId="{4F6A593A-0B7E-4347-8B2A-FC01FD936682}" type="pres">
      <dgm:prSet presAssocID="{9C6A1F61-489D-4DB8-A426-C58CDDBA6810}" presName="sibTrans" presStyleCnt="0"/>
      <dgm:spPr/>
    </dgm:pt>
    <dgm:pt modelId="{34E70165-A312-6248-A7A6-D981511B9E48}" type="pres">
      <dgm:prSet presAssocID="{8E3B7CCD-82EF-49B4-93BA-56FB2E839EE5}" presName="node" presStyleLbl="node1" presStyleIdx="6" presStyleCnt="9">
        <dgm:presLayoutVars>
          <dgm:bulletEnabled val="1"/>
        </dgm:presLayoutVars>
      </dgm:prSet>
      <dgm:spPr/>
    </dgm:pt>
    <dgm:pt modelId="{D8FEB9E9-D41A-0D44-A520-FFA2D43AE6F4}" type="pres">
      <dgm:prSet presAssocID="{69E74E56-1BF5-46FB-B3FC-64EC5864EBAD}" presName="sibTrans" presStyleCnt="0"/>
      <dgm:spPr/>
    </dgm:pt>
    <dgm:pt modelId="{F7BB4898-BB9A-9E44-8D03-6297E6047BBC}" type="pres">
      <dgm:prSet presAssocID="{44AC50EB-B35B-4275-BAFF-A94709586BC5}" presName="node" presStyleLbl="node1" presStyleIdx="7" presStyleCnt="9">
        <dgm:presLayoutVars>
          <dgm:bulletEnabled val="1"/>
        </dgm:presLayoutVars>
      </dgm:prSet>
      <dgm:spPr/>
    </dgm:pt>
    <dgm:pt modelId="{20C773D4-23A2-9646-974C-360451BCC744}" type="pres">
      <dgm:prSet presAssocID="{91FE426B-CF37-4A84-9867-E6A3310B261E}" presName="sibTrans" presStyleCnt="0"/>
      <dgm:spPr/>
    </dgm:pt>
    <dgm:pt modelId="{0CA6E815-DC77-9C48-B7B4-14FF8A9EB6D8}" type="pres">
      <dgm:prSet presAssocID="{EB13F6A1-59CA-4E52-A124-674ECDCA9656}" presName="node" presStyleLbl="node1" presStyleIdx="8" presStyleCnt="9">
        <dgm:presLayoutVars>
          <dgm:bulletEnabled val="1"/>
        </dgm:presLayoutVars>
      </dgm:prSet>
      <dgm:spPr/>
    </dgm:pt>
  </dgm:ptLst>
  <dgm:cxnLst>
    <dgm:cxn modelId="{41953703-E4A9-4977-9BB0-A85220C33F3B}" srcId="{318DC5D0-F5E9-42AC-A7F5-D9CA6602EA9A}" destId="{ED6EC7DC-18E6-4CB9-9765-4BA197010F59}" srcOrd="4" destOrd="0" parTransId="{7453A004-C941-48BA-A57B-9C887A2202F4}" sibTransId="{F725B109-F382-486E-96F8-B0CF0902225F}"/>
    <dgm:cxn modelId="{8E19CD09-F17E-B444-AD99-2D95005EB84A}" type="presOf" srcId="{37AAC3CB-930E-4926-BFC4-C82876DAEF7B}" destId="{D28A0F86-F9A4-2B49-9F0F-FE2ED2F41813}" srcOrd="0" destOrd="0" presId="urn:microsoft.com/office/officeart/2005/8/layout/default"/>
    <dgm:cxn modelId="{B58DE90C-B5E6-154E-84D7-7B1F28D9793C}" type="presOf" srcId="{18B8A2E5-4C53-481F-9CB0-B31BE31BC27A}" destId="{972F1DA1-E92C-834A-8A79-7B19160C507F}" srcOrd="0" destOrd="0" presId="urn:microsoft.com/office/officeart/2005/8/layout/default"/>
    <dgm:cxn modelId="{579F4713-0D6B-2D46-B0FA-D34E7FC84834}" type="presOf" srcId="{8E3B7CCD-82EF-49B4-93BA-56FB2E839EE5}" destId="{34E70165-A312-6248-A7A6-D981511B9E48}" srcOrd="0" destOrd="0" presId="urn:microsoft.com/office/officeart/2005/8/layout/default"/>
    <dgm:cxn modelId="{019CA219-4F2D-2142-808C-072C7FBC31CA}" type="presOf" srcId="{A99B313A-ACBE-4305-86E9-8FABC761ADB0}" destId="{7D3DDEDD-7A63-C34F-A5A8-C5C340AFB8A1}" srcOrd="0" destOrd="0" presId="urn:microsoft.com/office/officeart/2005/8/layout/default"/>
    <dgm:cxn modelId="{F21B3B1F-2BE6-734D-8A51-045F23CA8B1C}" type="presOf" srcId="{320855F6-3D2E-4AFB-994A-7BF677C9A4DD}" destId="{23CB206E-52C2-2A45-867F-FC18800AEDDF}" srcOrd="0" destOrd="0" presId="urn:microsoft.com/office/officeart/2005/8/layout/default"/>
    <dgm:cxn modelId="{394CE148-1BE8-4662-A444-F9D37DC3F31E}" srcId="{318DC5D0-F5E9-42AC-A7F5-D9CA6602EA9A}" destId="{320855F6-3D2E-4AFB-994A-7BF677C9A4DD}" srcOrd="3" destOrd="0" parTransId="{5B920160-C13F-4C5E-84ED-71B399B6CF08}" sibTransId="{8D9C79DD-7AB7-49D1-B591-193969F8FFAD}"/>
    <dgm:cxn modelId="{5DB3C566-CD65-5B4A-B025-44FA913FBB0F}" type="presOf" srcId="{318DC5D0-F5E9-42AC-A7F5-D9CA6602EA9A}" destId="{03C7DB2B-4B7A-7341-96F8-3966DA90E7FB}" srcOrd="0" destOrd="0" presId="urn:microsoft.com/office/officeart/2005/8/layout/default"/>
    <dgm:cxn modelId="{8E72846A-49FD-1142-8A45-7635683EF3DB}" type="presOf" srcId="{EB13F6A1-59CA-4E52-A124-674ECDCA9656}" destId="{0CA6E815-DC77-9C48-B7B4-14FF8A9EB6D8}" srcOrd="0" destOrd="0" presId="urn:microsoft.com/office/officeart/2005/8/layout/default"/>
    <dgm:cxn modelId="{DCEB7970-B48C-4294-919B-F2D4B6306A1E}" srcId="{318DC5D0-F5E9-42AC-A7F5-D9CA6602EA9A}" destId="{29234936-4587-40B0-BDA1-3B9424239DF1}" srcOrd="1" destOrd="0" parTransId="{CECA62BF-AA69-4F21-95F6-AE75C9A0EAC5}" sibTransId="{AD647512-1631-4307-9B60-7DB380226C6D}"/>
    <dgm:cxn modelId="{F2BC9A90-2810-4B97-92EF-376EDDA52F58}" srcId="{318DC5D0-F5E9-42AC-A7F5-D9CA6602EA9A}" destId="{A99B313A-ACBE-4305-86E9-8FABC761ADB0}" srcOrd="0" destOrd="0" parTransId="{959BF3C4-704B-4913-A00D-1FA3038FD231}" sibTransId="{23D149A2-593A-4FDD-BF1B-09094AEE5242}"/>
    <dgm:cxn modelId="{5ABD0599-6B37-4F69-967B-F975DEF9E50B}" srcId="{318DC5D0-F5E9-42AC-A7F5-D9CA6602EA9A}" destId="{EB13F6A1-59CA-4E52-A124-674ECDCA9656}" srcOrd="8" destOrd="0" parTransId="{E91A10CD-1B03-478B-BA79-2F72E6265C46}" sibTransId="{406C7771-42F2-4426-88B5-DA6DF04159A9}"/>
    <dgm:cxn modelId="{1FEE17B4-3E02-490F-8517-49EC12A04E36}" srcId="{318DC5D0-F5E9-42AC-A7F5-D9CA6602EA9A}" destId="{8E3B7CCD-82EF-49B4-93BA-56FB2E839EE5}" srcOrd="6" destOrd="0" parTransId="{E3FC09FF-229F-43E9-8670-4155B9F2024A}" sibTransId="{69E74E56-1BF5-46FB-B3FC-64EC5864EBAD}"/>
    <dgm:cxn modelId="{F3E5D3B4-A6A0-BF4A-9638-EA4C2C1C3B50}" type="presOf" srcId="{44AC50EB-B35B-4275-BAFF-A94709586BC5}" destId="{F7BB4898-BB9A-9E44-8D03-6297E6047BBC}" srcOrd="0" destOrd="0" presId="urn:microsoft.com/office/officeart/2005/8/layout/default"/>
    <dgm:cxn modelId="{5F1A6AC5-F617-4D51-AC29-ACDAD14C3E5D}" srcId="{318DC5D0-F5E9-42AC-A7F5-D9CA6602EA9A}" destId="{37AAC3CB-930E-4926-BFC4-C82876DAEF7B}" srcOrd="5" destOrd="0" parTransId="{9336EDC5-7A97-4A43-B17F-AAA28C4FBAD4}" sibTransId="{9C6A1F61-489D-4DB8-A426-C58CDDBA6810}"/>
    <dgm:cxn modelId="{03047EC7-4418-479F-9F6D-FE14EAE17D93}" srcId="{318DC5D0-F5E9-42AC-A7F5-D9CA6602EA9A}" destId="{44AC50EB-B35B-4275-BAFF-A94709586BC5}" srcOrd="7" destOrd="0" parTransId="{09C57AF4-C43F-42F2-8EB5-91D64BE6ED8A}" sibTransId="{91FE426B-CF37-4A84-9867-E6A3310B261E}"/>
    <dgm:cxn modelId="{86ADCAE2-314B-1845-B4CD-E6CD020D57D8}" type="presOf" srcId="{ED6EC7DC-18E6-4CB9-9765-4BA197010F59}" destId="{EA72ADB7-C25B-3E43-9E4B-7CC734C69403}" srcOrd="0" destOrd="0" presId="urn:microsoft.com/office/officeart/2005/8/layout/default"/>
    <dgm:cxn modelId="{2872B8EC-E232-4E07-AEFD-63C3C4BD96A2}" srcId="{318DC5D0-F5E9-42AC-A7F5-D9CA6602EA9A}" destId="{18B8A2E5-4C53-481F-9CB0-B31BE31BC27A}" srcOrd="2" destOrd="0" parTransId="{48B6BFCC-E41E-42CB-B097-7D0FA2BB95BC}" sibTransId="{D73FB66E-1D02-4397-A957-2C7CBB46A864}"/>
    <dgm:cxn modelId="{4B9844F6-D62D-6140-B782-79150905A455}" type="presOf" srcId="{29234936-4587-40B0-BDA1-3B9424239DF1}" destId="{0FA61682-8449-C945-8543-FFBF9F9C2C27}" srcOrd="0" destOrd="0" presId="urn:microsoft.com/office/officeart/2005/8/layout/default"/>
    <dgm:cxn modelId="{0D479437-C478-4440-AF6C-40A94EA35DA3}" type="presParOf" srcId="{03C7DB2B-4B7A-7341-96F8-3966DA90E7FB}" destId="{7D3DDEDD-7A63-C34F-A5A8-C5C340AFB8A1}" srcOrd="0" destOrd="0" presId="urn:microsoft.com/office/officeart/2005/8/layout/default"/>
    <dgm:cxn modelId="{B60E5F16-8010-C245-B957-760149827785}" type="presParOf" srcId="{03C7DB2B-4B7A-7341-96F8-3966DA90E7FB}" destId="{9721A092-4284-6743-861B-4A87073BA103}" srcOrd="1" destOrd="0" presId="urn:microsoft.com/office/officeart/2005/8/layout/default"/>
    <dgm:cxn modelId="{51C16E88-3702-C849-9175-499AAF8E5913}" type="presParOf" srcId="{03C7DB2B-4B7A-7341-96F8-3966DA90E7FB}" destId="{0FA61682-8449-C945-8543-FFBF9F9C2C27}" srcOrd="2" destOrd="0" presId="urn:microsoft.com/office/officeart/2005/8/layout/default"/>
    <dgm:cxn modelId="{F2542C0A-4176-6946-9D1A-2298FAD2070C}" type="presParOf" srcId="{03C7DB2B-4B7A-7341-96F8-3966DA90E7FB}" destId="{97E92B38-0DB3-7742-9ECF-5D230BC6E18E}" srcOrd="3" destOrd="0" presId="urn:microsoft.com/office/officeart/2005/8/layout/default"/>
    <dgm:cxn modelId="{07C5FBCB-F77B-3644-BEAC-2EE770126B6E}" type="presParOf" srcId="{03C7DB2B-4B7A-7341-96F8-3966DA90E7FB}" destId="{972F1DA1-E92C-834A-8A79-7B19160C507F}" srcOrd="4" destOrd="0" presId="urn:microsoft.com/office/officeart/2005/8/layout/default"/>
    <dgm:cxn modelId="{1BE37EA9-B0B7-184D-BEED-305565E6EE58}" type="presParOf" srcId="{03C7DB2B-4B7A-7341-96F8-3966DA90E7FB}" destId="{4BB4C531-ABC2-2643-93CE-CCDBB082BB81}" srcOrd="5" destOrd="0" presId="urn:microsoft.com/office/officeart/2005/8/layout/default"/>
    <dgm:cxn modelId="{128391C6-94A5-6A4E-9F80-379537D02445}" type="presParOf" srcId="{03C7DB2B-4B7A-7341-96F8-3966DA90E7FB}" destId="{23CB206E-52C2-2A45-867F-FC18800AEDDF}" srcOrd="6" destOrd="0" presId="urn:microsoft.com/office/officeart/2005/8/layout/default"/>
    <dgm:cxn modelId="{41808BF5-2BD9-BE43-B8A5-D953B61167AD}" type="presParOf" srcId="{03C7DB2B-4B7A-7341-96F8-3966DA90E7FB}" destId="{703525A9-859D-1048-AD49-4C6C9DA5559E}" srcOrd="7" destOrd="0" presId="urn:microsoft.com/office/officeart/2005/8/layout/default"/>
    <dgm:cxn modelId="{DE0D91AC-C7E2-0F4A-A0B3-CA6D9815DEE1}" type="presParOf" srcId="{03C7DB2B-4B7A-7341-96F8-3966DA90E7FB}" destId="{EA72ADB7-C25B-3E43-9E4B-7CC734C69403}" srcOrd="8" destOrd="0" presId="urn:microsoft.com/office/officeart/2005/8/layout/default"/>
    <dgm:cxn modelId="{322E9276-4E91-A04F-9C03-6155DC2BC88A}" type="presParOf" srcId="{03C7DB2B-4B7A-7341-96F8-3966DA90E7FB}" destId="{078747A1-FE52-FE47-9C90-984AEE7FB0B0}" srcOrd="9" destOrd="0" presId="urn:microsoft.com/office/officeart/2005/8/layout/default"/>
    <dgm:cxn modelId="{B0D30A14-497E-844E-97C1-3D3AF7E4C00A}" type="presParOf" srcId="{03C7DB2B-4B7A-7341-96F8-3966DA90E7FB}" destId="{D28A0F86-F9A4-2B49-9F0F-FE2ED2F41813}" srcOrd="10" destOrd="0" presId="urn:microsoft.com/office/officeart/2005/8/layout/default"/>
    <dgm:cxn modelId="{8F35D403-B98E-AA4C-B8C6-84624107110C}" type="presParOf" srcId="{03C7DB2B-4B7A-7341-96F8-3966DA90E7FB}" destId="{4F6A593A-0B7E-4347-8B2A-FC01FD936682}" srcOrd="11" destOrd="0" presId="urn:microsoft.com/office/officeart/2005/8/layout/default"/>
    <dgm:cxn modelId="{21DBCDBB-6985-234B-8B9D-7BCDF6F82BAE}" type="presParOf" srcId="{03C7DB2B-4B7A-7341-96F8-3966DA90E7FB}" destId="{34E70165-A312-6248-A7A6-D981511B9E48}" srcOrd="12" destOrd="0" presId="urn:microsoft.com/office/officeart/2005/8/layout/default"/>
    <dgm:cxn modelId="{67FF0D05-A51D-4F4F-A27D-EE0C7A7D9F93}" type="presParOf" srcId="{03C7DB2B-4B7A-7341-96F8-3966DA90E7FB}" destId="{D8FEB9E9-D41A-0D44-A520-FFA2D43AE6F4}" srcOrd="13" destOrd="0" presId="urn:microsoft.com/office/officeart/2005/8/layout/default"/>
    <dgm:cxn modelId="{F932635C-758B-C840-85DC-1DDCCA6FBB5E}" type="presParOf" srcId="{03C7DB2B-4B7A-7341-96F8-3966DA90E7FB}" destId="{F7BB4898-BB9A-9E44-8D03-6297E6047BBC}" srcOrd="14" destOrd="0" presId="urn:microsoft.com/office/officeart/2005/8/layout/default"/>
    <dgm:cxn modelId="{36B0D58F-C775-8542-98DC-B38365DCB3A4}" type="presParOf" srcId="{03C7DB2B-4B7A-7341-96F8-3966DA90E7FB}" destId="{20C773D4-23A2-9646-974C-360451BCC744}" srcOrd="15" destOrd="0" presId="urn:microsoft.com/office/officeart/2005/8/layout/default"/>
    <dgm:cxn modelId="{49C8ED8F-8E74-5E45-98A2-7FE745635978}" type="presParOf" srcId="{03C7DB2B-4B7A-7341-96F8-3966DA90E7FB}" destId="{0CA6E815-DC77-9C48-B7B4-14FF8A9EB6D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115AE-3242-EC43-9D9E-02868C84AE70}">
      <dsp:nvSpPr>
        <dsp:cNvPr id="0" name=""/>
        <dsp:cNvSpPr/>
      </dsp:nvSpPr>
      <dsp:spPr>
        <a:xfrm>
          <a:off x="1283" y="507350"/>
          <a:ext cx="4505585" cy="286104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35CE7-C920-5A46-99F4-BC740CCEE126}">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en-GB" sz="2700" b="1" kern="1200" dirty="0">
              <a:latin typeface="Times New Roman" panose="02020603050405020304" pitchFamily="18" charset="0"/>
              <a:cs typeface="Times New Roman" panose="02020603050405020304" pitchFamily="18" charset="0"/>
            </a:rPr>
            <a:t>1st activity</a:t>
          </a:r>
          <a:r>
            <a:rPr lang="en-GB" sz="2700" kern="1200" dirty="0">
              <a:latin typeface="Times New Roman" panose="02020603050405020304" pitchFamily="18" charset="0"/>
              <a:cs typeface="Times New Roman" panose="02020603050405020304" pitchFamily="18" charset="0"/>
            </a:rPr>
            <a:t>: Chairs</a:t>
          </a:r>
        </a:p>
        <a:p>
          <a:pPr marL="0" lvl="0" indent="0" algn="ctr" defTabSz="1200150">
            <a:lnSpc>
              <a:spcPct val="100000"/>
            </a:lnSpc>
            <a:spcBef>
              <a:spcPct val="0"/>
            </a:spcBef>
            <a:spcAft>
              <a:spcPct val="35000"/>
            </a:spcAft>
            <a:buNone/>
          </a:pPr>
          <a:r>
            <a:rPr lang="en-GB" sz="2700" kern="1200" dirty="0">
              <a:latin typeface="Times New Roman" panose="02020603050405020304" pitchFamily="18" charset="0"/>
              <a:cs typeface="Times New Roman" panose="02020603050405020304" pitchFamily="18" charset="0"/>
            </a:rPr>
            <a:t> Participants are invited to use the chairs in the room to set up the conference room of the Town Council. </a:t>
          </a:r>
          <a:endParaRPr lang="en-US" sz="2700" kern="1200" dirty="0">
            <a:latin typeface="Times New Roman" panose="02020603050405020304" pitchFamily="18" charset="0"/>
            <a:cs typeface="Times New Roman" panose="02020603050405020304" pitchFamily="18" charset="0"/>
          </a:endParaRPr>
        </a:p>
      </dsp:txBody>
      <dsp:txXfrm>
        <a:off x="585701" y="1066737"/>
        <a:ext cx="4337991" cy="2693452"/>
      </dsp:txXfrm>
    </dsp:sp>
    <dsp:sp modelId="{6D0F6BFD-2C8E-F048-832A-E0D4D6057FF9}">
      <dsp:nvSpPr>
        <dsp:cNvPr id="0" name=""/>
        <dsp:cNvSpPr/>
      </dsp:nvSpPr>
      <dsp:spPr>
        <a:xfrm>
          <a:off x="5508110" y="507350"/>
          <a:ext cx="4505585" cy="286104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0A0F5-A47A-964A-B6A2-AD18FF710EBB}">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en-GB" sz="2700" b="1" kern="1200">
              <a:latin typeface="Times New Roman" panose="02020603050405020304" pitchFamily="18" charset="0"/>
              <a:cs typeface="Times New Roman" panose="02020603050405020304" pitchFamily="18" charset="0"/>
            </a:rPr>
            <a:t>2nd activity</a:t>
          </a:r>
          <a:r>
            <a:rPr lang="en-GB" sz="2700" kern="1200">
              <a:latin typeface="Times New Roman" panose="02020603050405020304" pitchFamily="18" charset="0"/>
              <a:cs typeface="Times New Roman" panose="02020603050405020304" pitchFamily="18" charset="0"/>
            </a:rPr>
            <a:t>: Announcements</a:t>
          </a:r>
        </a:p>
        <a:p>
          <a:pPr marL="0" lvl="0" indent="0" algn="ctr" defTabSz="1200150">
            <a:lnSpc>
              <a:spcPct val="100000"/>
            </a:lnSpc>
            <a:spcBef>
              <a:spcPct val="0"/>
            </a:spcBef>
            <a:spcAft>
              <a:spcPct val="35000"/>
            </a:spcAft>
            <a:buNone/>
          </a:pPr>
          <a:r>
            <a:rPr lang="en-GB" sz="2700" kern="1200">
              <a:latin typeface="Times New Roman" panose="02020603050405020304" pitchFamily="18" charset="0"/>
              <a:cs typeface="Times New Roman" panose="02020603050405020304" pitchFamily="18" charset="0"/>
            </a:rPr>
            <a:t>The group creates announcements (this can be rules, incentives, signs) which they place in the conference room. </a:t>
          </a:r>
          <a:endParaRPr lang="en-US" sz="2700" kern="1200" dirty="0">
            <a:latin typeface="Times New Roman" panose="02020603050405020304" pitchFamily="18" charset="0"/>
            <a:cs typeface="Times New Roman" panose="02020603050405020304" pitchFamily="18" charset="0"/>
          </a:endParaRPr>
        </a:p>
      </dsp:txBody>
      <dsp:txXfrm>
        <a:off x="6092527" y="1066737"/>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115AE-3242-EC43-9D9E-02868C84AE70}">
      <dsp:nvSpPr>
        <dsp:cNvPr id="0" name=""/>
        <dsp:cNvSpPr/>
      </dsp:nvSpPr>
      <dsp:spPr>
        <a:xfrm>
          <a:off x="1283" y="507350"/>
          <a:ext cx="4505585" cy="286104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35CE7-C920-5A46-99F4-BC740CCEE126}">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GB" sz="2100" b="1" kern="1200" dirty="0">
              <a:latin typeface="Times New Roman" panose="02020603050405020304" pitchFamily="18" charset="0"/>
              <a:cs typeface="Times New Roman" panose="02020603050405020304" pitchFamily="18" charset="0"/>
            </a:rPr>
            <a:t>1st activity</a:t>
          </a:r>
          <a:r>
            <a:rPr lang="en-GB" sz="2100" kern="1200" dirty="0">
              <a:latin typeface="Times New Roman" panose="02020603050405020304" pitchFamily="18" charset="0"/>
              <a:cs typeface="Times New Roman" panose="02020603050405020304" pitchFamily="18" charset="0"/>
            </a:rPr>
            <a:t>: Speech</a:t>
          </a:r>
        </a:p>
        <a:p>
          <a:pPr marL="0" lvl="0" indent="0" algn="ctr" defTabSz="933450">
            <a:lnSpc>
              <a:spcPct val="100000"/>
            </a:lnSpc>
            <a:spcBef>
              <a:spcPct val="0"/>
            </a:spcBef>
            <a:spcAft>
              <a:spcPct val="35000"/>
            </a:spcAft>
            <a:buNone/>
          </a:pPr>
          <a:r>
            <a:rPr lang="en-GB" sz="2100" kern="1200" dirty="0">
              <a:latin typeface="Times New Roman" panose="02020603050405020304" pitchFamily="18" charset="0"/>
              <a:cs typeface="Times New Roman" panose="02020603050405020304" pitchFamily="18" charset="0"/>
            </a:rPr>
            <a:t>The participants, after gathering in a circle, give a 15- second speech, each stating the reason why they became a councillor. </a:t>
          </a:r>
          <a:endParaRPr lang="en-US" sz="2100" kern="1200" dirty="0">
            <a:latin typeface="Times New Roman" panose="02020603050405020304" pitchFamily="18" charset="0"/>
            <a:cs typeface="Times New Roman" panose="02020603050405020304" pitchFamily="18" charset="0"/>
          </a:endParaRPr>
        </a:p>
      </dsp:txBody>
      <dsp:txXfrm>
        <a:off x="585701" y="1066737"/>
        <a:ext cx="4337991" cy="2693452"/>
      </dsp:txXfrm>
    </dsp:sp>
    <dsp:sp modelId="{6D0F6BFD-2C8E-F048-832A-E0D4D6057FF9}">
      <dsp:nvSpPr>
        <dsp:cNvPr id="0" name=""/>
        <dsp:cNvSpPr/>
      </dsp:nvSpPr>
      <dsp:spPr>
        <a:xfrm>
          <a:off x="5508110" y="507350"/>
          <a:ext cx="4505585" cy="286104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0A0F5-A47A-964A-B6A2-AD18FF710EBB}">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GB" sz="2100" b="1" kern="1200" dirty="0">
              <a:latin typeface="Times New Roman" panose="02020603050405020304" pitchFamily="18" charset="0"/>
              <a:cs typeface="Times New Roman" panose="02020603050405020304" pitchFamily="18" charset="0"/>
            </a:rPr>
            <a:t>2nd activity</a:t>
          </a:r>
          <a:r>
            <a:rPr lang="en-GB" sz="2100" kern="1200" dirty="0">
              <a:latin typeface="Times New Roman" panose="02020603050405020304" pitchFamily="18" charset="0"/>
              <a:cs typeface="Times New Roman" panose="02020603050405020304" pitchFamily="18" charset="0"/>
            </a:rPr>
            <a:t>: Badges</a:t>
          </a:r>
        </a:p>
        <a:p>
          <a:pPr marL="0" lvl="0" indent="0" algn="ctr" defTabSz="933450">
            <a:lnSpc>
              <a:spcPct val="100000"/>
            </a:lnSpc>
            <a:spcBef>
              <a:spcPct val="0"/>
            </a:spcBef>
            <a:spcAft>
              <a:spcPct val="35000"/>
            </a:spcAft>
            <a:buNone/>
          </a:pPr>
          <a:r>
            <a:rPr lang="en-GB" sz="2100" kern="1200" dirty="0">
              <a:latin typeface="Times New Roman" panose="02020603050405020304" pitchFamily="18" charset="0"/>
              <a:cs typeface="Times New Roman" panose="02020603050405020304" pitchFamily="18" charset="0"/>
            </a:rPr>
            <a:t>Blank cards are given to the participants. On one side (outside) they write 5 characteristics of a good citizen. On the other side (inside) they write 5 emotional characteristics of a good citizen. Then they create their councillor badge.</a:t>
          </a:r>
          <a:endParaRPr lang="en-US" sz="2100" kern="1200" dirty="0">
            <a:latin typeface="Times New Roman" panose="02020603050405020304" pitchFamily="18" charset="0"/>
            <a:cs typeface="Times New Roman" panose="02020603050405020304" pitchFamily="18" charset="0"/>
          </a:endParaRPr>
        </a:p>
      </dsp:txBody>
      <dsp:txXfrm>
        <a:off x="6092527" y="1066737"/>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3AA70-CA20-194C-BDE1-B245B8912031}">
      <dsp:nvSpPr>
        <dsp:cNvPr id="0" name=""/>
        <dsp:cNvSpPr/>
      </dsp:nvSpPr>
      <dsp:spPr>
        <a:xfrm>
          <a:off x="0" y="38147"/>
          <a:ext cx="8088368" cy="18345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When the participants sit in the chairs and put on their badges, they take on the role of the C</a:t>
          </a:r>
          <a:r>
            <a:rPr lang="en-GB" sz="2800" kern="1200" dirty="0">
              <a:effectLst/>
              <a:latin typeface="Times New Roman" panose="02020603050405020304" pitchFamily="18" charset="0"/>
              <a:cs typeface="Times New Roman" panose="02020603050405020304" pitchFamily="18" charset="0"/>
            </a:rPr>
            <a:t>ouncillor</a:t>
          </a:r>
          <a:r>
            <a:rPr lang="en-GB" sz="2800" kern="1200" dirty="0">
              <a:latin typeface="Times New Roman" panose="02020603050405020304" pitchFamily="18" charset="0"/>
              <a:cs typeface="Times New Roman" panose="02020603050405020304" pitchFamily="18" charset="0"/>
            </a:rPr>
            <a:t>. When they stand up and take off your badges, they are no longer members of the Town Council. </a:t>
          </a:r>
          <a:endParaRPr lang="en-US" sz="2800" kern="1200" dirty="0">
            <a:latin typeface="Times New Roman" panose="02020603050405020304" pitchFamily="18" charset="0"/>
            <a:cs typeface="Times New Roman" panose="02020603050405020304" pitchFamily="18" charset="0"/>
          </a:endParaRPr>
        </a:p>
      </dsp:txBody>
      <dsp:txXfrm>
        <a:off x="89556" y="127703"/>
        <a:ext cx="7909256" cy="1655448"/>
      </dsp:txXfrm>
    </dsp:sp>
    <dsp:sp modelId="{E2DD99B2-2EE3-4D42-8C6D-02AFDB61839E}">
      <dsp:nvSpPr>
        <dsp:cNvPr id="0" name=""/>
        <dsp:cNvSpPr/>
      </dsp:nvSpPr>
      <dsp:spPr>
        <a:xfrm>
          <a:off x="0" y="1953348"/>
          <a:ext cx="8088368" cy="1834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Whoever wears the shirt takes the role of the Citizen and whoever wears the hat takes the role of the Interior Minister. </a:t>
          </a:r>
          <a:endParaRPr lang="en-US" sz="2800" kern="1200" dirty="0">
            <a:latin typeface="Times New Roman" panose="02020603050405020304" pitchFamily="18" charset="0"/>
            <a:cs typeface="Times New Roman" panose="02020603050405020304" pitchFamily="18" charset="0"/>
          </a:endParaRPr>
        </a:p>
      </dsp:txBody>
      <dsp:txXfrm>
        <a:off x="89556" y="2042904"/>
        <a:ext cx="7909256" cy="1655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DDEDD-7A63-C34F-A5A8-C5C340AFB8A1}">
      <dsp:nvSpPr>
        <dsp:cNvPr id="0" name=""/>
        <dsp:cNvSpPr/>
      </dsp:nvSpPr>
      <dsp:spPr>
        <a:xfrm>
          <a:off x="582645" y="1178"/>
          <a:ext cx="2174490" cy="1304694"/>
        </a:xfrm>
        <a:prstGeom prst="rect">
          <a:avLst/>
        </a:prstGeom>
        <a:solidFill>
          <a:schemeClr val="accent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Hat </a:t>
          </a:r>
          <a:endParaRPr lang="en-US" sz="2300" kern="1200" dirty="0"/>
        </a:p>
      </dsp:txBody>
      <dsp:txXfrm>
        <a:off x="582645" y="1178"/>
        <a:ext cx="2174490" cy="1304694"/>
      </dsp:txXfrm>
    </dsp:sp>
    <dsp:sp modelId="{0FA61682-8449-C945-8543-FFBF9F9C2C27}">
      <dsp:nvSpPr>
        <dsp:cNvPr id="0" name=""/>
        <dsp:cNvSpPr/>
      </dsp:nvSpPr>
      <dsp:spPr>
        <a:xfrm>
          <a:off x="2974584" y="1178"/>
          <a:ext cx="2174490" cy="1304694"/>
        </a:xfrm>
        <a:prstGeom prst="rect">
          <a:avLst/>
        </a:prstGeom>
        <a:solidFill>
          <a:schemeClr val="accent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Button up shirt </a:t>
          </a:r>
          <a:endParaRPr lang="en-US" sz="2300" kern="1200" dirty="0"/>
        </a:p>
      </dsp:txBody>
      <dsp:txXfrm>
        <a:off x="2974584" y="1178"/>
        <a:ext cx="2174490" cy="1304694"/>
      </dsp:txXfrm>
    </dsp:sp>
    <dsp:sp modelId="{972F1DA1-E92C-834A-8A79-7B19160C507F}">
      <dsp:nvSpPr>
        <dsp:cNvPr id="0" name=""/>
        <dsp:cNvSpPr/>
      </dsp:nvSpPr>
      <dsp:spPr>
        <a:xfrm>
          <a:off x="5366524" y="1178"/>
          <a:ext cx="2174490" cy="1304694"/>
        </a:xfrm>
        <a:prstGeom prst="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Papers to write announcements </a:t>
          </a:r>
          <a:endParaRPr lang="en-US" sz="2300" kern="1200" dirty="0"/>
        </a:p>
      </dsp:txBody>
      <dsp:txXfrm>
        <a:off x="5366524" y="1178"/>
        <a:ext cx="2174490" cy="1304694"/>
      </dsp:txXfrm>
    </dsp:sp>
    <dsp:sp modelId="{23CB206E-52C2-2A45-867F-FC18800AEDDF}">
      <dsp:nvSpPr>
        <dsp:cNvPr id="0" name=""/>
        <dsp:cNvSpPr/>
      </dsp:nvSpPr>
      <dsp:spPr>
        <a:xfrm>
          <a:off x="7758464" y="1178"/>
          <a:ext cx="2174490" cy="1304694"/>
        </a:xfrm>
        <a:prstGeom prst="rect">
          <a:avLst/>
        </a:prstGeom>
        <a:solidFill>
          <a:schemeClr val="accent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Badges </a:t>
          </a:r>
          <a:endParaRPr lang="en-US" sz="2300" kern="1200"/>
        </a:p>
      </dsp:txBody>
      <dsp:txXfrm>
        <a:off x="7758464" y="1178"/>
        <a:ext cx="2174490" cy="1304694"/>
      </dsp:txXfrm>
    </dsp:sp>
    <dsp:sp modelId="{EA72ADB7-C25B-3E43-9E4B-7CC734C69403}">
      <dsp:nvSpPr>
        <dsp:cNvPr id="0" name=""/>
        <dsp:cNvSpPr/>
      </dsp:nvSpPr>
      <dsp:spPr>
        <a:xfrm>
          <a:off x="582645" y="1523321"/>
          <a:ext cx="2174490" cy="1304694"/>
        </a:xfrm>
        <a:prstGeom prst="rect">
          <a:avLst/>
        </a:prstGeom>
        <a:solidFill>
          <a:schemeClr val="accent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Cardboard </a:t>
          </a:r>
          <a:endParaRPr lang="en-US" sz="2300" kern="1200" dirty="0"/>
        </a:p>
      </dsp:txBody>
      <dsp:txXfrm>
        <a:off x="582645" y="1523321"/>
        <a:ext cx="2174490" cy="1304694"/>
      </dsp:txXfrm>
    </dsp:sp>
    <dsp:sp modelId="{D28A0F86-F9A4-2B49-9F0F-FE2ED2F41813}">
      <dsp:nvSpPr>
        <dsp:cNvPr id="0" name=""/>
        <dsp:cNvSpPr/>
      </dsp:nvSpPr>
      <dsp:spPr>
        <a:xfrm>
          <a:off x="2974584" y="1523321"/>
          <a:ext cx="2174490" cy="1304694"/>
        </a:xfrm>
        <a:prstGeom prst="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Markers </a:t>
          </a:r>
          <a:endParaRPr lang="en-US" sz="2300" kern="1200" dirty="0"/>
        </a:p>
      </dsp:txBody>
      <dsp:txXfrm>
        <a:off x="2974584" y="1523321"/>
        <a:ext cx="2174490" cy="1304694"/>
      </dsp:txXfrm>
    </dsp:sp>
    <dsp:sp modelId="{34E70165-A312-6248-A7A6-D981511B9E48}">
      <dsp:nvSpPr>
        <dsp:cNvPr id="0" name=""/>
        <dsp:cNvSpPr/>
      </dsp:nvSpPr>
      <dsp:spPr>
        <a:xfrm>
          <a:off x="5366524" y="1523321"/>
          <a:ext cx="2174490" cy="1304694"/>
        </a:xfrm>
        <a:prstGeom prst="rect">
          <a:avLst/>
        </a:prstGeom>
        <a:solidFill>
          <a:schemeClr val="accent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Briefcase</a:t>
          </a:r>
          <a:endParaRPr lang="en-US" sz="2300" kern="1200"/>
        </a:p>
      </dsp:txBody>
      <dsp:txXfrm>
        <a:off x="5366524" y="1523321"/>
        <a:ext cx="2174490" cy="1304694"/>
      </dsp:txXfrm>
    </dsp:sp>
    <dsp:sp modelId="{F7BB4898-BB9A-9E44-8D03-6297E6047BBC}">
      <dsp:nvSpPr>
        <dsp:cNvPr id="0" name=""/>
        <dsp:cNvSpPr/>
      </dsp:nvSpPr>
      <dsp:spPr>
        <a:xfrm>
          <a:off x="7758464" y="1523321"/>
          <a:ext cx="2174490" cy="1304694"/>
        </a:xfrm>
        <a:prstGeom prst="rect">
          <a:avLst/>
        </a:prstGeom>
        <a:solidFill>
          <a:schemeClr val="accent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Small papers </a:t>
          </a:r>
          <a:endParaRPr lang="en-US" sz="2300" kern="1200" dirty="0"/>
        </a:p>
      </dsp:txBody>
      <dsp:txXfrm>
        <a:off x="7758464" y="1523321"/>
        <a:ext cx="2174490" cy="1304694"/>
      </dsp:txXfrm>
    </dsp:sp>
    <dsp:sp modelId="{0CA6E815-DC77-9C48-B7B4-14FF8A9EB6D8}">
      <dsp:nvSpPr>
        <dsp:cNvPr id="0" name=""/>
        <dsp:cNvSpPr/>
      </dsp:nvSpPr>
      <dsp:spPr>
        <a:xfrm>
          <a:off x="4170554" y="3045465"/>
          <a:ext cx="2174490" cy="1304694"/>
        </a:xfrm>
        <a:prstGeom prst="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Pens </a:t>
          </a:r>
          <a:endParaRPr lang="en-US" sz="2300" kern="1200"/>
        </a:p>
      </dsp:txBody>
      <dsp:txXfrm>
        <a:off x="417055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2AC9-1872-5D44-9264-20042F7505D7}" type="datetimeFigureOut">
              <a:rPr lang="en-GR" smtClean="0"/>
              <a:t>3/6/24</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B5A4F-658B-544D-B998-254AA3026324}" type="slidenum">
              <a:rPr lang="en-GR" smtClean="0"/>
              <a:t>‹#›</a:t>
            </a:fld>
            <a:endParaRPr lang="en-GR"/>
          </a:p>
        </p:txBody>
      </p:sp>
    </p:spTree>
    <p:extLst>
      <p:ext uri="{BB962C8B-B14F-4D97-AF65-F5344CB8AC3E}">
        <p14:creationId xmlns:p14="http://schemas.microsoft.com/office/powerpoint/2010/main" val="28621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C9B5A4F-658B-544D-B998-254AA3026324}" type="slidenum">
              <a:rPr lang="en-GR" smtClean="0"/>
              <a:t>5</a:t>
            </a:fld>
            <a:endParaRPr lang="en-GR"/>
          </a:p>
        </p:txBody>
      </p:sp>
    </p:spTree>
    <p:extLst>
      <p:ext uri="{BB962C8B-B14F-4D97-AF65-F5344CB8AC3E}">
        <p14:creationId xmlns:p14="http://schemas.microsoft.com/office/powerpoint/2010/main" val="128728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C9B5A4F-658B-544D-B998-254AA3026324}" type="slidenum">
              <a:rPr lang="en-GR" smtClean="0"/>
              <a:t>6</a:t>
            </a:fld>
            <a:endParaRPr lang="en-GR"/>
          </a:p>
        </p:txBody>
      </p:sp>
    </p:spTree>
    <p:extLst>
      <p:ext uri="{BB962C8B-B14F-4D97-AF65-F5344CB8AC3E}">
        <p14:creationId xmlns:p14="http://schemas.microsoft.com/office/powerpoint/2010/main" val="42094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CFA8453-1DD5-401E-A97A-85B50D83B926}" type="datetimeFigureOut">
              <a:rPr lang="el-GR" smtClean="0"/>
              <a:t>3/6/24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343090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FA8453-1DD5-401E-A97A-85B50D83B926}" type="datetimeFigureOut">
              <a:rPr lang="el-GR" smtClean="0"/>
              <a:t>3/6/24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291811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FA8453-1DD5-401E-A97A-85B50D83B926}" type="datetimeFigureOut">
              <a:rPr lang="el-GR" smtClean="0"/>
              <a:t>3/6/24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288846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FA8453-1DD5-401E-A97A-85B50D83B926}" type="datetimeFigureOut">
              <a:rPr lang="el-GR" smtClean="0"/>
              <a:t>3/6/24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292695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CFA8453-1DD5-401E-A97A-85B50D83B926}" type="datetimeFigureOut">
              <a:rPr lang="el-GR" smtClean="0"/>
              <a:t>3/6/24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6843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CFA8453-1DD5-401E-A97A-85B50D83B926}" type="datetimeFigureOut">
              <a:rPr lang="el-GR" smtClean="0"/>
              <a:t>3/6/24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113831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CFA8453-1DD5-401E-A97A-85B50D83B926}" type="datetimeFigureOut">
              <a:rPr lang="el-GR" smtClean="0"/>
              <a:t>3/6/24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253876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CFA8453-1DD5-401E-A97A-85B50D83B926}" type="datetimeFigureOut">
              <a:rPr lang="el-GR" smtClean="0"/>
              <a:t>3/6/24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7717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A8453-1DD5-401E-A97A-85B50D83B926}" type="datetimeFigureOut">
              <a:rPr lang="el-GR" smtClean="0"/>
              <a:t>3/6/24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398097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CFA8453-1DD5-401E-A97A-85B50D83B926}" type="datetimeFigureOut">
              <a:rPr lang="el-GR" smtClean="0"/>
              <a:t>3/6/24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302552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CFA8453-1DD5-401E-A97A-85B50D83B926}" type="datetimeFigureOut">
              <a:rPr lang="el-GR" smtClean="0"/>
              <a:t>3/6/24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02A19D4-A289-4CB3-862E-78658D428379}" type="slidenum">
              <a:rPr lang="el-GR" smtClean="0"/>
              <a:t>‹#›</a:t>
            </a:fld>
            <a:endParaRPr lang="el-GR"/>
          </a:p>
        </p:txBody>
      </p:sp>
    </p:spTree>
    <p:extLst>
      <p:ext uri="{BB962C8B-B14F-4D97-AF65-F5344CB8AC3E}">
        <p14:creationId xmlns:p14="http://schemas.microsoft.com/office/powerpoint/2010/main" val="204318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A8453-1DD5-401E-A97A-85B50D83B926}" type="datetimeFigureOut">
              <a:rPr lang="el-GR" smtClean="0"/>
              <a:t>3/6/24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A19D4-A289-4CB3-862E-78658D428379}" type="slidenum">
              <a:rPr lang="el-GR" smtClean="0"/>
              <a:t>‹#›</a:t>
            </a:fld>
            <a:endParaRPr lang="el-GR"/>
          </a:p>
        </p:txBody>
      </p:sp>
    </p:spTree>
    <p:extLst>
      <p:ext uri="{BB962C8B-B14F-4D97-AF65-F5344CB8AC3E}">
        <p14:creationId xmlns:p14="http://schemas.microsoft.com/office/powerpoint/2010/main" val="271715262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26">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8">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2" name="Τίτλος 1">
            <a:extLst>
              <a:ext uri="{FF2B5EF4-FFF2-40B4-BE49-F238E27FC236}">
                <a16:creationId xmlns:a16="http://schemas.microsoft.com/office/drawing/2014/main" id="{ECDF9772-E8A5-A846-3151-2D0DC108FF95}"/>
              </a:ext>
            </a:extLst>
          </p:cNvPr>
          <p:cNvSpPr>
            <a:spLocks noGrp="1"/>
          </p:cNvSpPr>
          <p:nvPr>
            <p:ph type="ctrTitle"/>
          </p:nvPr>
        </p:nvSpPr>
        <p:spPr>
          <a:xfrm>
            <a:off x="675546" y="2842120"/>
            <a:ext cx="4371155" cy="2405451"/>
          </a:xfrm>
        </p:spPr>
        <p:txBody>
          <a:bodyPr>
            <a:noAutofit/>
          </a:bodyPr>
          <a:lstStyle/>
          <a:p>
            <a:pPr marL="153670" marR="3175">
              <a:spcBef>
                <a:spcPts val="80"/>
              </a:spcBef>
            </a:pPr>
            <a:r>
              <a:rPr lang="en-US" sz="2400" b="1" i="1" spc="-25" dirty="0">
                <a:solidFill>
                  <a:schemeClr val="accent1"/>
                </a:solidFill>
                <a:effectLst/>
                <a:latin typeface="Times New Roman" panose="02020603050405020304" pitchFamily="18" charset="0"/>
                <a:ea typeface="Times New Roman" panose="02020603050405020304" pitchFamily="18" charset="0"/>
              </a:rPr>
              <a:t>Applied and Environmental</a:t>
            </a:r>
            <a:r>
              <a:rPr lang="en-US" sz="2400" b="1" i="1" spc="-205" dirty="0">
                <a:solidFill>
                  <a:schemeClr val="accent1"/>
                </a:solidFill>
                <a:effectLst/>
                <a:latin typeface="Times New Roman" panose="02020603050405020304" pitchFamily="18" charset="0"/>
                <a:ea typeface="Times New Roman" panose="02020603050405020304" pitchFamily="18" charset="0"/>
              </a:rPr>
              <a:t> </a:t>
            </a:r>
            <a:r>
              <a:rPr lang="en-US" sz="2400" b="1" i="1" spc="-10" dirty="0">
                <a:solidFill>
                  <a:schemeClr val="accent1"/>
                </a:solidFill>
                <a:effectLst/>
                <a:latin typeface="Times New Roman" panose="02020603050405020304" pitchFamily="18" charset="0"/>
                <a:ea typeface="Times New Roman" panose="02020603050405020304" pitchFamily="18" charset="0"/>
              </a:rPr>
              <a:t>Theatre 1</a:t>
            </a:r>
            <a:r>
              <a:rPr lang="en-US" sz="2400" b="1" i="1" spc="-10" baseline="30000" dirty="0">
                <a:solidFill>
                  <a:schemeClr val="accent1"/>
                </a:solidFill>
                <a:effectLst/>
                <a:latin typeface="Times New Roman" panose="02020603050405020304" pitchFamily="18" charset="0"/>
                <a:ea typeface="Times New Roman" panose="02020603050405020304" pitchFamily="18" charset="0"/>
              </a:rPr>
              <a:t>st</a:t>
            </a:r>
            <a:r>
              <a:rPr lang="en-US" sz="2400" b="1" i="1" spc="-10" dirty="0">
                <a:solidFill>
                  <a:schemeClr val="accent1"/>
                </a:solidFill>
                <a:effectLst/>
                <a:latin typeface="Times New Roman" panose="02020603050405020304" pitchFamily="18" charset="0"/>
                <a:ea typeface="Times New Roman" panose="02020603050405020304" pitchFamily="18" charset="0"/>
              </a:rPr>
              <a:t> </a:t>
            </a:r>
            <a:r>
              <a:rPr lang="en-US" sz="2400" b="1" i="1" dirty="0">
                <a:solidFill>
                  <a:schemeClr val="accent1"/>
                </a:solidFill>
                <a:effectLst/>
                <a:latin typeface="Times New Roman" panose="02020603050405020304" pitchFamily="18" charset="0"/>
                <a:ea typeface="Times New Roman" panose="02020603050405020304" pitchFamily="18" charset="0"/>
              </a:rPr>
              <a:t>Symposium</a:t>
            </a:r>
            <a:br>
              <a:rPr lang="el-GR" sz="2400" b="1" i="1" dirty="0">
                <a:solidFill>
                  <a:schemeClr val="accent2"/>
                </a:solidFill>
                <a:effectLst/>
                <a:latin typeface="Times New Roman" panose="02020603050405020304" pitchFamily="18" charset="0"/>
                <a:ea typeface="Times New Roman" panose="02020603050405020304" pitchFamily="18" charset="0"/>
              </a:rPr>
            </a:br>
            <a:br>
              <a:rPr lang="el-GR" sz="2400" b="1" i="1" dirty="0">
                <a:effectLst/>
                <a:latin typeface="Times New Roman" panose="02020603050405020304" pitchFamily="18" charset="0"/>
                <a:ea typeface="Times New Roman" panose="02020603050405020304" pitchFamily="18" charset="0"/>
              </a:rPr>
            </a:br>
            <a:r>
              <a:rPr lang="en-US" sz="2400" b="1" i="1" dirty="0">
                <a:effectLst/>
                <a:latin typeface="Times New Roman" panose="02020603050405020304" pitchFamily="18" charset="0"/>
                <a:ea typeface="Times New Roman" panose="02020603050405020304" pitchFamily="18" charset="0"/>
              </a:rPr>
              <a:t>Community Theatre and Environmental Pressures in the Coastal of the </a:t>
            </a:r>
            <a:r>
              <a:rPr lang="en-US" sz="2400" b="1" i="1" dirty="0">
                <a:latin typeface="Times New Roman" panose="02020603050405020304" pitchFamily="18" charset="0"/>
                <a:ea typeface="Times New Roman" panose="02020603050405020304" pitchFamily="18" charset="0"/>
              </a:rPr>
              <a:t>Mediterranean Communities </a:t>
            </a:r>
            <a:r>
              <a:rPr lang="en-US" sz="2400" b="1" i="1" dirty="0">
                <a:effectLst/>
                <a:latin typeface="Times New Roman" panose="02020603050405020304" pitchFamily="18" charset="0"/>
                <a:ea typeface="Times New Roman" panose="02020603050405020304" pitchFamily="18" charset="0"/>
              </a:rPr>
              <a:t>(THEATRE2SEA)</a:t>
            </a:r>
            <a:br>
              <a:rPr lang="el-GR" sz="2400" b="1" i="1" dirty="0">
                <a:effectLst/>
                <a:latin typeface="Times New Roman" panose="02020603050405020304" pitchFamily="18" charset="0"/>
                <a:ea typeface="Times New Roman" panose="02020603050405020304" pitchFamily="18" charset="0"/>
              </a:rPr>
            </a:br>
            <a:br>
              <a:rPr lang="el-GR" sz="2400" dirty="0">
                <a:effectLst/>
                <a:latin typeface="Times New Roman" panose="02020603050405020304" pitchFamily="18" charset="0"/>
                <a:ea typeface="Times New Roman" panose="02020603050405020304" pitchFamily="18" charset="0"/>
              </a:rPr>
            </a:br>
            <a:r>
              <a:rPr lang="en-US" sz="2400" b="1" kern="0" dirty="0">
                <a:effectLst/>
                <a:latin typeface="Times New Roman" panose="02020603050405020304" pitchFamily="18" charset="0"/>
                <a:ea typeface="Times New Roman" panose="02020603050405020304" pitchFamily="18" charset="0"/>
              </a:rPr>
              <a:t>3-4 June 2024</a:t>
            </a:r>
            <a:br>
              <a:rPr lang="el-GR" sz="2400" b="1" kern="0" dirty="0">
                <a:effectLst/>
                <a:latin typeface="Times New Roman" panose="02020603050405020304" pitchFamily="18" charset="0"/>
                <a:ea typeface="Times New Roman" panose="02020603050405020304" pitchFamily="18" charset="0"/>
              </a:rPr>
            </a:br>
            <a:endParaRPr lang="el-GR" sz="2400" dirty="0"/>
          </a:p>
        </p:txBody>
      </p:sp>
      <p:sp>
        <p:nvSpPr>
          <p:cNvPr id="3" name="Υπότιτλος 2">
            <a:extLst>
              <a:ext uri="{FF2B5EF4-FFF2-40B4-BE49-F238E27FC236}">
                <a16:creationId xmlns:a16="http://schemas.microsoft.com/office/drawing/2014/main" id="{EE625D82-CAC0-F574-2189-9982A3958256}"/>
              </a:ext>
            </a:extLst>
          </p:cNvPr>
          <p:cNvSpPr>
            <a:spLocks noGrp="1"/>
          </p:cNvSpPr>
          <p:nvPr>
            <p:ph type="subTitle" idx="1"/>
          </p:nvPr>
        </p:nvSpPr>
        <p:spPr>
          <a:xfrm rot="5400000" flipV="1">
            <a:off x="1266680" y="5541622"/>
            <a:ext cx="227664" cy="1861137"/>
          </a:xfrm>
        </p:spPr>
        <p:txBody>
          <a:bodyPr>
            <a:normAutofit/>
          </a:bodyPr>
          <a:lstStyle/>
          <a:p>
            <a:pPr algn="l"/>
            <a:endParaRPr lang="el-GR" dirty="0"/>
          </a:p>
        </p:txBody>
      </p:sp>
      <p:pic>
        <p:nvPicPr>
          <p:cNvPr id="4" name="Picture 7" descr="The European Union - Study in Europe">
            <a:extLst>
              <a:ext uri="{FF2B5EF4-FFF2-40B4-BE49-F238E27FC236}">
                <a16:creationId xmlns:a16="http://schemas.microsoft.com/office/drawing/2014/main" id="{CF1A242B-2F68-705D-14B1-6D2ADEF37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081669" y="597670"/>
            <a:ext cx="4371155" cy="1254877"/>
          </a:xfrm>
          <a:prstGeom prst="rect">
            <a:avLst/>
          </a:prstGeom>
          <a:noFill/>
        </p:spPr>
      </p:pic>
      <p:pic>
        <p:nvPicPr>
          <p:cNvPr id="5" name="Εικόνα 4">
            <a:extLst>
              <a:ext uri="{FF2B5EF4-FFF2-40B4-BE49-F238E27FC236}">
                <a16:creationId xmlns:a16="http://schemas.microsoft.com/office/drawing/2014/main" id="{537F0071-8605-5D59-38BA-84891434C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081669" y="2488772"/>
            <a:ext cx="4371155" cy="1556074"/>
          </a:xfrm>
          <a:prstGeom prst="rect">
            <a:avLst/>
          </a:prstGeom>
          <a:noFill/>
        </p:spPr>
      </p:pic>
      <p:pic>
        <p:nvPicPr>
          <p:cNvPr id="6" name="Εικόνα 5">
            <a:extLst>
              <a:ext uri="{FF2B5EF4-FFF2-40B4-BE49-F238E27FC236}">
                <a16:creationId xmlns:a16="http://schemas.microsoft.com/office/drawing/2014/main" id="{4B5F4303-7CA5-009D-7FAE-8B22C828A2F8}"/>
              </a:ext>
            </a:extLst>
          </p:cNvPr>
          <p:cNvPicPr>
            <a:picLocks noChangeAspect="1"/>
          </p:cNvPicPr>
          <p:nvPr/>
        </p:nvPicPr>
        <p:blipFill>
          <a:blip r:embed="rId4"/>
          <a:stretch>
            <a:fillRect/>
          </a:stretch>
        </p:blipFill>
        <p:spPr>
          <a:xfrm>
            <a:off x="7081669" y="4850825"/>
            <a:ext cx="4371155" cy="915371"/>
          </a:xfrm>
          <a:prstGeom prst="rect">
            <a:avLst/>
          </a:prstGeom>
        </p:spPr>
      </p:pic>
    </p:spTree>
    <p:extLst>
      <p:ext uri="{BB962C8B-B14F-4D97-AF65-F5344CB8AC3E}">
        <p14:creationId xmlns:p14="http://schemas.microsoft.com/office/powerpoint/2010/main" val="186723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3CCA73B1-A148-DFD8-90A1-FDDA8BE8D6DF}"/>
              </a:ext>
            </a:extLst>
          </p:cNvPr>
          <p:cNvSpPr>
            <a:spLocks noGrp="1"/>
          </p:cNvSpPr>
          <p:nvPr>
            <p:ph type="title"/>
          </p:nvPr>
        </p:nvSpPr>
        <p:spPr>
          <a:xfrm>
            <a:off x="7374523" y="1065749"/>
            <a:ext cx="3748810" cy="4726502"/>
          </a:xfrm>
        </p:spPr>
        <p:txBody>
          <a:bodyPr>
            <a:normAutofit/>
          </a:bodyPr>
          <a:lstStyle/>
          <a:p>
            <a:r>
              <a:rPr lang="en-US" kern="100" dirty="0">
                <a:effectLst/>
                <a:latin typeface="Times New Roman" panose="02020603050405020304" pitchFamily="18" charset="0"/>
                <a:ea typeface="Aptos" panose="020B0004020202020204" pitchFamily="34" charset="0"/>
                <a:cs typeface="Times New Roman" panose="02020603050405020304" pitchFamily="18" charset="0"/>
              </a:rPr>
              <a:t>Assimilation</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Activity B</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March</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8883FD7-F3A3-C6E8-86C4-6115E0384ED6}"/>
              </a:ext>
            </a:extLst>
          </p:cNvPr>
          <p:cNvSpPr>
            <a:spLocks noGrp="1"/>
          </p:cNvSpPr>
          <p:nvPr>
            <p:ph idx="1"/>
          </p:nvPr>
        </p:nvSpPr>
        <p:spPr>
          <a:xfrm>
            <a:off x="0" y="1065749"/>
            <a:ext cx="4953000" cy="5431376"/>
          </a:xfrm>
        </p:spPr>
        <p:txBody>
          <a:bodyPr anchor="ctr">
            <a:normAutofit/>
          </a:bodyPr>
          <a:lstStyle/>
          <a:p>
            <a:pPr marL="0" indent="0" algn="ctr">
              <a:buNone/>
            </a:pPr>
            <a:r>
              <a:rPr lang="en-GB" sz="2200" dirty="0">
                <a:effectLst/>
                <a:latin typeface="Times New Roman" panose="02020603050405020304" pitchFamily="18" charset="0"/>
                <a:cs typeface="Times New Roman" panose="02020603050405020304" pitchFamily="18" charset="0"/>
              </a:rPr>
              <a:t>The participants are asked to create a march and shout slogans with the words they wrote on the cardboard. </a:t>
            </a:r>
          </a:p>
          <a:p>
            <a:endParaRPr lang="el-GR" sz="2000" dirty="0"/>
          </a:p>
        </p:txBody>
      </p:sp>
    </p:spTree>
    <p:extLst>
      <p:ext uri="{BB962C8B-B14F-4D97-AF65-F5344CB8AC3E}">
        <p14:creationId xmlns:p14="http://schemas.microsoft.com/office/powerpoint/2010/main" val="72444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134706B-150F-487B-B4FB-34C10219C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FD23E7-C75D-4AFA-A4D4-BE5558110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p:spPr>
        <p:txBody>
          <a:bodyPr rtlCol="0" anchor="ctr"/>
          <a:lstStyle/>
          <a:p>
            <a:endParaRPr lang="en-US" dirty="0"/>
          </a:p>
        </p:txBody>
      </p:sp>
      <p:sp>
        <p:nvSpPr>
          <p:cNvPr id="2" name="Τίτλος 1">
            <a:extLst>
              <a:ext uri="{FF2B5EF4-FFF2-40B4-BE49-F238E27FC236}">
                <a16:creationId xmlns:a16="http://schemas.microsoft.com/office/drawing/2014/main" id="{3E649115-46DA-DA3C-922F-FAFEBCB69686}"/>
              </a:ext>
            </a:extLst>
          </p:cNvPr>
          <p:cNvSpPr>
            <a:spLocks noGrp="1"/>
          </p:cNvSpPr>
          <p:nvPr>
            <p:ph type="title"/>
          </p:nvPr>
        </p:nvSpPr>
        <p:spPr>
          <a:xfrm>
            <a:off x="3323949" y="239393"/>
            <a:ext cx="5541054" cy="955993"/>
          </a:xfrm>
        </p:spPr>
        <p:txBody>
          <a:bodyPr vert="horz" lIns="91440" tIns="45720" rIns="91440" bIns="45720" rtlCol="0" anchor="b">
            <a:normAutofit/>
          </a:bodyPr>
          <a:lstStyle/>
          <a:p>
            <a:pPr algn="ctr"/>
            <a:r>
              <a:rPr lang="en-US" sz="5200" kern="1200" dirty="0">
                <a:solidFill>
                  <a:schemeClr val="tx1"/>
                </a:solidFill>
                <a:latin typeface="Times New Roman" panose="02020603050405020304" pitchFamily="18" charset="0"/>
                <a:cs typeface="Times New Roman" panose="02020603050405020304" pitchFamily="18" charset="0"/>
              </a:rPr>
              <a:t>Storytelling</a:t>
            </a:r>
          </a:p>
        </p:txBody>
      </p:sp>
      <p:sp>
        <p:nvSpPr>
          <p:cNvPr id="5" name="TextBox 4">
            <a:extLst>
              <a:ext uri="{FF2B5EF4-FFF2-40B4-BE49-F238E27FC236}">
                <a16:creationId xmlns:a16="http://schemas.microsoft.com/office/drawing/2014/main" id="{1D18A219-2BFD-25B5-1A21-3AE3958590FB}"/>
              </a:ext>
            </a:extLst>
          </p:cNvPr>
          <p:cNvSpPr txBox="1"/>
          <p:nvPr/>
        </p:nvSpPr>
        <p:spPr>
          <a:xfrm>
            <a:off x="3047614" y="2572940"/>
            <a:ext cx="6093724" cy="1938992"/>
          </a:xfrm>
          <a:prstGeom prst="rect">
            <a:avLst/>
          </a:prstGeom>
          <a:noFill/>
        </p:spPr>
        <p:txBody>
          <a:bodyPr wrap="square">
            <a:spAutoFit/>
          </a:bodyPr>
          <a:lstStyle/>
          <a:p>
            <a:pPr algn="ctr"/>
            <a:r>
              <a:rPr lang="en-GB" sz="2400" dirty="0">
                <a:effectLst/>
                <a:latin typeface="Times New Roman" panose="02020603050405020304" pitchFamily="18" charset="0"/>
                <a:cs typeface="Times New Roman" panose="02020603050405020304" pitchFamily="18" charset="0"/>
              </a:rPr>
              <a:t>The Minister of the Interior (Nikos </a:t>
            </a:r>
            <a:r>
              <a:rPr lang="en-GB" sz="2400" dirty="0" err="1">
                <a:effectLst/>
                <a:latin typeface="Times New Roman" panose="02020603050405020304" pitchFamily="18" charset="0"/>
                <a:cs typeface="Times New Roman" panose="02020603050405020304" pitchFamily="18" charset="0"/>
              </a:rPr>
              <a:t>Keraseos</a:t>
            </a:r>
            <a:r>
              <a:rPr lang="en-GB" sz="2400" dirty="0">
                <a:effectLst/>
                <a:latin typeface="Times New Roman" panose="02020603050405020304" pitchFamily="18" charset="0"/>
                <a:cs typeface="Times New Roman" panose="02020603050405020304" pitchFamily="18" charset="0"/>
              </a:rPr>
              <a:t>) makes an appearance at the Town </a:t>
            </a:r>
            <a:r>
              <a:rPr lang="en-GB" sz="2400" dirty="0">
                <a:latin typeface="Times New Roman" panose="02020603050405020304" pitchFamily="18" charset="0"/>
                <a:cs typeface="Times New Roman" panose="02020603050405020304" pitchFamily="18" charset="0"/>
              </a:rPr>
              <a:t>C</a:t>
            </a:r>
            <a:r>
              <a:rPr lang="en-GB" sz="2400" dirty="0">
                <a:effectLst/>
                <a:latin typeface="Times New Roman" panose="02020603050405020304" pitchFamily="18" charset="0"/>
                <a:cs typeface="Times New Roman" panose="02020603050405020304" pitchFamily="18" charset="0"/>
              </a:rPr>
              <a:t>ouncil. The minister refuses to allow any relocation because of the small population of the village. He asks the councillors to find a solution.</a:t>
            </a:r>
          </a:p>
        </p:txBody>
      </p:sp>
    </p:spTree>
    <p:extLst>
      <p:ext uri="{BB962C8B-B14F-4D97-AF65-F5344CB8AC3E}">
        <p14:creationId xmlns:p14="http://schemas.microsoft.com/office/powerpoint/2010/main" val="21404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5CD1AE8B-CE64-19B8-C6A1-092355DDE178}"/>
              </a:ext>
            </a:extLst>
          </p:cNvPr>
          <p:cNvSpPr>
            <a:spLocks noGrp="1"/>
          </p:cNvSpPr>
          <p:nvPr>
            <p:ph type="title"/>
          </p:nvPr>
        </p:nvSpPr>
        <p:spPr>
          <a:xfrm>
            <a:off x="1139044" y="2090114"/>
            <a:ext cx="3382890" cy="2481886"/>
          </a:xfrm>
        </p:spPr>
        <p:txBody>
          <a:bodyPr>
            <a:normAutofit/>
          </a:bodyPr>
          <a:lstStyle/>
          <a:p>
            <a:pPr algn="ctr"/>
            <a:r>
              <a:rPr lang="en-US" sz="4100" dirty="0">
                <a:latin typeface="Times New Roman" panose="02020603050405020304" pitchFamily="18" charset="0"/>
                <a:cs typeface="Times New Roman" panose="02020603050405020304" pitchFamily="18" charset="0"/>
              </a:rPr>
              <a:t>Action</a:t>
            </a:r>
            <a:br>
              <a:rPr lang="en-US" sz="4100" dirty="0">
                <a:latin typeface="Times New Roman" panose="02020603050405020304" pitchFamily="18" charset="0"/>
                <a:cs typeface="Times New Roman" panose="02020603050405020304" pitchFamily="18" charset="0"/>
              </a:rPr>
            </a:br>
            <a:br>
              <a:rPr lang="en-US" sz="4100" dirty="0">
                <a:latin typeface="Times New Roman" panose="02020603050405020304" pitchFamily="18" charset="0"/>
                <a:cs typeface="Times New Roman" panose="02020603050405020304" pitchFamily="18" charset="0"/>
              </a:rPr>
            </a:br>
            <a:r>
              <a:rPr lang="en-US" sz="4100" dirty="0">
                <a:latin typeface="Times New Roman" panose="02020603050405020304" pitchFamily="18" charset="0"/>
                <a:cs typeface="Times New Roman" panose="02020603050405020304" pitchFamily="18" charset="0"/>
              </a:rPr>
              <a:t>2</a:t>
            </a:r>
            <a:r>
              <a:rPr lang="en-US" sz="4100" baseline="30000" dirty="0">
                <a:latin typeface="Times New Roman" panose="02020603050405020304" pitchFamily="18" charset="0"/>
                <a:cs typeface="Times New Roman" panose="02020603050405020304" pitchFamily="18" charset="0"/>
              </a:rPr>
              <a:t>nd</a:t>
            </a:r>
            <a:r>
              <a:rPr lang="en-US" sz="4100" dirty="0">
                <a:latin typeface="Times New Roman" panose="02020603050405020304" pitchFamily="18" charset="0"/>
                <a:cs typeface="Times New Roman" panose="02020603050405020304" pitchFamily="18" charset="0"/>
              </a:rPr>
              <a:t>  point of view </a:t>
            </a:r>
            <a:endParaRPr lang="el-GR" sz="41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80194C40-42E2-C64D-D54B-7C5DC1EAD172}"/>
              </a:ext>
            </a:extLst>
          </p:cNvPr>
          <p:cNvSpPr>
            <a:spLocks noGrp="1"/>
          </p:cNvSpPr>
          <p:nvPr>
            <p:ph idx="1"/>
          </p:nvPr>
        </p:nvSpPr>
        <p:spPr>
          <a:xfrm>
            <a:off x="5513614" y="1087680"/>
            <a:ext cx="6068786" cy="4928300"/>
          </a:xfrm>
        </p:spPr>
        <p:txBody>
          <a:bodyPr anchor="ctr">
            <a:normAutofit/>
          </a:bodyPr>
          <a:lstStyle/>
          <a:p>
            <a:pPr marL="0" indent="0" algn="ctr">
              <a:buNone/>
            </a:pPr>
            <a:r>
              <a:rPr lang="en-GB" sz="2200" dirty="0">
                <a:effectLst/>
                <a:latin typeface="Times New Roman" panose="02020603050405020304" pitchFamily="18" charset="0"/>
                <a:cs typeface="Times New Roman" panose="02020603050405020304" pitchFamily="18" charset="0"/>
              </a:rPr>
              <a:t>“ Good morning, I wish you a good start as councillors. </a:t>
            </a:r>
          </a:p>
          <a:p>
            <a:pPr marL="0" indent="0" algn="ctr">
              <a:buNone/>
            </a:pPr>
            <a:r>
              <a:rPr lang="en-GB" sz="2200" dirty="0">
                <a:effectLst/>
                <a:latin typeface="Times New Roman" panose="02020603050405020304" pitchFamily="18" charset="0"/>
                <a:cs typeface="Times New Roman" panose="02020603050405020304" pitchFamily="18" charset="0"/>
              </a:rPr>
              <a:t>I understand the citizens of the village are asking to relocate to another municipality. </a:t>
            </a:r>
          </a:p>
          <a:p>
            <a:pPr marL="0" indent="0" algn="ctr">
              <a:buNone/>
            </a:pPr>
            <a:r>
              <a:rPr lang="en-GB" sz="2200" dirty="0">
                <a:effectLst/>
                <a:latin typeface="Times New Roman" panose="02020603050405020304" pitchFamily="18" charset="0"/>
                <a:cs typeface="Times New Roman" panose="02020603050405020304" pitchFamily="18" charset="0"/>
              </a:rPr>
              <a:t>Unfortunately, due to the small population of our village, I cannot allow it. </a:t>
            </a:r>
          </a:p>
          <a:p>
            <a:pPr marL="0" indent="0" algn="ctr">
              <a:buNone/>
            </a:pPr>
            <a:r>
              <a:rPr lang="en-GB" sz="2200" dirty="0">
                <a:effectLst/>
                <a:latin typeface="Times New Roman" panose="02020603050405020304" pitchFamily="18" charset="0"/>
                <a:cs typeface="Times New Roman" panose="02020603050405020304" pitchFamily="18" charset="0"/>
              </a:rPr>
              <a:t>I will leave now because I have to visit other villages. I will return later for further updates.”</a:t>
            </a:r>
          </a:p>
          <a:p>
            <a:pPr marL="0" indent="0" algn="ctr">
              <a:buNone/>
            </a:pPr>
            <a:endParaRPr lang="en-GB"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04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Τίτλος 1">
            <a:extLst>
              <a:ext uri="{FF2B5EF4-FFF2-40B4-BE49-F238E27FC236}">
                <a16:creationId xmlns:a16="http://schemas.microsoft.com/office/drawing/2014/main" id="{3CCA73B1-A148-DFD8-90A1-FDDA8BE8D6DF}"/>
              </a:ext>
            </a:extLst>
          </p:cNvPr>
          <p:cNvSpPr>
            <a:spLocks noGrp="1"/>
          </p:cNvSpPr>
          <p:nvPr>
            <p:ph type="title"/>
          </p:nvPr>
        </p:nvSpPr>
        <p:spPr>
          <a:xfrm>
            <a:off x="838200" y="713312"/>
            <a:ext cx="4038600" cy="5431376"/>
          </a:xfrm>
        </p:spPr>
        <p:txBody>
          <a:bodyPr>
            <a:normAutofit/>
          </a:bodyPr>
          <a:lstStyle/>
          <a:p>
            <a:r>
              <a:rPr lang="en-US" kern="100" dirty="0">
                <a:effectLst/>
                <a:latin typeface="Times New Roman" panose="02020603050405020304" pitchFamily="18" charset="0"/>
                <a:ea typeface="Aptos" panose="020B0004020202020204" pitchFamily="34" charset="0"/>
                <a:cs typeface="Times New Roman" panose="02020603050405020304" pitchFamily="18" charset="0"/>
              </a:rPr>
              <a:t>Assimilation</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Activity A</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Phone Call</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8883FD7-F3A3-C6E8-86C4-6115E0384ED6}"/>
              </a:ext>
            </a:extLst>
          </p:cNvPr>
          <p:cNvSpPr>
            <a:spLocks noGrp="1"/>
          </p:cNvSpPr>
          <p:nvPr>
            <p:ph idx="1"/>
          </p:nvPr>
        </p:nvSpPr>
        <p:spPr>
          <a:xfrm>
            <a:off x="6095999" y="931677"/>
            <a:ext cx="5257801" cy="5431376"/>
          </a:xfrm>
        </p:spPr>
        <p:txBody>
          <a:bodyPr anchor="ctr">
            <a:normAutofit/>
          </a:bodyPr>
          <a:lstStyle/>
          <a:p>
            <a:pPr marL="0" indent="0" algn="ctr">
              <a:buNone/>
            </a:pPr>
            <a:r>
              <a:rPr lang="en-GB" sz="2200" dirty="0">
                <a:latin typeface="Times New Roman" panose="02020603050405020304" pitchFamily="18" charset="0"/>
                <a:cs typeface="Times New Roman" panose="02020603050405020304" pitchFamily="18" charset="0"/>
              </a:rPr>
              <a:t>Team members are divided into pairs. An improvisation is requested in which the minister (who is wearing the hat) is informed with phone call by someone (the members decide what character is making the phone call) about the fire that has broken out. Every 20 seconds the roles are reversed </a:t>
            </a:r>
          </a:p>
          <a:p>
            <a:pPr algn="ctr"/>
            <a:endParaRPr lang="el-GR" sz="2200" dirty="0"/>
          </a:p>
        </p:txBody>
      </p:sp>
    </p:spTree>
    <p:extLst>
      <p:ext uri="{BB962C8B-B14F-4D97-AF65-F5344CB8AC3E}">
        <p14:creationId xmlns:p14="http://schemas.microsoft.com/office/powerpoint/2010/main" val="239448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3CCA73B1-A148-DFD8-90A1-FDDA8BE8D6DF}"/>
              </a:ext>
            </a:extLst>
          </p:cNvPr>
          <p:cNvSpPr>
            <a:spLocks noGrp="1"/>
          </p:cNvSpPr>
          <p:nvPr>
            <p:ph type="title"/>
          </p:nvPr>
        </p:nvSpPr>
        <p:spPr>
          <a:xfrm>
            <a:off x="7374523" y="1065749"/>
            <a:ext cx="3748810" cy="4726502"/>
          </a:xfrm>
        </p:spPr>
        <p:txBody>
          <a:bodyPr>
            <a:normAutofit/>
          </a:bodyPr>
          <a:lstStyle/>
          <a:p>
            <a:r>
              <a:rPr lang="en-US" kern="100" dirty="0">
                <a:effectLst/>
                <a:latin typeface="Times New Roman" panose="02020603050405020304" pitchFamily="18" charset="0"/>
                <a:ea typeface="Aptos" panose="020B0004020202020204" pitchFamily="34" charset="0"/>
                <a:cs typeface="Times New Roman" panose="02020603050405020304" pitchFamily="18" charset="0"/>
              </a:rPr>
              <a:t>Assimilation</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Activity B</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latin typeface="Times New Roman" panose="02020603050405020304" pitchFamily="18" charset="0"/>
                <a:ea typeface="Aptos" panose="020B0004020202020204" pitchFamily="34" charset="0"/>
                <a:cs typeface="Times New Roman" panose="02020603050405020304" pitchFamily="18" charset="0"/>
              </a:rPr>
              <a:t>B</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riefcase</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8883FD7-F3A3-C6E8-86C4-6115E0384ED6}"/>
              </a:ext>
            </a:extLst>
          </p:cNvPr>
          <p:cNvSpPr>
            <a:spLocks noGrp="1"/>
          </p:cNvSpPr>
          <p:nvPr>
            <p:ph idx="1"/>
          </p:nvPr>
        </p:nvSpPr>
        <p:spPr>
          <a:xfrm>
            <a:off x="94376" y="861033"/>
            <a:ext cx="4953000" cy="5431376"/>
          </a:xfrm>
        </p:spPr>
        <p:txBody>
          <a:bodyPr anchor="ctr">
            <a:normAutofit/>
          </a:bodyPr>
          <a:lstStyle/>
          <a:p>
            <a:pPr marL="0" indent="0" algn="ctr">
              <a:buNone/>
            </a:pPr>
            <a:r>
              <a:rPr lang="en-GB" sz="2200" dirty="0">
                <a:effectLst/>
                <a:latin typeface="Times New Roman" panose="02020603050405020304" pitchFamily="18" charset="0"/>
                <a:cs typeface="Times New Roman" panose="02020603050405020304" pitchFamily="18" charset="0"/>
              </a:rPr>
              <a:t>The minister forgets his briefcase. Inside it, participants find pieces of paper on which they can write down ways to rebuild the environment. Then someone takes on the role of the minister (people in the group take turns standing up), they read the papers and lastly, they vote. </a:t>
            </a:r>
          </a:p>
          <a:p>
            <a:pPr marL="0" indent="0">
              <a:buNone/>
            </a:pPr>
            <a:endParaRPr lang="el-GR" sz="2000" dirty="0"/>
          </a:p>
        </p:txBody>
      </p:sp>
    </p:spTree>
    <p:extLst>
      <p:ext uri="{BB962C8B-B14F-4D97-AF65-F5344CB8AC3E}">
        <p14:creationId xmlns:p14="http://schemas.microsoft.com/office/powerpoint/2010/main" val="163095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134706B-150F-487B-B4FB-34C10219C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FD23E7-C75D-4AFA-A4D4-BE5558110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p:spPr>
        <p:txBody>
          <a:bodyPr rtlCol="0" anchor="ctr"/>
          <a:lstStyle/>
          <a:p>
            <a:endParaRPr lang="en-US" dirty="0"/>
          </a:p>
        </p:txBody>
      </p:sp>
      <p:sp>
        <p:nvSpPr>
          <p:cNvPr id="2" name="Τίτλος 1">
            <a:extLst>
              <a:ext uri="{FF2B5EF4-FFF2-40B4-BE49-F238E27FC236}">
                <a16:creationId xmlns:a16="http://schemas.microsoft.com/office/drawing/2014/main" id="{3E649115-46DA-DA3C-922F-FAFEBCB69686}"/>
              </a:ext>
            </a:extLst>
          </p:cNvPr>
          <p:cNvSpPr>
            <a:spLocks noGrp="1"/>
          </p:cNvSpPr>
          <p:nvPr>
            <p:ph type="title"/>
          </p:nvPr>
        </p:nvSpPr>
        <p:spPr>
          <a:xfrm>
            <a:off x="3323949" y="239393"/>
            <a:ext cx="5541054" cy="955993"/>
          </a:xfrm>
        </p:spPr>
        <p:txBody>
          <a:bodyPr vert="horz" lIns="91440" tIns="45720" rIns="91440" bIns="45720" rtlCol="0" anchor="b">
            <a:normAutofit/>
          </a:bodyPr>
          <a:lstStyle/>
          <a:p>
            <a:pPr algn="ctr"/>
            <a:r>
              <a:rPr lang="en-US" sz="5200" kern="1200" dirty="0">
                <a:solidFill>
                  <a:schemeClr val="tx1"/>
                </a:solidFill>
                <a:latin typeface="Times New Roman" panose="02020603050405020304" pitchFamily="18" charset="0"/>
                <a:cs typeface="Times New Roman" panose="02020603050405020304" pitchFamily="18" charset="0"/>
              </a:rPr>
              <a:t>Storytelling</a:t>
            </a:r>
          </a:p>
        </p:txBody>
      </p:sp>
      <p:sp>
        <p:nvSpPr>
          <p:cNvPr id="5" name="TextBox 4">
            <a:extLst>
              <a:ext uri="{FF2B5EF4-FFF2-40B4-BE49-F238E27FC236}">
                <a16:creationId xmlns:a16="http://schemas.microsoft.com/office/drawing/2014/main" id="{1D18A219-2BFD-25B5-1A21-3AE3958590FB}"/>
              </a:ext>
            </a:extLst>
          </p:cNvPr>
          <p:cNvSpPr txBox="1"/>
          <p:nvPr/>
        </p:nvSpPr>
        <p:spPr>
          <a:xfrm>
            <a:off x="3047614" y="2572940"/>
            <a:ext cx="6093724" cy="1200329"/>
          </a:xfrm>
          <a:prstGeom prst="rect">
            <a:avLst/>
          </a:prstGeom>
          <a:noFill/>
        </p:spPr>
        <p:txBody>
          <a:bodyPr wrap="square">
            <a:spAutoFit/>
          </a:bodyPr>
          <a:lstStyle/>
          <a:p>
            <a:pPr algn="ctr"/>
            <a:r>
              <a:rPr lang="en-GB" sz="2400" dirty="0">
                <a:effectLst/>
                <a:latin typeface="Times New Roman" panose="02020603050405020304" pitchFamily="18" charset="0"/>
                <a:cs typeface="Times New Roman" panose="02020603050405020304" pitchFamily="18" charset="0"/>
              </a:rPr>
              <a:t>The Citizen after getting off work, returns to the Town </a:t>
            </a:r>
            <a:r>
              <a:rPr lang="en-GB" sz="2400" dirty="0">
                <a:latin typeface="Times New Roman" panose="02020603050405020304" pitchFamily="18" charset="0"/>
                <a:cs typeface="Times New Roman" panose="02020603050405020304" pitchFamily="18" charset="0"/>
              </a:rPr>
              <a:t>C</a:t>
            </a:r>
            <a:r>
              <a:rPr lang="en-GB" sz="2400" dirty="0">
                <a:effectLst/>
                <a:latin typeface="Times New Roman" panose="02020603050405020304" pitchFamily="18" charset="0"/>
                <a:cs typeface="Times New Roman" panose="02020603050405020304" pitchFamily="18" charset="0"/>
              </a:rPr>
              <a:t>ouncil to receive a response about his relocation to another municipality. </a:t>
            </a:r>
          </a:p>
        </p:txBody>
      </p:sp>
    </p:spTree>
    <p:extLst>
      <p:ext uri="{BB962C8B-B14F-4D97-AF65-F5344CB8AC3E}">
        <p14:creationId xmlns:p14="http://schemas.microsoft.com/office/powerpoint/2010/main" val="121492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B8760FEA-600D-ADF7-1BD1-AC853DE6BA16}"/>
              </a:ext>
            </a:extLst>
          </p:cNvPr>
          <p:cNvSpPr>
            <a:spLocks noGrp="1"/>
          </p:cNvSpPr>
          <p:nvPr>
            <p:ph type="title"/>
          </p:nvPr>
        </p:nvSpPr>
        <p:spPr>
          <a:xfrm>
            <a:off x="1137034" y="609600"/>
            <a:ext cx="4784796" cy="1330840"/>
          </a:xfrm>
        </p:spPr>
        <p:txBody>
          <a:bodyPr>
            <a:normAutofit fontScale="90000"/>
          </a:bodyPr>
          <a:lstStyle/>
          <a:p>
            <a:pPr algn="ctr"/>
            <a:r>
              <a:rPr lang="en-US" sz="3700" dirty="0">
                <a:latin typeface="Times New Roman" panose="02020603050405020304" pitchFamily="18" charset="0"/>
                <a:cs typeface="Times New Roman" panose="02020603050405020304" pitchFamily="18" charset="0"/>
              </a:rPr>
              <a:t>Action </a:t>
            </a:r>
            <a:br>
              <a:rPr lang="en-US" sz="3700" dirty="0">
                <a:latin typeface="Times New Roman" panose="02020603050405020304" pitchFamily="18" charset="0"/>
                <a:cs typeface="Times New Roman" panose="02020603050405020304" pitchFamily="18" charset="0"/>
              </a:rPr>
            </a:br>
            <a:r>
              <a:rPr lang="en-US" sz="3700" dirty="0">
                <a:latin typeface="Times New Roman" panose="02020603050405020304" pitchFamily="18" charset="0"/>
                <a:cs typeface="Times New Roman" panose="02020603050405020304" pitchFamily="18" charset="0"/>
              </a:rPr>
              <a:t>Announcement of decision</a:t>
            </a:r>
            <a:endParaRPr lang="el-GR" sz="37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F9604E1-0ED1-A0EF-EA7F-69B6FE0C3E96}"/>
              </a:ext>
            </a:extLst>
          </p:cNvPr>
          <p:cNvSpPr>
            <a:spLocks noGrp="1"/>
          </p:cNvSpPr>
          <p:nvPr>
            <p:ph idx="1"/>
          </p:nvPr>
        </p:nvSpPr>
        <p:spPr>
          <a:xfrm>
            <a:off x="1132840" y="2550040"/>
            <a:ext cx="4784795" cy="3985671"/>
          </a:xfrm>
        </p:spPr>
        <p:txBody>
          <a:bodyPr>
            <a:normAutofit/>
          </a:bodyPr>
          <a:lstStyle/>
          <a:p>
            <a:pPr marL="0" indent="0" algn="ctr">
              <a:buNone/>
            </a:pPr>
            <a:r>
              <a:rPr lang="en-GB" sz="2000" dirty="0">
                <a:effectLst/>
                <a:latin typeface="Times New Roman" panose="02020603050405020304" pitchFamily="18" charset="0"/>
                <a:cs typeface="Times New Roman" panose="02020603050405020304" pitchFamily="18" charset="0"/>
              </a:rPr>
              <a:t>The councillors will have to decide whether to allow the Citizen to relocate or to obey the order of the Interior Minister and prohibit any movement. </a:t>
            </a:r>
          </a:p>
          <a:p>
            <a:endParaRPr lang="el-GR" sz="2000" dirty="0"/>
          </a:p>
        </p:txBody>
      </p:sp>
      <p:pic>
        <p:nvPicPr>
          <p:cNvPr id="5" name="Picture 4" descr="A painting of a person holding a tree&#10;&#10;Description automatically generated">
            <a:extLst>
              <a:ext uri="{FF2B5EF4-FFF2-40B4-BE49-F238E27FC236}">
                <a16:creationId xmlns:a16="http://schemas.microsoft.com/office/drawing/2014/main" id="{648CBD82-E698-731E-E15A-E599255E7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711" y="717012"/>
            <a:ext cx="3619447" cy="5446191"/>
          </a:xfrm>
          <a:prstGeom prst="rect">
            <a:avLst/>
          </a:prstGeom>
        </p:spPr>
      </p:pic>
    </p:spTree>
    <p:extLst>
      <p:ext uri="{BB962C8B-B14F-4D97-AF65-F5344CB8AC3E}">
        <p14:creationId xmlns:p14="http://schemas.microsoft.com/office/powerpoint/2010/main" val="3135143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49B03465-1B66-255B-E7E0-A4C6941F3EDB}"/>
              </a:ext>
            </a:extLst>
          </p:cNvPr>
          <p:cNvSpPr>
            <a:spLocks noGrp="1"/>
          </p:cNvSpPr>
          <p:nvPr>
            <p:ph type="title"/>
          </p:nvPr>
        </p:nvSpPr>
        <p:spPr>
          <a:xfrm>
            <a:off x="1137038" y="609597"/>
            <a:ext cx="8903433" cy="1330841"/>
          </a:xfrm>
        </p:spPr>
        <p:txBody>
          <a:bodyPr>
            <a:normAutofit/>
          </a:bodyPr>
          <a:lstStyle/>
          <a:p>
            <a:r>
              <a:rPr lang="en-US" dirty="0">
                <a:latin typeface="Times New Roman" panose="02020603050405020304" pitchFamily="18" charset="0"/>
                <a:cs typeface="Times New Roman" panose="02020603050405020304" pitchFamily="18" charset="0"/>
              </a:rPr>
              <a:t>Reflection</a:t>
            </a:r>
            <a:endParaRPr lang="el-GR" dirty="0">
              <a:latin typeface="Times New Roman" panose="02020603050405020304" pitchFamily="18" charset="0"/>
              <a:cs typeface="Times New Roman" panose="02020603050405020304" pitchFamily="18" charset="0"/>
            </a:endParaRPr>
          </a:p>
        </p:txBody>
      </p:sp>
      <p:sp>
        <p:nvSpPr>
          <p:cNvPr id="22" name="Content Placeholder 14">
            <a:extLst>
              <a:ext uri="{FF2B5EF4-FFF2-40B4-BE49-F238E27FC236}">
                <a16:creationId xmlns:a16="http://schemas.microsoft.com/office/drawing/2014/main" id="{BF65DF9A-33DC-7A05-3C2C-0EC95E5A382D}"/>
              </a:ext>
            </a:extLst>
          </p:cNvPr>
          <p:cNvSpPr>
            <a:spLocks noGrp="1"/>
          </p:cNvSpPr>
          <p:nvPr>
            <p:ph idx="1"/>
          </p:nvPr>
        </p:nvSpPr>
        <p:spPr>
          <a:xfrm>
            <a:off x="1035951" y="2550034"/>
            <a:ext cx="5060050" cy="3946299"/>
          </a:xfrm>
        </p:spPr>
        <p:txBody>
          <a:bodyPr>
            <a:normAutofit/>
          </a:bodyPr>
          <a:lstStyle/>
          <a:p>
            <a:pPr marL="0" indent="0" algn="ctr">
              <a:buNone/>
            </a:pPr>
            <a:r>
              <a:rPr lang="en-GB" sz="2000" dirty="0">
                <a:effectLst/>
                <a:latin typeface="Times New Roman" panose="02020603050405020304" pitchFamily="18" charset="0"/>
                <a:cs typeface="Times New Roman" panose="02020603050405020304" pitchFamily="18" charset="0"/>
              </a:rPr>
              <a:t>After 10 years, the participants are a trekking group that goes hiking on a mountain in the village. </a:t>
            </a:r>
          </a:p>
          <a:p>
            <a:pPr marL="0" indent="0" algn="ctr">
              <a:buNone/>
            </a:pPr>
            <a:r>
              <a:rPr lang="en-GB" sz="2000" dirty="0">
                <a:effectLst/>
                <a:latin typeface="Times New Roman" panose="02020603050405020304" pitchFamily="18" charset="0"/>
                <a:cs typeface="Times New Roman" panose="02020603050405020304" pitchFamily="18" charset="0"/>
              </a:rPr>
              <a:t>The members of the group are put in a line, in which the first one does an action (mime, words etc) and the rest imitate him. When the animator claps, the first person goes to the end of the row. </a:t>
            </a:r>
          </a:p>
          <a:p>
            <a:endParaRPr lang="en-US" sz="2000" dirty="0"/>
          </a:p>
        </p:txBody>
      </p:sp>
      <p:sp>
        <p:nvSpPr>
          <p:cNvPr id="31" name="Freeform: Shape 30">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Εικόνα 2" descr="A tree growing on a hill&#10;&#10;Description automatically generated">
            <a:extLst>
              <a:ext uri="{FF2B5EF4-FFF2-40B4-BE49-F238E27FC236}">
                <a16:creationId xmlns:a16="http://schemas.microsoft.com/office/drawing/2014/main" id="{C5F247C5-594D-3683-800B-3574B7425957}"/>
              </a:ext>
            </a:extLst>
          </p:cNvPr>
          <p:cNvPicPr>
            <a:picLocks noChangeAspect="1"/>
          </p:cNvPicPr>
          <p:nvPr/>
        </p:nvPicPr>
        <p:blipFill rotWithShape="1">
          <a:blip r:embed="rId2">
            <a:extLst>
              <a:ext uri="{28A0092B-C50C-407E-A947-70E740481C1C}">
                <a14:useLocalDpi xmlns:a14="http://schemas.microsoft.com/office/drawing/2010/main" val="0"/>
              </a:ext>
            </a:extLst>
          </a:blip>
          <a:srcRect l="26165" r="3791" b="1"/>
          <a:stretch/>
        </p:blipFill>
        <p:spPr bwMode="auto">
          <a:xfrm>
            <a:off x="7016376" y="2183362"/>
            <a:ext cx="4357896" cy="3732941"/>
          </a:xfrm>
          <a:prstGeom prst="rect">
            <a:avLst/>
          </a:prstGeom>
          <a:noFill/>
        </p:spPr>
      </p:pic>
      <p:sp>
        <p:nvSpPr>
          <p:cNvPr id="33" name="Rectangle 6">
            <a:extLst>
              <a:ext uri="{FF2B5EF4-FFF2-40B4-BE49-F238E27FC236}">
                <a16:creationId xmlns:a16="http://schemas.microsoft.com/office/drawing/2014/main" id="{EFF9196C-3887-4B80-8671-3CA6705C1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700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Τίτλος 1">
            <a:extLst>
              <a:ext uri="{FF2B5EF4-FFF2-40B4-BE49-F238E27FC236}">
                <a16:creationId xmlns:a16="http://schemas.microsoft.com/office/drawing/2014/main" id="{A2E5C1A6-FD75-3DC0-0CE0-82C33F773BEF}"/>
              </a:ext>
            </a:extLst>
          </p:cNvPr>
          <p:cNvSpPr>
            <a:spLocks noGrp="1"/>
          </p:cNvSpPr>
          <p:nvPr>
            <p:ph type="title"/>
          </p:nvPr>
        </p:nvSpPr>
        <p:spPr>
          <a:xfrm>
            <a:off x="838200" y="365125"/>
            <a:ext cx="10515600" cy="930275"/>
          </a:xfrm>
        </p:spPr>
        <p:txBody>
          <a:bodyPr>
            <a:normAutofit/>
          </a:bodyPr>
          <a:lstStyle/>
          <a:p>
            <a:pPr algn="ctr"/>
            <a:r>
              <a:rPr lang="en-US" dirty="0">
                <a:latin typeface="Times New Roman" panose="02020603050405020304" pitchFamily="18" charset="0"/>
                <a:cs typeface="Times New Roman" panose="02020603050405020304" pitchFamily="18" charset="0"/>
              </a:rPr>
              <a:t>Instructions</a:t>
            </a:r>
            <a:endParaRPr lang="el-GR" dirty="0">
              <a:latin typeface="Times New Roman" panose="02020603050405020304" pitchFamily="18" charset="0"/>
              <a:cs typeface="Times New Roman" panose="02020603050405020304" pitchFamily="18" charset="0"/>
            </a:endParaRPr>
          </a:p>
        </p:txBody>
      </p:sp>
      <p:graphicFrame>
        <p:nvGraphicFramePr>
          <p:cNvPr id="5" name="Θέση περιεχομένου 2">
            <a:extLst>
              <a:ext uri="{FF2B5EF4-FFF2-40B4-BE49-F238E27FC236}">
                <a16:creationId xmlns:a16="http://schemas.microsoft.com/office/drawing/2014/main" id="{B0F83299-57DA-32D0-A24E-39BB67120197}"/>
              </a:ext>
            </a:extLst>
          </p:cNvPr>
          <p:cNvGraphicFramePr>
            <a:graphicFrameLocks/>
          </p:cNvGraphicFramePr>
          <p:nvPr>
            <p:extLst>
              <p:ext uri="{D42A27DB-BD31-4B8C-83A1-F6EECF244321}">
                <p14:modId xmlns:p14="http://schemas.microsoft.com/office/powerpoint/2010/main" val="3073991644"/>
              </p:ext>
            </p:extLst>
          </p:nvPr>
        </p:nvGraphicFramePr>
        <p:xfrm>
          <a:off x="2050292" y="2371134"/>
          <a:ext cx="8088368" cy="382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641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682016-5F12-06E2-93EB-0F1E5DCC7078}"/>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Materials</a:t>
            </a:r>
            <a:endParaRPr lang="el-GR" dirty="0">
              <a:latin typeface="Times New Roman" panose="02020603050405020304" pitchFamily="18" charset="0"/>
              <a:cs typeface="Times New Roman" panose="02020603050405020304" pitchFamily="18" charset="0"/>
            </a:endParaRPr>
          </a:p>
        </p:txBody>
      </p:sp>
      <p:graphicFrame>
        <p:nvGraphicFramePr>
          <p:cNvPr id="5" name="Θέση περιεχομένου 2">
            <a:extLst>
              <a:ext uri="{FF2B5EF4-FFF2-40B4-BE49-F238E27FC236}">
                <a16:creationId xmlns:a16="http://schemas.microsoft.com/office/drawing/2014/main" id="{EC244443-8979-B17C-E00E-A7BC6754F766}"/>
              </a:ext>
            </a:extLst>
          </p:cNvPr>
          <p:cNvGraphicFramePr>
            <a:graphicFrameLocks noGrp="1"/>
          </p:cNvGraphicFramePr>
          <p:nvPr>
            <p:ph idx="1"/>
            <p:extLst>
              <p:ext uri="{D42A27DB-BD31-4B8C-83A1-F6EECF244321}">
                <p14:modId xmlns:p14="http://schemas.microsoft.com/office/powerpoint/2010/main" val="10970445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35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C62E9A5-0466-847F-88A4-7AAE194F5FB6}"/>
              </a:ext>
            </a:extLst>
          </p:cNvPr>
          <p:cNvSpPr>
            <a:spLocks noGrp="1"/>
          </p:cNvSpPr>
          <p:nvPr>
            <p:ph type="title"/>
          </p:nvPr>
        </p:nvSpPr>
        <p:spPr>
          <a:xfrm>
            <a:off x="838201" y="365125"/>
            <a:ext cx="5251316" cy="1807305"/>
          </a:xfrm>
        </p:spPr>
        <p:txBody>
          <a:bodyPr>
            <a:normAutofit/>
          </a:bodyPr>
          <a:lstStyle/>
          <a:p>
            <a:r>
              <a:rPr lang="en-GB" sz="3100" dirty="0">
                <a:effectLst/>
                <a:latin typeface="Times New Roman" panose="02020603050405020304" pitchFamily="18" charset="0"/>
                <a:cs typeface="Times New Roman" panose="02020603050405020304" pitchFamily="18" charset="0"/>
              </a:rPr>
              <a:t>"How </a:t>
            </a:r>
            <a:r>
              <a:rPr lang="en-US" sz="3100" dirty="0">
                <a:latin typeface="Times New Roman" panose="02020603050405020304" pitchFamily="18" charset="0"/>
                <a:cs typeface="Times New Roman" panose="02020603050405020304" pitchFamily="18" charset="0"/>
              </a:rPr>
              <a:t>could</a:t>
            </a:r>
            <a:r>
              <a:rPr lang="en-GB" sz="3100" dirty="0">
                <a:effectLst/>
                <a:latin typeface="Times New Roman" panose="02020603050405020304" pitchFamily="18" charset="0"/>
                <a:cs typeface="Times New Roman" panose="02020603050405020304" pitchFamily="18" charset="0"/>
              </a:rPr>
              <a:t> the natural environment help improve the mental health of individuals who suffer from depression?" </a:t>
            </a:r>
            <a:endParaRPr lang="el-GR" sz="31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DD591FEC-FB78-C1C4-E141-9BD58FA091D8}"/>
              </a:ext>
            </a:extLst>
          </p:cNvPr>
          <p:cNvSpPr>
            <a:spLocks noGrp="1"/>
          </p:cNvSpPr>
          <p:nvPr>
            <p:ph idx="1"/>
          </p:nvPr>
        </p:nvSpPr>
        <p:spPr>
          <a:xfrm>
            <a:off x="838200" y="2333296"/>
            <a:ext cx="5251316" cy="3898691"/>
          </a:xfrm>
        </p:spPr>
        <p:txBody>
          <a:bodyPr>
            <a:normAutofit fontScale="92500" lnSpcReduction="20000"/>
          </a:bodyPr>
          <a:lstStyle/>
          <a:p>
            <a:pPr marL="0" indent="0">
              <a:buNone/>
            </a:pPr>
            <a:r>
              <a:rPr lang="en-GB" sz="2000" dirty="0">
                <a:effectLst/>
                <a:latin typeface="Times New Roman" panose="02020603050405020304" pitchFamily="18" charset="0"/>
                <a:cs typeface="Times New Roman" panose="02020603050405020304" pitchFamily="18" charset="0"/>
              </a:rPr>
              <a:t>Applied Theatre Plan</a:t>
            </a:r>
            <a:endParaRPr lang="el-GR" sz="2000" dirty="0">
              <a:effectLst/>
              <a:latin typeface="Times New Roman" panose="02020603050405020304" pitchFamily="18" charset="0"/>
              <a:cs typeface="Times New Roman" panose="02020603050405020304" pitchFamily="18" charset="0"/>
            </a:endParaRPr>
          </a:p>
          <a:p>
            <a:pPr marL="0" indent="0">
              <a:buNone/>
            </a:pPr>
            <a:r>
              <a:rPr lang="en-GB" sz="2000" dirty="0">
                <a:effectLst/>
                <a:latin typeface="Times New Roman" panose="02020603050405020304" pitchFamily="18" charset="0"/>
                <a:cs typeface="Times New Roman" panose="02020603050405020304" pitchFamily="18" charset="0"/>
              </a:rPr>
              <a:t>Undergraduate Students Group B </a:t>
            </a:r>
            <a:endParaRPr lang="el-GR" sz="2000" dirty="0">
              <a:latin typeface="Times New Roman" panose="02020603050405020304" pitchFamily="18" charset="0"/>
              <a:cs typeface="Times New Roman" panose="02020603050405020304" pitchFamily="18" charset="0"/>
            </a:endParaRPr>
          </a:p>
          <a:p>
            <a:pPr marL="0" indent="0">
              <a:buNone/>
            </a:pPr>
            <a:endParaRPr lang="en-GB" sz="2000" dirty="0">
              <a:effectLst/>
              <a:latin typeface="Times New Roman" panose="02020603050405020304" pitchFamily="18" charset="0"/>
              <a:cs typeface="Times New Roman" panose="02020603050405020304" pitchFamily="18" charset="0"/>
            </a:endParaRPr>
          </a:p>
          <a:p>
            <a:pPr marL="0" indent="0">
              <a:buNone/>
            </a:pPr>
            <a:r>
              <a:rPr lang="en-GB" sz="2000" dirty="0">
                <a:effectLst/>
                <a:latin typeface="Times New Roman" panose="02020603050405020304" pitchFamily="18" charset="0"/>
                <a:cs typeface="Times New Roman" panose="02020603050405020304" pitchFamily="18" charset="0"/>
              </a:rPr>
              <a:t>Barbara </a:t>
            </a:r>
            <a:r>
              <a:rPr lang="en-GB" sz="2000" dirty="0" err="1">
                <a:effectLst/>
                <a:latin typeface="Times New Roman" panose="02020603050405020304" pitchFamily="18" charset="0"/>
                <a:cs typeface="Times New Roman" panose="02020603050405020304" pitchFamily="18" charset="0"/>
              </a:rPr>
              <a:t>Goula</a:t>
            </a:r>
            <a:endParaRPr lang="el-GR" sz="2000" dirty="0">
              <a:latin typeface="Times New Roman" panose="02020603050405020304" pitchFamily="18" charset="0"/>
              <a:cs typeface="Times New Roman" panose="02020603050405020304" pitchFamily="18" charset="0"/>
            </a:endParaRPr>
          </a:p>
          <a:p>
            <a:pPr marL="0" indent="0">
              <a:buNone/>
            </a:pPr>
            <a:r>
              <a:rPr lang="en-GB" sz="2000" dirty="0" err="1">
                <a:effectLst/>
                <a:latin typeface="Times New Roman" panose="02020603050405020304" pitchFamily="18" charset="0"/>
                <a:cs typeface="Times New Roman" panose="02020603050405020304" pitchFamily="18" charset="0"/>
              </a:rPr>
              <a:t>Ioulieta</a:t>
            </a:r>
            <a:r>
              <a:rPr lang="en-GB" sz="2000" dirty="0">
                <a:effectLst/>
                <a:latin typeface="Times New Roman" panose="02020603050405020304" pitchFamily="18" charset="0"/>
                <a:cs typeface="Times New Roman" panose="02020603050405020304" pitchFamily="18" charset="0"/>
              </a:rPr>
              <a:t> </a:t>
            </a:r>
            <a:r>
              <a:rPr lang="en-GB" sz="2000" dirty="0" err="1">
                <a:effectLst/>
                <a:latin typeface="Times New Roman" panose="02020603050405020304" pitchFamily="18" charset="0"/>
                <a:cs typeface="Times New Roman" panose="02020603050405020304" pitchFamily="18" charset="0"/>
              </a:rPr>
              <a:t>Karachaliou</a:t>
            </a:r>
            <a:endParaRPr lang="el-GR" sz="2000" dirty="0">
              <a:latin typeface="Times New Roman" panose="02020603050405020304" pitchFamily="18" charset="0"/>
              <a:cs typeface="Times New Roman" panose="02020603050405020304" pitchFamily="18" charset="0"/>
            </a:endParaRPr>
          </a:p>
          <a:p>
            <a:pPr marL="0" indent="0">
              <a:buNone/>
            </a:pPr>
            <a:r>
              <a:rPr lang="en-GB" sz="2000" dirty="0">
                <a:effectLst/>
                <a:latin typeface="Times New Roman" panose="02020603050405020304" pitchFamily="18" charset="0"/>
                <a:cs typeface="Times New Roman" panose="02020603050405020304" pitchFamily="18" charset="0"/>
              </a:rPr>
              <a:t>Anna </a:t>
            </a:r>
            <a:r>
              <a:rPr lang="en-GB" sz="2000" dirty="0" err="1">
                <a:effectLst/>
                <a:latin typeface="Times New Roman" panose="02020603050405020304" pitchFamily="18" charset="0"/>
                <a:cs typeface="Times New Roman" panose="02020603050405020304" pitchFamily="18" charset="0"/>
              </a:rPr>
              <a:t>Markazou</a:t>
            </a:r>
            <a:endParaRPr lang="el-GR" sz="2000" dirty="0">
              <a:latin typeface="Times New Roman" panose="02020603050405020304" pitchFamily="18" charset="0"/>
              <a:cs typeface="Times New Roman" panose="02020603050405020304" pitchFamily="18" charset="0"/>
            </a:endParaRPr>
          </a:p>
          <a:p>
            <a:pPr marL="0" indent="0">
              <a:buNone/>
            </a:pPr>
            <a:r>
              <a:rPr lang="en-GB" sz="2000" dirty="0" err="1">
                <a:effectLst/>
                <a:latin typeface="Times New Roman" panose="02020603050405020304" pitchFamily="18" charset="0"/>
                <a:cs typeface="Times New Roman" panose="02020603050405020304" pitchFamily="18" charset="0"/>
              </a:rPr>
              <a:t>Aimilia</a:t>
            </a:r>
            <a:r>
              <a:rPr lang="en-GB" sz="2000" dirty="0">
                <a:effectLst/>
                <a:latin typeface="Times New Roman" panose="02020603050405020304" pitchFamily="18" charset="0"/>
                <a:cs typeface="Times New Roman" panose="02020603050405020304" pitchFamily="18" charset="0"/>
              </a:rPr>
              <a:t> - Anna </a:t>
            </a:r>
            <a:r>
              <a:rPr lang="en-GB" sz="2000" dirty="0" err="1">
                <a:effectLst/>
                <a:latin typeface="Times New Roman" panose="02020603050405020304" pitchFamily="18" charset="0"/>
                <a:cs typeface="Times New Roman" panose="02020603050405020304" pitchFamily="18" charset="0"/>
              </a:rPr>
              <a:t>Kalantzi</a:t>
            </a:r>
            <a:endParaRPr lang="el-GR" sz="2000" dirty="0">
              <a:effectLst/>
              <a:latin typeface="Times New Roman" panose="02020603050405020304" pitchFamily="18" charset="0"/>
              <a:cs typeface="Times New Roman" panose="02020603050405020304" pitchFamily="18" charset="0"/>
            </a:endParaRPr>
          </a:p>
          <a:p>
            <a:pPr marL="0" indent="0">
              <a:buNone/>
            </a:pPr>
            <a:r>
              <a:rPr lang="en-GB" sz="2000" dirty="0">
                <a:effectLst/>
                <a:latin typeface="Times New Roman" panose="02020603050405020304" pitchFamily="18" charset="0"/>
                <a:cs typeface="Times New Roman" panose="02020603050405020304" pitchFamily="18" charset="0"/>
              </a:rPr>
              <a:t>Konstantina </a:t>
            </a:r>
            <a:r>
              <a:rPr lang="en-GB" sz="2000" dirty="0" err="1">
                <a:effectLst/>
                <a:latin typeface="Times New Roman" panose="02020603050405020304" pitchFamily="18" charset="0"/>
                <a:cs typeface="Times New Roman" panose="02020603050405020304" pitchFamily="18" charset="0"/>
              </a:rPr>
              <a:t>Daratsianou</a:t>
            </a:r>
            <a:r>
              <a:rPr lang="en-GB" sz="2000" dirty="0">
                <a:effectLst/>
                <a:latin typeface="Times New Roman" panose="02020603050405020304" pitchFamily="18" charset="0"/>
                <a:cs typeface="Times New Roman" panose="02020603050405020304" pitchFamily="18" charset="0"/>
              </a:rPr>
              <a:t> </a:t>
            </a: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a:t>
            </a:r>
            <a:r>
              <a:rPr lang="en-GB" sz="2000" dirty="0" err="1">
                <a:effectLst/>
                <a:latin typeface="Times New Roman" panose="02020603050405020304" pitchFamily="18" charset="0"/>
                <a:cs typeface="Times New Roman" panose="02020603050405020304" pitchFamily="18" charset="0"/>
              </a:rPr>
              <a:t>ssistant</a:t>
            </a:r>
            <a:r>
              <a:rPr lang="en-GB" sz="2000" dirty="0">
                <a:effectLst/>
                <a:latin typeface="Times New Roman" panose="02020603050405020304" pitchFamily="18" charset="0"/>
                <a:cs typeface="Times New Roman" panose="02020603050405020304" pitchFamily="18" charset="0"/>
              </a:rPr>
              <a:t> Professor</a:t>
            </a:r>
            <a:r>
              <a:rPr lang="el-GR" sz="2000" dirty="0">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Ai</a:t>
            </a:r>
            <a:r>
              <a:rPr lang="en-US" sz="2000" dirty="0" err="1">
                <a:effectLst/>
                <a:latin typeface="Times New Roman" panose="02020603050405020304" pitchFamily="18" charset="0"/>
                <a:cs typeface="Times New Roman" panose="02020603050405020304" pitchFamily="18" charset="0"/>
              </a:rPr>
              <a:t>kat</a:t>
            </a:r>
            <a:r>
              <a:rPr lang="en-US" sz="2000" dirty="0" err="1">
                <a:latin typeface="Times New Roman" panose="02020603050405020304" pitchFamily="18" charset="0"/>
                <a:cs typeface="Times New Roman" panose="02020603050405020304" pitchFamily="18" charset="0"/>
              </a:rPr>
              <a:t>e</a:t>
            </a:r>
            <a:r>
              <a:rPr lang="en-US" sz="2000" dirty="0" err="1">
                <a:effectLst/>
                <a:latin typeface="Times New Roman" panose="02020603050405020304" pitchFamily="18" charset="0"/>
                <a:cs typeface="Times New Roman" panose="02020603050405020304" pitchFamily="18" charset="0"/>
              </a:rPr>
              <a:t>rini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Diakoumopoulou</a:t>
            </a:r>
            <a:endParaRPr lang="en-US" sz="2000" dirty="0">
              <a:effectLst/>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Course</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Applied Theater (</a:t>
            </a:r>
            <a:r>
              <a:rPr lang="el-GR" sz="2000" dirty="0">
                <a:latin typeface="Times New Roman" panose="02020603050405020304" pitchFamily="18" charset="0"/>
                <a:cs typeface="Times New Roman" panose="02020603050405020304" pitchFamily="18" charset="0"/>
              </a:rPr>
              <a:t>68ΘΕ175)</a:t>
            </a:r>
            <a:endParaRPr lang="en-US" sz="2000" dirty="0">
              <a:effectLst/>
              <a:latin typeface="Times New Roman" panose="02020603050405020304" pitchFamily="18" charset="0"/>
              <a:cs typeface="Times New Roman" panose="02020603050405020304" pitchFamily="18" charset="0"/>
            </a:endParaRPr>
          </a:p>
          <a:p>
            <a:pPr marL="0" indent="0">
              <a:buNone/>
            </a:pPr>
            <a:endParaRPr lang="en-GB" sz="2000" dirty="0">
              <a:effectLst/>
              <a:latin typeface="Times New Roman" panose="02020603050405020304" pitchFamily="18" charset="0"/>
              <a:cs typeface="Times New Roman" panose="02020603050405020304" pitchFamily="18" charset="0"/>
            </a:endParaRPr>
          </a:p>
        </p:txBody>
      </p:sp>
      <p:pic>
        <p:nvPicPr>
          <p:cNvPr id="5" name="Picture 4" descr="A person standing in front of a house on fire&#10;&#10;Description automatically generated">
            <a:extLst>
              <a:ext uri="{FF2B5EF4-FFF2-40B4-BE49-F238E27FC236}">
                <a16:creationId xmlns:a16="http://schemas.microsoft.com/office/drawing/2014/main" id="{63598A50-E337-87B8-E04D-01C35109AD38}"/>
              </a:ext>
            </a:extLst>
          </p:cNvPr>
          <p:cNvPicPr>
            <a:picLocks noChangeAspect="1"/>
          </p:cNvPicPr>
          <p:nvPr/>
        </p:nvPicPr>
        <p:blipFill rotWithShape="1">
          <a:blip r:embed="rId2">
            <a:extLst>
              <a:ext uri="{28A0092B-C50C-407E-A947-70E740481C1C}">
                <a14:useLocalDpi xmlns:a14="http://schemas.microsoft.com/office/drawing/2010/main" val="0"/>
              </a:ext>
            </a:extLst>
          </a:blip>
          <a:srcRect l="15262" r="3039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02602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07CCE-25D5-DCF5-B538-905EB08F34DD}"/>
              </a:ext>
            </a:extLst>
          </p:cNvPr>
          <p:cNvSpPr>
            <a:spLocks noGrp="1"/>
          </p:cNvSpPr>
          <p:nvPr>
            <p:ph type="title"/>
          </p:nvPr>
        </p:nvSpPr>
        <p:spPr>
          <a:xfrm>
            <a:off x="638881" y="639193"/>
            <a:ext cx="4402041" cy="3678634"/>
          </a:xfrm>
        </p:spPr>
        <p:txBody>
          <a:bodyPr vert="horz" lIns="91440" tIns="45720" rIns="91440" bIns="45720" rtlCol="0" anchor="b">
            <a:normAutofit/>
          </a:bodyPr>
          <a:lstStyle/>
          <a:p>
            <a:r>
              <a:rPr lang="en-US" sz="5600" kern="1200" dirty="0">
                <a:solidFill>
                  <a:schemeClr val="tx1"/>
                </a:solidFill>
                <a:latin typeface="Times New Roman" panose="02020603050405020304" pitchFamily="18" charset="0"/>
                <a:cs typeface="Times New Roman" panose="02020603050405020304" pitchFamily="18" charset="0"/>
              </a:rPr>
              <a:t>THANK YOU </a:t>
            </a:r>
            <a:br>
              <a:rPr lang="en-US" sz="5600" kern="1200" dirty="0">
                <a:solidFill>
                  <a:schemeClr val="tx1"/>
                </a:solidFill>
                <a:latin typeface="Times New Roman" panose="02020603050405020304" pitchFamily="18" charset="0"/>
                <a:cs typeface="Times New Roman" panose="02020603050405020304" pitchFamily="18" charset="0"/>
              </a:rPr>
            </a:br>
            <a:r>
              <a:rPr lang="en-US" sz="5600" kern="1200" dirty="0">
                <a:solidFill>
                  <a:schemeClr val="tx1"/>
                </a:solidFill>
                <a:latin typeface="Times New Roman" panose="02020603050405020304" pitchFamily="18" charset="0"/>
                <a:cs typeface="Times New Roman" panose="02020603050405020304" pitchFamily="18" charset="0"/>
              </a:rPr>
              <a:t>FOR YOUR ATTENTION</a:t>
            </a:r>
          </a:p>
        </p:txBody>
      </p:sp>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flower with many people around it&#10;&#10;Description automatically generated">
            <a:extLst>
              <a:ext uri="{FF2B5EF4-FFF2-40B4-BE49-F238E27FC236}">
                <a16:creationId xmlns:a16="http://schemas.microsoft.com/office/drawing/2014/main" id="{5DD0C0A1-23A2-9592-72E3-0BF834169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355" y="640080"/>
            <a:ext cx="5302498" cy="5550408"/>
          </a:xfrm>
          <a:prstGeom prst="rect">
            <a:avLst/>
          </a:prstGeom>
        </p:spPr>
      </p:pic>
    </p:spTree>
    <p:extLst>
      <p:ext uri="{BB962C8B-B14F-4D97-AF65-F5344CB8AC3E}">
        <p14:creationId xmlns:p14="http://schemas.microsoft.com/office/powerpoint/2010/main" val="121535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E9938F4F-1811-D260-B482-796BF58B7965}"/>
              </a:ext>
            </a:extLst>
          </p:cNvPr>
          <p:cNvSpPr>
            <a:spLocks noGrp="1"/>
          </p:cNvSpPr>
          <p:nvPr>
            <p:ph type="title"/>
          </p:nvPr>
        </p:nvSpPr>
        <p:spPr>
          <a:xfrm>
            <a:off x="5867400" y="609600"/>
            <a:ext cx="5310116" cy="1322887"/>
          </a:xfrm>
        </p:spPr>
        <p:txBody>
          <a:bodyPr>
            <a:normAutofit/>
          </a:bodyPr>
          <a:lstStyle/>
          <a:p>
            <a:r>
              <a:rPr lang="en-US" dirty="0">
                <a:latin typeface="Times New Roman" panose="02020603050405020304" pitchFamily="18" charset="0"/>
                <a:cs typeface="Times New Roman" panose="02020603050405020304" pitchFamily="18" charset="0"/>
              </a:rPr>
              <a:t>Full Plan of environmental theatre</a:t>
            </a:r>
            <a:endParaRPr lang="el-GR" dirty="0">
              <a:latin typeface="Times New Roman" panose="02020603050405020304" pitchFamily="18" charset="0"/>
              <a:cs typeface="Times New Roman" panose="02020603050405020304" pitchFamily="18" charset="0"/>
            </a:endParaRPr>
          </a:p>
        </p:txBody>
      </p:sp>
      <p:pic>
        <p:nvPicPr>
          <p:cNvPr id="5" name="Picture 4" descr="A watercolor painting of a person&#10;&#10;Description automatically generated">
            <a:extLst>
              <a:ext uri="{FF2B5EF4-FFF2-40B4-BE49-F238E27FC236}">
                <a16:creationId xmlns:a16="http://schemas.microsoft.com/office/drawing/2014/main" id="{64DDC387-5276-6515-DFE4-EF0E2E7DE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27" y="795642"/>
            <a:ext cx="3720152" cy="5276811"/>
          </a:xfrm>
          <a:prstGeom prst="rect">
            <a:avLst/>
          </a:prstGeom>
        </p:spPr>
      </p:pic>
      <p:sp>
        <p:nvSpPr>
          <p:cNvPr id="3" name="Θέση περιεχομένου 2">
            <a:extLst>
              <a:ext uri="{FF2B5EF4-FFF2-40B4-BE49-F238E27FC236}">
                <a16:creationId xmlns:a16="http://schemas.microsoft.com/office/drawing/2014/main" id="{A1A4D56E-C386-FE52-3D08-81F87D23F240}"/>
              </a:ext>
            </a:extLst>
          </p:cNvPr>
          <p:cNvSpPr>
            <a:spLocks noGrp="1"/>
          </p:cNvSpPr>
          <p:nvPr>
            <p:ph idx="1"/>
          </p:nvPr>
        </p:nvSpPr>
        <p:spPr>
          <a:xfrm>
            <a:off x="5867400" y="2194102"/>
            <a:ext cx="5310116" cy="3908585"/>
          </a:xfrm>
        </p:spPr>
        <p:txBody>
          <a:bodyPr>
            <a:normAutofit/>
          </a:bodyPr>
          <a:lstStyle/>
          <a:p>
            <a:pPr>
              <a:spcAft>
                <a:spcPts val="800"/>
              </a:spcAft>
              <a:buFont typeface="Wingdings" pitchFamily="2" charset="2"/>
              <a:buChar char="§"/>
            </a:pP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Title:</a:t>
            </a:r>
            <a:r>
              <a:rPr lang="el-GR" sz="17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l-GR" sz="1700" kern="100" dirty="0">
                <a:latin typeface="Times New Roman" panose="02020603050405020304" pitchFamily="18" charset="0"/>
                <a:ea typeface="Aptos" panose="020B0004020202020204" pitchFamily="34" charset="0"/>
                <a:cs typeface="Times New Roman" panose="02020603050405020304" pitchFamily="18" charset="0"/>
              </a:rPr>
              <a:t>Τ</a:t>
            </a:r>
            <a:r>
              <a:rPr lang="en-GB" sz="1700" kern="100" dirty="0">
                <a:effectLst/>
                <a:latin typeface="Times New Roman" panose="02020603050405020304" pitchFamily="18" charset="0"/>
                <a:ea typeface="Aptos" panose="020B0004020202020204" pitchFamily="34" charset="0"/>
                <a:cs typeface="Times New Roman" panose="02020603050405020304" pitchFamily="18" charset="0"/>
              </a:rPr>
              <a:t>he nightmare of Persephone</a:t>
            </a:r>
          </a:p>
          <a:p>
            <a:pPr>
              <a:spcAft>
                <a:spcPts val="800"/>
              </a:spcAft>
              <a:buFont typeface="Wingdings" pitchFamily="2" charset="2"/>
              <a:buChar char="§"/>
            </a:pPr>
            <a:r>
              <a:rPr lang="en-US" sz="1700" kern="100" dirty="0">
                <a:latin typeface="Times New Roman" panose="02020603050405020304" pitchFamily="18" charset="0"/>
                <a:ea typeface="Aptos" panose="020B0004020202020204" pitchFamily="34" charset="0"/>
                <a:cs typeface="Times New Roman" panose="02020603050405020304" pitchFamily="18" charset="0"/>
              </a:rPr>
              <a:t>R</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eference group</a:t>
            </a:r>
            <a:r>
              <a:rPr lang="el-GR" sz="17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 People</a:t>
            </a:r>
            <a:r>
              <a:rPr lang="el-GR" sz="17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with</a:t>
            </a:r>
            <a:r>
              <a:rPr lang="el-GR" sz="17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depression,</a:t>
            </a:r>
            <a:r>
              <a:rPr lang="el-GR" sz="17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in</a:t>
            </a:r>
            <a:r>
              <a:rPr lang="el-GR" sz="17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treatment </a:t>
            </a:r>
          </a:p>
          <a:p>
            <a:pPr>
              <a:spcAft>
                <a:spcPts val="800"/>
              </a:spcAft>
              <a:buFont typeface="Wingdings" pitchFamily="2" charset="2"/>
              <a:buChar char="§"/>
            </a:pP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Central Question: How could the natural environment help improve the mental health of individuals who suffer from depression?</a:t>
            </a:r>
            <a:endParaRPr lang="el-GR"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buFont typeface="Wingdings" pitchFamily="2" charset="2"/>
              <a:buChar char="§"/>
            </a:pP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Common Role: </a:t>
            </a:r>
            <a:r>
              <a:rPr lang="en-US" sz="1700" kern="100" dirty="0">
                <a:latin typeface="Times New Roman" panose="02020603050405020304" pitchFamily="18" charset="0"/>
                <a:ea typeface="Aptos" panose="020B0004020202020204" pitchFamily="34" charset="0"/>
                <a:cs typeface="Times New Roman" panose="02020603050405020304" pitchFamily="18" charset="0"/>
              </a:rPr>
              <a:t>Town Council</a:t>
            </a:r>
            <a:endParaRPr lang="el-GR"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buFont typeface="Wingdings" pitchFamily="2" charset="2"/>
              <a:buChar char="§"/>
            </a:pP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Roles of the Animator: Citizen and Interior Minister</a:t>
            </a:r>
          </a:p>
          <a:p>
            <a:pPr>
              <a:spcAft>
                <a:spcPts val="800"/>
              </a:spcAft>
              <a:buFont typeface="Wingdings" pitchFamily="2" charset="2"/>
              <a:buChar char="§"/>
            </a:pP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Where: In a Greek village</a:t>
            </a:r>
            <a:endParaRPr lang="el-GR"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buFont typeface="Wingdings" pitchFamily="2" charset="2"/>
              <a:buChar char="§"/>
            </a:pPr>
            <a:r>
              <a:rPr lang="en-US" sz="1700" kern="100" dirty="0">
                <a:effectLst/>
                <a:latin typeface="Times New Roman" panose="02020603050405020304" pitchFamily="18" charset="0"/>
                <a:ea typeface="Aptos" panose="020B0004020202020204" pitchFamily="34" charset="0"/>
                <a:cs typeface="Times New Roman" panose="02020603050405020304" pitchFamily="18" charset="0"/>
              </a:rPr>
              <a:t>When: Summertime a few years ago</a:t>
            </a:r>
            <a:endParaRPr lang="el-GR"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163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3E649115-46DA-DA3C-922F-FAFEBCB69686}"/>
              </a:ext>
            </a:extLst>
          </p:cNvPr>
          <p:cNvSpPr>
            <a:spLocks noGrp="1"/>
          </p:cNvSpPr>
          <p:nvPr>
            <p:ph type="title"/>
          </p:nvPr>
        </p:nvSpPr>
        <p:spPr>
          <a:xfrm>
            <a:off x="957048" y="661916"/>
            <a:ext cx="3739341" cy="1330839"/>
          </a:xfrm>
        </p:spPr>
        <p:txBody>
          <a:bodyPr vert="horz" lIns="91440" tIns="45720" rIns="91440" bIns="45720" rtlCol="0" anchor="ctr">
            <a:normAutofit/>
          </a:bodyPr>
          <a:lstStyle/>
          <a:p>
            <a:r>
              <a:rPr lang="en-US" kern="1200" dirty="0">
                <a:solidFill>
                  <a:schemeClr val="tx1"/>
                </a:solidFill>
                <a:latin typeface="+mj-lt"/>
                <a:ea typeface="+mj-ea"/>
                <a:cs typeface="+mj-cs"/>
              </a:rPr>
              <a:t>Storytelling</a:t>
            </a:r>
          </a:p>
        </p:txBody>
      </p:sp>
      <p:sp>
        <p:nvSpPr>
          <p:cNvPr id="4" name="TextBox 3">
            <a:extLst>
              <a:ext uri="{FF2B5EF4-FFF2-40B4-BE49-F238E27FC236}">
                <a16:creationId xmlns:a16="http://schemas.microsoft.com/office/drawing/2014/main" id="{D8D9B852-A64F-F7B7-CB92-ECDFF2CAA5BC}"/>
              </a:ext>
            </a:extLst>
          </p:cNvPr>
          <p:cNvSpPr txBox="1"/>
          <p:nvPr/>
        </p:nvSpPr>
        <p:spPr>
          <a:xfrm>
            <a:off x="671866" y="2175052"/>
            <a:ext cx="3427001" cy="3908586"/>
          </a:xfrm>
          <a:prstGeom prst="rect">
            <a:avLst/>
          </a:prstGeom>
        </p:spPr>
        <p:txBody>
          <a:bodyPr vert="horz" lIns="91440" tIns="45720" rIns="91440" bIns="45720" rtlCol="0">
            <a:normAutofit/>
          </a:bodyPr>
          <a:lstStyle/>
          <a:p>
            <a:pPr algn="ctr" defTabSz="914400">
              <a:lnSpc>
                <a:spcPct val="90000"/>
              </a:lnSpc>
              <a:spcAft>
                <a:spcPts val="600"/>
              </a:spcAft>
            </a:pPr>
            <a:r>
              <a:rPr lang="en-US" sz="2000" dirty="0">
                <a:effectLst/>
              </a:rPr>
              <a:t>Once, somewhere in a village in Greece (during the summer some years ago), the </a:t>
            </a:r>
            <a:r>
              <a:rPr lang="en-US" sz="2000" dirty="0"/>
              <a:t>T</a:t>
            </a:r>
            <a:r>
              <a:rPr lang="en-US" sz="2000" dirty="0">
                <a:effectLst/>
              </a:rPr>
              <a:t>own </a:t>
            </a:r>
            <a:r>
              <a:rPr lang="en-US" sz="2000" dirty="0"/>
              <a:t>C</a:t>
            </a:r>
            <a:r>
              <a:rPr lang="en-US" sz="2000" dirty="0">
                <a:effectLst/>
              </a:rPr>
              <a:t>ouncil held a meeting to decide on the future of the village after a fire. </a:t>
            </a:r>
          </a:p>
        </p:txBody>
      </p:sp>
      <p:pic>
        <p:nvPicPr>
          <p:cNvPr id="5" name="Picture 4" descr="A person standing in a forest&#10;&#10;Description automatically generated">
            <a:extLst>
              <a:ext uri="{FF2B5EF4-FFF2-40B4-BE49-F238E27FC236}">
                <a16:creationId xmlns:a16="http://schemas.microsoft.com/office/drawing/2014/main" id="{EC8A5DE7-1629-DB59-6E3A-2978944CA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2012" y="661916"/>
            <a:ext cx="5682031" cy="5557909"/>
          </a:xfrm>
          <a:prstGeom prst="rect">
            <a:avLst/>
          </a:prstGeom>
        </p:spPr>
      </p:pic>
    </p:spTree>
    <p:extLst>
      <p:ext uri="{BB962C8B-B14F-4D97-AF65-F5344CB8AC3E}">
        <p14:creationId xmlns:p14="http://schemas.microsoft.com/office/powerpoint/2010/main" val="165518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3A5D28-9969-A33A-D60E-21C310D77764}"/>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Building space activities</a:t>
            </a:r>
            <a:endParaRPr lang="el-GR" dirty="0">
              <a:latin typeface="Times New Roman" panose="02020603050405020304" pitchFamily="18" charset="0"/>
              <a:cs typeface="Times New Roman" panose="02020603050405020304" pitchFamily="18" charset="0"/>
            </a:endParaRPr>
          </a:p>
        </p:txBody>
      </p:sp>
      <p:graphicFrame>
        <p:nvGraphicFramePr>
          <p:cNvPr id="5" name="Θέση περιεχομένου 2">
            <a:extLst>
              <a:ext uri="{FF2B5EF4-FFF2-40B4-BE49-F238E27FC236}">
                <a16:creationId xmlns:a16="http://schemas.microsoft.com/office/drawing/2014/main" id="{8B17EB50-CE16-5597-B44E-E43733D61FCE}"/>
              </a:ext>
            </a:extLst>
          </p:cNvPr>
          <p:cNvGraphicFramePr>
            <a:graphicFrameLocks noGrp="1"/>
          </p:cNvGraphicFramePr>
          <p:nvPr>
            <p:ph idx="1"/>
            <p:extLst>
              <p:ext uri="{D42A27DB-BD31-4B8C-83A1-F6EECF244321}">
                <p14:modId xmlns:p14="http://schemas.microsoft.com/office/powerpoint/2010/main" val="37202337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76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3A5D28-9969-A33A-D60E-21C310D7776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Building role activities</a:t>
            </a:r>
            <a:endParaRPr lang="el-GR" dirty="0">
              <a:latin typeface="Times New Roman" panose="02020603050405020304" pitchFamily="18" charset="0"/>
              <a:cs typeface="Times New Roman" panose="02020603050405020304" pitchFamily="18" charset="0"/>
            </a:endParaRPr>
          </a:p>
        </p:txBody>
      </p:sp>
      <p:graphicFrame>
        <p:nvGraphicFramePr>
          <p:cNvPr id="5" name="Θέση περιεχομένου 2">
            <a:extLst>
              <a:ext uri="{FF2B5EF4-FFF2-40B4-BE49-F238E27FC236}">
                <a16:creationId xmlns:a16="http://schemas.microsoft.com/office/drawing/2014/main" id="{8B17EB50-CE16-5597-B44E-E43733D61FCE}"/>
              </a:ext>
            </a:extLst>
          </p:cNvPr>
          <p:cNvGraphicFramePr>
            <a:graphicFrameLocks noGrp="1"/>
          </p:cNvGraphicFramePr>
          <p:nvPr>
            <p:ph idx="1"/>
            <p:extLst>
              <p:ext uri="{D42A27DB-BD31-4B8C-83A1-F6EECF244321}">
                <p14:modId xmlns:p14="http://schemas.microsoft.com/office/powerpoint/2010/main" val="38778540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92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134706B-150F-487B-B4FB-34C10219C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FD23E7-C75D-4AFA-A4D4-BE5558110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p:spPr>
        <p:txBody>
          <a:bodyPr rtlCol="0" anchor="ctr"/>
          <a:lstStyle/>
          <a:p>
            <a:endParaRPr lang="en-US" dirty="0"/>
          </a:p>
        </p:txBody>
      </p:sp>
      <p:sp>
        <p:nvSpPr>
          <p:cNvPr id="2" name="Τίτλος 1">
            <a:extLst>
              <a:ext uri="{FF2B5EF4-FFF2-40B4-BE49-F238E27FC236}">
                <a16:creationId xmlns:a16="http://schemas.microsoft.com/office/drawing/2014/main" id="{3E649115-46DA-DA3C-922F-FAFEBCB69686}"/>
              </a:ext>
            </a:extLst>
          </p:cNvPr>
          <p:cNvSpPr>
            <a:spLocks noGrp="1"/>
          </p:cNvSpPr>
          <p:nvPr>
            <p:ph type="title"/>
          </p:nvPr>
        </p:nvSpPr>
        <p:spPr>
          <a:xfrm>
            <a:off x="3323949" y="239393"/>
            <a:ext cx="5541054" cy="955993"/>
          </a:xfrm>
        </p:spPr>
        <p:txBody>
          <a:bodyPr vert="horz" lIns="91440" tIns="45720" rIns="91440" bIns="45720" rtlCol="0" anchor="b">
            <a:normAutofit/>
          </a:bodyPr>
          <a:lstStyle/>
          <a:p>
            <a:pPr algn="ctr"/>
            <a:r>
              <a:rPr lang="en-US" sz="5200" kern="1200" dirty="0">
                <a:solidFill>
                  <a:schemeClr val="tx1"/>
                </a:solidFill>
                <a:latin typeface="Times New Roman" panose="02020603050405020304" pitchFamily="18" charset="0"/>
                <a:cs typeface="Times New Roman" panose="02020603050405020304" pitchFamily="18" charset="0"/>
              </a:rPr>
              <a:t>Storytelling</a:t>
            </a:r>
          </a:p>
        </p:txBody>
      </p:sp>
      <p:sp>
        <p:nvSpPr>
          <p:cNvPr id="4" name="TextBox 3">
            <a:extLst>
              <a:ext uri="{FF2B5EF4-FFF2-40B4-BE49-F238E27FC236}">
                <a16:creationId xmlns:a16="http://schemas.microsoft.com/office/drawing/2014/main" id="{D8D9B852-A64F-F7B7-CB92-ECDFF2CAA5BC}"/>
              </a:ext>
            </a:extLst>
          </p:cNvPr>
          <p:cNvSpPr txBox="1"/>
          <p:nvPr/>
        </p:nvSpPr>
        <p:spPr>
          <a:xfrm>
            <a:off x="3039862" y="2644170"/>
            <a:ext cx="6109227" cy="1569660"/>
          </a:xfrm>
          <a:prstGeom prst="rect">
            <a:avLst/>
          </a:prstGeom>
          <a:noFill/>
        </p:spPr>
        <p:txBody>
          <a:bodyPr wrap="square">
            <a:spAutoFit/>
          </a:bodyPr>
          <a:lstStyle/>
          <a:p>
            <a:pPr algn="ctr"/>
            <a:r>
              <a:rPr lang="en-GB" sz="2400" dirty="0">
                <a:latin typeface="Times New Roman" panose="02020603050405020304" pitchFamily="18" charset="0"/>
                <a:cs typeface="Times New Roman" panose="02020603050405020304" pitchFamily="18" charset="0"/>
              </a:rPr>
              <a:t>The C</a:t>
            </a:r>
            <a:r>
              <a:rPr lang="en-GB" sz="2400" dirty="0">
                <a:effectLst/>
                <a:latin typeface="Times New Roman" panose="02020603050405020304" pitchFamily="18" charset="0"/>
                <a:cs typeface="Times New Roman" panose="02020603050405020304" pitchFamily="18" charset="0"/>
              </a:rPr>
              <a:t>itizen </a:t>
            </a:r>
            <a:r>
              <a:rPr lang="el-GR" sz="2400" dirty="0">
                <a:effectLst/>
                <a:latin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Panagiotis) </a:t>
            </a:r>
            <a:r>
              <a:rPr lang="en-GB" sz="2400" dirty="0">
                <a:effectLst/>
                <a:latin typeface="Times New Roman" panose="02020603050405020304" pitchFamily="18" charset="0"/>
                <a:cs typeface="Times New Roman" panose="02020603050405020304" pitchFamily="18" charset="0"/>
              </a:rPr>
              <a:t>enters the Town </a:t>
            </a:r>
            <a:r>
              <a:rPr lang="en-GB" sz="2400" dirty="0">
                <a:latin typeface="Times New Roman" panose="02020603050405020304" pitchFamily="18" charset="0"/>
                <a:cs typeface="Times New Roman" panose="02020603050405020304" pitchFamily="18" charset="0"/>
              </a:rPr>
              <a:t>C</a:t>
            </a:r>
            <a:r>
              <a:rPr lang="en-GB" sz="2400" dirty="0">
                <a:effectLst/>
                <a:latin typeface="Times New Roman" panose="02020603050405020304" pitchFamily="18" charset="0"/>
                <a:cs typeface="Times New Roman" panose="02020603050405020304" pitchFamily="18" charset="0"/>
              </a:rPr>
              <a:t>ouncil and asks the councillors to relocate him immediately to another municipality because he is indignant about the bad state of the village.</a:t>
            </a:r>
          </a:p>
        </p:txBody>
      </p:sp>
    </p:spTree>
    <p:extLst>
      <p:ext uri="{BB962C8B-B14F-4D97-AF65-F5344CB8AC3E}">
        <p14:creationId xmlns:p14="http://schemas.microsoft.com/office/powerpoint/2010/main" val="228582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5CD1AE8B-CE64-19B8-C6A1-092355DDE178}"/>
              </a:ext>
            </a:extLst>
          </p:cNvPr>
          <p:cNvSpPr>
            <a:spLocks noGrp="1"/>
          </p:cNvSpPr>
          <p:nvPr>
            <p:ph type="title"/>
          </p:nvPr>
        </p:nvSpPr>
        <p:spPr>
          <a:xfrm>
            <a:off x="1139044" y="2090114"/>
            <a:ext cx="3382890" cy="2481886"/>
          </a:xfrm>
        </p:spPr>
        <p:txBody>
          <a:bodyPr>
            <a:normAutofit/>
          </a:bodyPr>
          <a:lstStyle/>
          <a:p>
            <a:pPr algn="ctr"/>
            <a:r>
              <a:rPr lang="en-US" sz="4100" dirty="0">
                <a:latin typeface="Times New Roman" panose="02020603050405020304" pitchFamily="18" charset="0"/>
                <a:cs typeface="Times New Roman" panose="02020603050405020304" pitchFamily="18" charset="0"/>
              </a:rPr>
              <a:t>Action</a:t>
            </a:r>
            <a:br>
              <a:rPr lang="en-US" sz="4100" dirty="0">
                <a:latin typeface="Times New Roman" panose="02020603050405020304" pitchFamily="18" charset="0"/>
                <a:cs typeface="Times New Roman" panose="02020603050405020304" pitchFamily="18" charset="0"/>
              </a:rPr>
            </a:br>
            <a:br>
              <a:rPr lang="en-US" sz="4100" dirty="0">
                <a:latin typeface="Times New Roman" panose="02020603050405020304" pitchFamily="18" charset="0"/>
                <a:cs typeface="Times New Roman" panose="02020603050405020304" pitchFamily="18" charset="0"/>
              </a:rPr>
            </a:br>
            <a:r>
              <a:rPr lang="en-US" sz="4100" dirty="0">
                <a:latin typeface="Times New Roman" panose="02020603050405020304" pitchFamily="18" charset="0"/>
                <a:cs typeface="Times New Roman" panose="02020603050405020304" pitchFamily="18" charset="0"/>
              </a:rPr>
              <a:t>1</a:t>
            </a:r>
            <a:r>
              <a:rPr lang="en-US" sz="4100" baseline="30000" dirty="0">
                <a:latin typeface="Times New Roman" panose="02020603050405020304" pitchFamily="18" charset="0"/>
                <a:cs typeface="Times New Roman" panose="02020603050405020304" pitchFamily="18" charset="0"/>
              </a:rPr>
              <a:t>st</a:t>
            </a:r>
            <a:r>
              <a:rPr lang="en-US" sz="4100" dirty="0">
                <a:latin typeface="Times New Roman" panose="02020603050405020304" pitchFamily="18" charset="0"/>
                <a:cs typeface="Times New Roman" panose="02020603050405020304" pitchFamily="18" charset="0"/>
              </a:rPr>
              <a:t>  point of view </a:t>
            </a:r>
            <a:endParaRPr lang="el-GR" sz="41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80194C40-42E2-C64D-D54B-7C5DC1EAD172}"/>
              </a:ext>
            </a:extLst>
          </p:cNvPr>
          <p:cNvSpPr>
            <a:spLocks noGrp="1"/>
          </p:cNvSpPr>
          <p:nvPr>
            <p:ph idx="1"/>
          </p:nvPr>
        </p:nvSpPr>
        <p:spPr>
          <a:xfrm>
            <a:off x="5257718" y="1114975"/>
            <a:ext cx="6068786" cy="4928300"/>
          </a:xfrm>
        </p:spPr>
        <p:txBody>
          <a:bodyPr anchor="ctr">
            <a:normAutofit/>
          </a:bodyPr>
          <a:lstStyle/>
          <a:p>
            <a:pPr marL="0" indent="0" algn="ctr">
              <a:buNone/>
            </a:pPr>
            <a:r>
              <a:rPr lang="en-GB" sz="2200" dirty="0">
                <a:effectLst/>
                <a:latin typeface="Times New Roman" panose="02020603050405020304" pitchFamily="18" charset="0"/>
                <a:cs typeface="Times New Roman" panose="02020603050405020304" pitchFamily="18" charset="0"/>
              </a:rPr>
              <a:t>“Good morning, I hope I am not interrupting, I came to the council to make a request. </a:t>
            </a:r>
          </a:p>
          <a:p>
            <a:pPr marL="0" indent="0" algn="ctr">
              <a:buNone/>
            </a:pPr>
            <a:r>
              <a:rPr lang="en-GB" sz="2200" dirty="0">
                <a:effectLst/>
                <a:latin typeface="Times New Roman" panose="02020603050405020304" pitchFamily="18" charset="0"/>
                <a:cs typeface="Times New Roman" panose="02020603050405020304" pitchFamily="18" charset="0"/>
              </a:rPr>
              <a:t>I have been a citizen of the village for several years and after the fire that broke out, I decided that I want to transfer to another municipality. </a:t>
            </a:r>
          </a:p>
          <a:p>
            <a:pPr marL="0" indent="0" algn="ctr">
              <a:buNone/>
            </a:pPr>
            <a:r>
              <a:rPr lang="en-GB" sz="2200" dirty="0">
                <a:effectLst/>
                <a:latin typeface="Times New Roman" panose="02020603050405020304" pitchFamily="18" charset="0"/>
                <a:cs typeface="Times New Roman" panose="02020603050405020304" pitchFamily="18" charset="0"/>
              </a:rPr>
              <a:t>The poor state of the village makes me sad and choked up. </a:t>
            </a:r>
          </a:p>
          <a:p>
            <a:pPr marL="0" indent="0" algn="ctr">
              <a:buNone/>
            </a:pPr>
            <a:r>
              <a:rPr lang="en-GB" sz="2200" dirty="0">
                <a:effectLst/>
                <a:latin typeface="Times New Roman" panose="02020603050405020304" pitchFamily="18" charset="0"/>
                <a:cs typeface="Times New Roman" panose="02020603050405020304" pitchFamily="18" charset="0"/>
              </a:rPr>
              <a:t>I have to go to work now, I will come back after my shift to receive your reply.”</a:t>
            </a:r>
          </a:p>
          <a:p>
            <a:endParaRPr lang="el-GR" sz="2000" dirty="0"/>
          </a:p>
        </p:txBody>
      </p:sp>
    </p:spTree>
    <p:extLst>
      <p:ext uri="{BB962C8B-B14F-4D97-AF65-F5344CB8AC3E}">
        <p14:creationId xmlns:p14="http://schemas.microsoft.com/office/powerpoint/2010/main" val="3520576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Τίτλος 1">
            <a:extLst>
              <a:ext uri="{FF2B5EF4-FFF2-40B4-BE49-F238E27FC236}">
                <a16:creationId xmlns:a16="http://schemas.microsoft.com/office/drawing/2014/main" id="{3CCA73B1-A148-DFD8-90A1-FDDA8BE8D6DF}"/>
              </a:ext>
            </a:extLst>
          </p:cNvPr>
          <p:cNvSpPr>
            <a:spLocks noGrp="1"/>
          </p:cNvSpPr>
          <p:nvPr>
            <p:ph type="title"/>
          </p:nvPr>
        </p:nvSpPr>
        <p:spPr>
          <a:xfrm>
            <a:off x="838200" y="713312"/>
            <a:ext cx="4038600" cy="5431376"/>
          </a:xfrm>
        </p:spPr>
        <p:txBody>
          <a:bodyPr>
            <a:normAutofit/>
          </a:bodyPr>
          <a:lstStyle/>
          <a:p>
            <a:r>
              <a:rPr lang="en-US" kern="100" dirty="0">
                <a:effectLst/>
                <a:latin typeface="Times New Roman" panose="02020603050405020304" pitchFamily="18" charset="0"/>
                <a:ea typeface="Aptos" panose="020B0004020202020204" pitchFamily="34" charset="0"/>
                <a:cs typeface="Times New Roman" panose="02020603050405020304" pitchFamily="18" charset="0"/>
              </a:rPr>
              <a:t>Assimilation</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Activity A</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Cardboard</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8883FD7-F3A3-C6E8-86C4-6115E0384ED6}"/>
              </a:ext>
            </a:extLst>
          </p:cNvPr>
          <p:cNvSpPr>
            <a:spLocks noGrp="1"/>
          </p:cNvSpPr>
          <p:nvPr>
            <p:ph idx="1"/>
          </p:nvPr>
        </p:nvSpPr>
        <p:spPr>
          <a:xfrm>
            <a:off x="6095999" y="713313"/>
            <a:ext cx="5257801" cy="5431376"/>
          </a:xfrm>
        </p:spPr>
        <p:txBody>
          <a:bodyPr anchor="ctr">
            <a:normAutofit/>
          </a:bodyPr>
          <a:lstStyle/>
          <a:p>
            <a:pPr marL="0" indent="0" algn="ctr">
              <a:buNone/>
            </a:pPr>
            <a:r>
              <a:rPr lang="en-GB" sz="2200" dirty="0">
                <a:latin typeface="Times New Roman" panose="02020603050405020304" pitchFamily="18" charset="0"/>
                <a:cs typeface="Times New Roman" panose="02020603050405020304" pitchFamily="18" charset="0"/>
              </a:rPr>
              <a:t>The animators give the participants a cardboard. One side of the cardboard has a healthy ecosystem and the other one a burnt one. The participants are asked to write their thoughts on whichever part of the cardboard they want. </a:t>
            </a:r>
          </a:p>
          <a:p>
            <a:pPr algn="ctr"/>
            <a:endParaRPr lang="el-GR" sz="2200" dirty="0"/>
          </a:p>
        </p:txBody>
      </p:sp>
    </p:spTree>
    <p:extLst>
      <p:ext uri="{BB962C8B-B14F-4D97-AF65-F5344CB8AC3E}">
        <p14:creationId xmlns:p14="http://schemas.microsoft.com/office/powerpoint/2010/main" val="3413610530"/>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TotalTime>
  <Words>974</Words>
  <Application>Microsoft Macintosh PowerPoint</Application>
  <PresentationFormat>Widescreen</PresentationFormat>
  <Paragraphs>78</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Applied and Environmental Theatre 1st Symposium  Community Theatre and Environmental Pressures in the Coastal of the Mediterranean Communities (THEATRE2SEA)  3-4 June 2024 </vt:lpstr>
      <vt:lpstr>"How could the natural environment help improve the mental health of individuals who suffer from depression?" </vt:lpstr>
      <vt:lpstr>Full Plan of environmental theatre</vt:lpstr>
      <vt:lpstr>Storytelling</vt:lpstr>
      <vt:lpstr>Building space activities</vt:lpstr>
      <vt:lpstr>Building role activities</vt:lpstr>
      <vt:lpstr>Storytelling</vt:lpstr>
      <vt:lpstr>Action  1st  point of view </vt:lpstr>
      <vt:lpstr>Assimilation  Activity A Cardboard</vt:lpstr>
      <vt:lpstr>Assimilation  Activity B March</vt:lpstr>
      <vt:lpstr>Storytelling</vt:lpstr>
      <vt:lpstr>Action  2nd  point of view </vt:lpstr>
      <vt:lpstr>Assimilation  Activity A Phone Call</vt:lpstr>
      <vt:lpstr>Assimilation  Activity B Briefcase</vt:lpstr>
      <vt:lpstr>Storytelling</vt:lpstr>
      <vt:lpstr>Action  Announcement of decision</vt:lpstr>
      <vt:lpstr>Reflection</vt:lpstr>
      <vt:lpstr>Instructions</vt:lpstr>
      <vt:lpstr>Materials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and Environmental Theatre 1st Symposium Community Theatre and Environmental Pressures in the Coastal Communities of the Mediterranean (THEATRE2SEA) 3-4 June 2024 </dc:title>
  <dc:creator>Ekaterini Diakoumopoulou</dc:creator>
  <cp:lastModifiedBy>Anna Markazou</cp:lastModifiedBy>
  <cp:revision>8</cp:revision>
  <dcterms:created xsi:type="dcterms:W3CDTF">2024-05-15T09:47:29Z</dcterms:created>
  <dcterms:modified xsi:type="dcterms:W3CDTF">2024-06-03T20:21:07Z</dcterms:modified>
</cp:coreProperties>
</file>