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43891200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84" autoAdjust="0"/>
    <p:restoredTop sz="91913" autoAdjust="0"/>
  </p:normalViewPr>
  <p:slideViewPr>
    <p:cSldViewPr>
      <p:cViewPr varScale="1">
        <p:scale>
          <a:sx n="14" d="100"/>
          <a:sy n="14" d="100"/>
        </p:scale>
        <p:origin x="3104" y="192"/>
      </p:cViewPr>
      <p:guideLst>
        <p:guide orient="horz" pos="1382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F42456B-72A0-684F-A30D-00410E591D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3A7256-A560-A69A-B851-E7E8D15509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FF8A41-40E9-F349-A894-D13D7DEC1BAE}" type="datetimeFigureOut">
              <a:rPr lang="el-GR"/>
              <a:pPr>
                <a:defRPr/>
              </a:pPr>
              <a:t>11/5/23</a:t>
            </a:fld>
            <a:endParaRPr lang="el-G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37FBDBE-2E7F-A4E1-6CD4-603549A190E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60321FE-9116-CD2D-7E4E-1EAAAE0139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l-GR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9BA8AE-3484-AE3C-6358-76F926DB53A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D894D-B9C7-A04C-DF70-C7266112C6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10BC88-C164-D04E-AD6E-6C0906C2EF3F}" type="slidenum">
              <a:rPr lang="el-GR" altLang="en-GR"/>
              <a:pPr/>
              <a:t>‹#›</a:t>
            </a:fld>
            <a:endParaRPr lang="el-GR" altLang="en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7A5683B1-4D6F-AEBA-7B80-7BFDAB62BF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43125" y="685800"/>
            <a:ext cx="25717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0F3A2537-0F4B-BC22-BAD9-7C7584B1D4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R" altLang="en-GR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7F0FB08-C307-F6E6-8A53-5C1D197123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E64514-0725-824F-A1F7-24AC255F5022}" type="slidenum">
              <a:rPr lang="el-GR" altLang="en-GR">
                <a:latin typeface="Calibri" panose="020F0502020204030204" pitchFamily="34" charset="0"/>
              </a:rPr>
              <a:pPr eaLnBrk="1" hangingPunct="1"/>
              <a:t>1</a:t>
            </a:fld>
            <a:endParaRPr lang="el-GR" altLang="en-G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3" y="13634729"/>
            <a:ext cx="27980641" cy="94081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2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D6A97-5502-02E8-4F3C-DCD6398D1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ED866-4C73-F047-93D7-113EF3E78A97}" type="datetimeFigureOut">
              <a:rPr lang="el-GR"/>
              <a:pPr>
                <a:defRPr/>
              </a:pPr>
              <a:t>11/5/23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BC797-6A36-5785-B6FC-BFE173112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E11EF-40A6-CEB9-4574-E75DAAA8E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FFA05-98D0-9046-9E97-061046B60E24}" type="slidenum">
              <a:rPr lang="el-GR" altLang="en-GR"/>
              <a:pPr/>
              <a:t>‹#›</a:t>
            </a:fld>
            <a:endParaRPr lang="el-GR" altLang="en-GR"/>
          </a:p>
        </p:txBody>
      </p:sp>
    </p:spTree>
    <p:extLst>
      <p:ext uri="{BB962C8B-B14F-4D97-AF65-F5344CB8AC3E}">
        <p14:creationId xmlns:p14="http://schemas.microsoft.com/office/powerpoint/2010/main" val="102007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FD01D-4AC7-5614-7C28-96DACB0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79E32-11A1-2C4E-8175-2BE1AD139AFD}" type="datetimeFigureOut">
              <a:rPr lang="el-GR"/>
              <a:pPr>
                <a:defRPr/>
              </a:pPr>
              <a:t>11/5/23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6EF43-6A3C-77E8-22CC-D11C29E71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86F81-D7DA-4359-2F3C-C0F037D9A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638FD-9FD1-5540-AE6B-A0C46AC68D41}" type="slidenum">
              <a:rPr lang="el-GR" altLang="en-GR"/>
              <a:pPr/>
              <a:t>‹#›</a:t>
            </a:fld>
            <a:endParaRPr lang="el-GR" altLang="en-GR"/>
          </a:p>
        </p:txBody>
      </p:sp>
    </p:spTree>
    <p:extLst>
      <p:ext uri="{BB962C8B-B14F-4D97-AF65-F5344CB8AC3E}">
        <p14:creationId xmlns:p14="http://schemas.microsoft.com/office/powerpoint/2010/main" val="111060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2" y="1757693"/>
            <a:ext cx="7406640" cy="37449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4" y="1757693"/>
            <a:ext cx="21671280" cy="37449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9E35C-B75C-44AE-75B6-A27A9654D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245D6-4447-394D-97A1-5A24C8C59438}" type="datetimeFigureOut">
              <a:rPr lang="el-GR"/>
              <a:pPr>
                <a:defRPr/>
              </a:pPr>
              <a:t>11/5/23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8E6C3-17BA-A239-D38F-43C23A363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F02D5-E66E-8459-CA3E-803B299AD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5B225-D8AB-4447-9710-C47B3A651027}" type="slidenum">
              <a:rPr lang="el-GR" altLang="en-GR"/>
              <a:pPr/>
              <a:t>‹#›</a:t>
            </a:fld>
            <a:endParaRPr lang="el-GR" altLang="en-GR"/>
          </a:p>
        </p:txBody>
      </p:sp>
    </p:spTree>
    <p:extLst>
      <p:ext uri="{BB962C8B-B14F-4D97-AF65-F5344CB8AC3E}">
        <p14:creationId xmlns:p14="http://schemas.microsoft.com/office/powerpoint/2010/main" val="296188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60AC9-4100-3FFC-9974-894F6645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5F413-38C6-1347-BED4-BB04C46B9E6D}" type="datetimeFigureOut">
              <a:rPr lang="el-GR"/>
              <a:pPr>
                <a:defRPr/>
              </a:pPr>
              <a:t>11/5/23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72D49-721C-81AB-D8B0-3B64DDFC7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6AA15-FA09-F6F3-3F16-5C09E7B4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0D1DF-E46D-4B4A-9687-A22BC490F592}" type="slidenum">
              <a:rPr lang="el-GR" altLang="en-GR"/>
              <a:pPr/>
              <a:t>‹#›</a:t>
            </a:fld>
            <a:endParaRPr lang="el-GR" altLang="en-GR"/>
          </a:p>
        </p:txBody>
      </p:sp>
    </p:spTree>
    <p:extLst>
      <p:ext uri="{BB962C8B-B14F-4D97-AF65-F5344CB8AC3E}">
        <p14:creationId xmlns:p14="http://schemas.microsoft.com/office/powerpoint/2010/main" val="284032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30" y="28204169"/>
            <a:ext cx="27980641" cy="871728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30" y="18602967"/>
            <a:ext cx="27980641" cy="960119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D44EC-9378-0ADC-B16E-9B3AF51DC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A2D0D-AA1E-F64D-9743-427110C9DE09}" type="datetimeFigureOut">
              <a:rPr lang="el-GR"/>
              <a:pPr>
                <a:defRPr/>
              </a:pPr>
              <a:t>11/5/23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48335-F13F-A144-13CC-CAB16BCB8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549F2-887C-AF31-C54D-FE2295D0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24F46-F638-8A4E-9772-6BC2F54AA779}" type="slidenum">
              <a:rPr lang="el-GR" altLang="en-GR"/>
              <a:pPr/>
              <a:t>‹#›</a:t>
            </a:fld>
            <a:endParaRPr lang="el-GR" altLang="en-GR"/>
          </a:p>
        </p:txBody>
      </p:sp>
    </p:spTree>
    <p:extLst>
      <p:ext uri="{BB962C8B-B14F-4D97-AF65-F5344CB8AC3E}">
        <p14:creationId xmlns:p14="http://schemas.microsoft.com/office/powerpoint/2010/main" val="111486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2" y="10241290"/>
            <a:ext cx="14538961" cy="28966164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1" y="10241290"/>
            <a:ext cx="14538961" cy="28966164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CD5C8E5-DFD6-70DC-916E-D96151C4C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A01F4-A4AB-0540-9F17-760D07B20A90}" type="datetimeFigureOut">
              <a:rPr lang="el-GR"/>
              <a:pPr>
                <a:defRPr/>
              </a:pPr>
              <a:t>11/5/23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06AE01-A4B3-86D7-DA5C-4827A656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0F17E3-699A-2CC0-135B-64FF91C9F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9AF1B-2C08-AB42-B6A0-D708A1F876C8}" type="slidenum">
              <a:rPr lang="el-GR" altLang="en-GR"/>
              <a:pPr/>
              <a:t>‹#›</a:t>
            </a:fld>
            <a:endParaRPr lang="el-GR" altLang="en-GR"/>
          </a:p>
        </p:txBody>
      </p:sp>
    </p:spTree>
    <p:extLst>
      <p:ext uri="{BB962C8B-B14F-4D97-AF65-F5344CB8AC3E}">
        <p14:creationId xmlns:p14="http://schemas.microsoft.com/office/powerpoint/2010/main" val="401631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9824727"/>
            <a:ext cx="14544677" cy="40944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1" y="13919200"/>
            <a:ext cx="14544677" cy="2528824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7" y="9824727"/>
            <a:ext cx="14550391" cy="40944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7" y="13919200"/>
            <a:ext cx="14550391" cy="2528824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1EB3B94-DB8F-5160-B44A-0620C35D6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21A18-CBD1-C444-B9C4-852DFA05484F}" type="datetimeFigureOut">
              <a:rPr lang="el-GR"/>
              <a:pPr>
                <a:defRPr/>
              </a:pPr>
              <a:t>11/5/23</a:t>
            </a:fld>
            <a:endParaRPr lang="el-G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F195897-E367-F0BA-FB09-3D2B17CAB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72867C7-FEEE-7F5F-6245-32FD3E9F1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4900B-DEDB-2149-946D-2D67844A9EF4}" type="slidenum">
              <a:rPr lang="el-GR" altLang="en-GR"/>
              <a:pPr/>
              <a:t>‹#›</a:t>
            </a:fld>
            <a:endParaRPr lang="el-GR" altLang="en-GR"/>
          </a:p>
        </p:txBody>
      </p:sp>
    </p:spTree>
    <p:extLst>
      <p:ext uri="{BB962C8B-B14F-4D97-AF65-F5344CB8AC3E}">
        <p14:creationId xmlns:p14="http://schemas.microsoft.com/office/powerpoint/2010/main" val="71058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CA75F27-CE2F-9449-A2B4-381976CAE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2B0E8-7BC5-F841-99FF-86F7726C88D4}" type="datetimeFigureOut">
              <a:rPr lang="el-GR"/>
              <a:pPr>
                <a:defRPr/>
              </a:pPr>
              <a:t>11/5/23</a:t>
            </a:fld>
            <a:endParaRPr lang="el-G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8806E2D-AC69-E1A3-D8ED-31D42241F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A133B9A-7EC5-4245-280A-5289F00AA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386F2-D9F9-5345-8515-006AF3CD48A4}" type="slidenum">
              <a:rPr lang="el-GR" altLang="en-GR"/>
              <a:pPr/>
              <a:t>‹#›</a:t>
            </a:fld>
            <a:endParaRPr lang="el-GR" altLang="en-GR"/>
          </a:p>
        </p:txBody>
      </p:sp>
    </p:spTree>
    <p:extLst>
      <p:ext uri="{BB962C8B-B14F-4D97-AF65-F5344CB8AC3E}">
        <p14:creationId xmlns:p14="http://schemas.microsoft.com/office/powerpoint/2010/main" val="251445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52E6623-5CC6-4FEC-D559-7A337AB5C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9ADBE-8903-3D44-A8FF-6A5F8B707B9D}" type="datetimeFigureOut">
              <a:rPr lang="el-GR"/>
              <a:pPr>
                <a:defRPr/>
              </a:pPr>
              <a:t>11/5/23</a:t>
            </a:fld>
            <a:endParaRPr lang="el-G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05A2BE9-6A63-A993-D198-5224C89F4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DB53E69-FAE4-634E-220D-E36C26E23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08AF9-097F-F144-ABFC-76B869DFDEED}" type="slidenum">
              <a:rPr lang="el-GR" altLang="en-GR"/>
              <a:pPr/>
              <a:t>‹#›</a:t>
            </a:fld>
            <a:endParaRPr lang="el-GR" altLang="en-GR"/>
          </a:p>
        </p:txBody>
      </p:sp>
    </p:spTree>
    <p:extLst>
      <p:ext uri="{BB962C8B-B14F-4D97-AF65-F5344CB8AC3E}">
        <p14:creationId xmlns:p14="http://schemas.microsoft.com/office/powerpoint/2010/main" val="290276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3" y="1747524"/>
            <a:ext cx="10829926" cy="743712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2" y="1747533"/>
            <a:ext cx="18402300" cy="3745992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3" y="9184653"/>
            <a:ext cx="10829926" cy="30022804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6346EEF-BAD4-7DDC-AFF1-8B7A8307D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476D1-3686-2C40-B9FE-172E530B637D}" type="datetimeFigureOut">
              <a:rPr lang="el-GR"/>
              <a:pPr>
                <a:defRPr/>
              </a:pPr>
              <a:t>11/5/23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5DD966-8D88-59E6-3898-6553E4816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6FD7339-95C8-E909-B217-9AAD55FFD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295E4-3A99-BC46-97A2-428837EABBF4}" type="slidenum">
              <a:rPr lang="el-GR" altLang="en-GR"/>
              <a:pPr/>
              <a:t>‹#›</a:t>
            </a:fld>
            <a:endParaRPr lang="el-GR" altLang="en-GR"/>
          </a:p>
        </p:txBody>
      </p:sp>
    </p:spTree>
    <p:extLst>
      <p:ext uri="{BB962C8B-B14F-4D97-AF65-F5344CB8AC3E}">
        <p14:creationId xmlns:p14="http://schemas.microsoft.com/office/powerpoint/2010/main" val="375690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8" y="30723845"/>
            <a:ext cx="19751040" cy="3627124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8" y="3921760"/>
            <a:ext cx="19751040" cy="2633472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8" y="34350969"/>
            <a:ext cx="19751040" cy="515111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7C8F424-8FF0-ADBF-5988-32AD8E4B4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86273-86DA-BE49-8391-DDDE2C7F3FF1}" type="datetimeFigureOut">
              <a:rPr lang="el-GR"/>
              <a:pPr>
                <a:defRPr/>
              </a:pPr>
              <a:t>11/5/23</a:t>
            </a:fld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095060-96E5-CEB9-4F05-BBF8F1FAE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0DDBF7-633C-7AF2-A67A-9B240426B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E1E80-A4C5-4440-A553-C413C8E5BD02}" type="slidenum">
              <a:rPr lang="el-GR" altLang="en-GR"/>
              <a:pPr/>
              <a:t>‹#›</a:t>
            </a:fld>
            <a:endParaRPr lang="el-GR" altLang="en-GR"/>
          </a:p>
        </p:txBody>
      </p:sp>
    </p:spTree>
    <p:extLst>
      <p:ext uri="{BB962C8B-B14F-4D97-AF65-F5344CB8AC3E}">
        <p14:creationId xmlns:p14="http://schemas.microsoft.com/office/powerpoint/2010/main" val="233731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FBA40E6-61BD-4FFC-DCC3-E4467F769C6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46335" y="1757196"/>
            <a:ext cx="29625731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R"/>
              <a:t>Click to edit Master title style</a:t>
            </a:r>
            <a:endParaRPr lang="el-GR" altLang="en-G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858DA57-1F2C-779A-C276-BB679B0183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46335" y="10241281"/>
            <a:ext cx="29625731" cy="28966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R"/>
              <a:t>Click to edit Master text styles</a:t>
            </a:r>
          </a:p>
          <a:p>
            <a:pPr lvl="1"/>
            <a:r>
              <a:rPr lang="en-US" altLang="en-GR"/>
              <a:t>Second level</a:t>
            </a:r>
          </a:p>
          <a:p>
            <a:pPr lvl="2"/>
            <a:r>
              <a:rPr lang="en-US" altLang="en-GR"/>
              <a:t>Third level</a:t>
            </a:r>
          </a:p>
          <a:p>
            <a:pPr lvl="3"/>
            <a:r>
              <a:rPr lang="en-US" altLang="en-GR"/>
              <a:t>Fourth level</a:t>
            </a:r>
          </a:p>
          <a:p>
            <a:pPr lvl="4"/>
            <a:r>
              <a:rPr lang="en-US" altLang="en-GR"/>
              <a:t>Fifth level</a:t>
            </a:r>
            <a:endParaRPr lang="el-GR" alt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20287-31BF-3478-05C6-C4C4CDF1BA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6335" y="40680640"/>
            <a:ext cx="7680131" cy="2337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8B0A3A-D74C-D94D-981F-E71112EA6465}" type="datetimeFigureOut">
              <a:rPr lang="el-GR"/>
              <a:pPr>
                <a:defRPr/>
              </a:pPr>
              <a:t>11/5/23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EEC2F-C5AD-E47F-34C8-F6FC25530A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46499" y="40680640"/>
            <a:ext cx="10425404" cy="2337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C4D7A-B842-62B6-5E06-86633AB4C6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591935" y="40680640"/>
            <a:ext cx="7680131" cy="233776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CA941ED-2F9B-8A4D-9C5B-07FFD17A2B39}" type="slidenum">
              <a:rPr lang="el-GR" altLang="en-GR"/>
              <a:pPr/>
              <a:t>‹#›</a:t>
            </a:fld>
            <a:endParaRPr lang="el-GR" altLang="en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72">
            <a:extLst>
              <a:ext uri="{FF2B5EF4-FFF2-40B4-BE49-F238E27FC236}">
                <a16:creationId xmlns:a16="http://schemas.microsoft.com/office/drawing/2014/main" id="{D6134FEB-DC6A-8533-9BEC-48ACF70C7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06951" y="22993352"/>
            <a:ext cx="7143749" cy="2010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l-GR" altLang="en-GR" sz="10666" b="1" u="sng">
              <a:latin typeface="Calibri" panose="020F0502020204030204" pitchFamily="34" charset="0"/>
            </a:endParaRPr>
          </a:p>
          <a:p>
            <a:pPr algn="ctr" eaLnBrk="1" hangingPunct="1"/>
            <a:endParaRPr lang="el-GR" altLang="en-GR">
              <a:latin typeface="Calibri" panose="020F0502020204030204" pitchFamily="34" charset="0"/>
            </a:endParaRPr>
          </a:p>
        </p:txBody>
      </p:sp>
      <p:sp>
        <p:nvSpPr>
          <p:cNvPr id="2052" name="Text Box 54">
            <a:extLst>
              <a:ext uri="{FF2B5EF4-FFF2-40B4-BE49-F238E27FC236}">
                <a16:creationId xmlns:a16="http://schemas.microsoft.com/office/drawing/2014/main" id="{6F3FCB73-14D3-81A8-6100-F739BC190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0" y="684957"/>
            <a:ext cx="31267400" cy="4237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3200"/>
              </a:spcBef>
            </a:pPr>
            <a:r>
              <a:rPr lang="en-US" altLang="en-GR" sz="72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Title</a:t>
            </a:r>
          </a:p>
          <a:p>
            <a:pPr algn="ctr" eaLnBrk="1" hangingPunct="1">
              <a:spcBef>
                <a:spcPts val="3200"/>
              </a:spcBef>
            </a:pPr>
            <a:r>
              <a:rPr lang="en-US" altLang="en-GR" sz="72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Authors</a:t>
            </a:r>
          </a:p>
          <a:p>
            <a:pPr algn="ctr" eaLnBrk="1" hangingPunct="1">
              <a:spcBef>
                <a:spcPts val="3200"/>
              </a:spcBef>
            </a:pPr>
            <a:r>
              <a:rPr lang="en-US" altLang="en-GR" sz="72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Affiliations </a:t>
            </a:r>
            <a:endParaRPr lang="el-GR" altLang="en-GR" sz="7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3" name="Picture 2" descr="Diagram, text&#10;&#10;Description automatically generated">
            <a:extLst>
              <a:ext uri="{FF2B5EF4-FFF2-40B4-BE49-F238E27FC236}">
                <a16:creationId xmlns:a16="http://schemas.microsoft.com/office/drawing/2014/main" id="{7DABB834-86F2-B064-6B6E-F1F5A1B9CC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4167" y="684957"/>
            <a:ext cx="4258733" cy="24665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</TotalTime>
  <Words>4</Words>
  <Application>Microsoft Macintosh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Neue</vt:lpstr>
      <vt:lpstr>Office Theme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dimdiam</dc:creator>
  <cp:lastModifiedBy>dimitris diamantidis</cp:lastModifiedBy>
  <cp:revision>150</cp:revision>
  <dcterms:created xsi:type="dcterms:W3CDTF">2013-05-06T06:41:19Z</dcterms:created>
  <dcterms:modified xsi:type="dcterms:W3CDTF">2023-05-11T09:35:51Z</dcterms:modified>
</cp:coreProperties>
</file>