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4" r:id="rId3"/>
    <p:sldId id="265" r:id="rId4"/>
    <p:sldId id="266" r:id="rId5"/>
    <p:sldId id="267" r:id="rId6"/>
    <p:sldId id="275" r:id="rId7"/>
    <p:sldId id="258" r:id="rId8"/>
    <p:sldId id="268" r:id="rId9"/>
    <p:sldId id="259" r:id="rId10"/>
    <p:sldId id="276" r:id="rId11"/>
    <p:sldId id="283" r:id="rId12"/>
    <p:sldId id="292" r:id="rId13"/>
    <p:sldId id="294" r:id="rId14"/>
    <p:sldId id="282" r:id="rId15"/>
    <p:sldId id="314" r:id="rId16"/>
    <p:sldId id="293" r:id="rId17"/>
    <p:sldId id="315" r:id="rId18"/>
    <p:sldId id="298" r:id="rId19"/>
    <p:sldId id="301" r:id="rId20"/>
    <p:sldId id="300" r:id="rId21"/>
    <p:sldId id="297" r:id="rId22"/>
    <p:sldId id="296" r:id="rId23"/>
    <p:sldId id="312" r:id="rId24"/>
    <p:sldId id="310" r:id="rId25"/>
    <p:sldId id="311" r:id="rId26"/>
    <p:sldId id="309" r:id="rId27"/>
    <p:sldId id="299" r:id="rId28"/>
    <p:sldId id="313" r:id="rId29"/>
    <p:sldId id="303" r:id="rId30"/>
    <p:sldId id="304" r:id="rId31"/>
    <p:sldId id="305" r:id="rId32"/>
    <p:sldId id="306" r:id="rId33"/>
    <p:sldId id="307" r:id="rId34"/>
    <p:sldId id="30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DA1D1D3-B229-4EA3-A172-47624B14A674}">
          <p14:sldIdLst>
            <p14:sldId id="256"/>
          </p14:sldIdLst>
        </p14:section>
        <p14:section name="Context" id="{CF82473C-D780-4D5D-B827-4EDD9120BA2D}">
          <p14:sldIdLst>
            <p14:sldId id="264"/>
            <p14:sldId id="265"/>
            <p14:sldId id="266"/>
            <p14:sldId id="267"/>
            <p14:sldId id="275"/>
          </p14:sldIdLst>
        </p14:section>
        <p14:section name="Diplodocus" id="{4B41986D-9C9A-4156-AE9C-12B95278A362}">
          <p14:sldIdLst>
            <p14:sldId id="258"/>
            <p14:sldId id="268"/>
          </p14:sldIdLst>
        </p14:section>
        <p14:section name="Collision matrices" id="{9E0B73A4-1E03-4B34-B447-553EBDC4876C}">
          <p14:sldIdLst>
            <p14:sldId id="259"/>
            <p14:sldId id="276"/>
            <p14:sldId id="283"/>
          </p14:sldIdLst>
        </p14:section>
        <p14:section name="v0.1" id="{1CE930AC-9BBB-47C1-819E-943B0A087A58}">
          <p14:sldIdLst>
            <p14:sldId id="292"/>
            <p14:sldId id="294"/>
            <p14:sldId id="282"/>
          </p14:sldIdLst>
        </p14:section>
        <p14:section name="v0.2" id="{B6E097ED-82E3-4288-A587-5FFF9067A26D}">
          <p14:sldIdLst>
            <p14:sldId id="314"/>
            <p14:sldId id="293"/>
            <p14:sldId id="315"/>
            <p14:sldId id="298"/>
            <p14:sldId id="301"/>
            <p14:sldId id="300"/>
          </p14:sldIdLst>
        </p14:section>
        <p14:section name="Future Work" id="{817449F0-C14E-40AC-A76E-A386C7A268FF}">
          <p14:sldIdLst>
            <p14:sldId id="297"/>
            <p14:sldId id="296"/>
          </p14:sldIdLst>
        </p14:section>
        <p14:section name="Backup" id="{AF05D7C4-612E-4653-8D6E-BBD9596475CA}">
          <p14:sldIdLst>
            <p14:sldId id="312"/>
            <p14:sldId id="310"/>
            <p14:sldId id="311"/>
            <p14:sldId id="309"/>
            <p14:sldId id="299"/>
            <p14:sldId id="313"/>
            <p14:sldId id="303"/>
            <p14:sldId id="304"/>
            <p14:sldId id="305"/>
            <p14:sldId id="306"/>
            <p14:sldId id="307"/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09A1C0-A1B6-424F-9E4A-A82DDF615523}" v="216" dt="2026-03-03T12:59:40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863" autoAdjust="0"/>
  </p:normalViewPr>
  <p:slideViewPr>
    <p:cSldViewPr snapToGrid="0">
      <p:cViewPr>
        <p:scale>
          <a:sx n="70" d="100"/>
          <a:sy n="70" d="100"/>
        </p:scale>
        <p:origin x="906" y="2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Everett" userId="68afc138d21d724a" providerId="LiveId" clId="{25524FFC-25D8-44DE-B717-0CEA3EAAA9D5}"/>
    <pc:docChg chg="undo redo custSel addSld delSld modSld sldOrd modMainMaster delSection modSection">
      <pc:chgData name="Christopher Everett" userId="68afc138d21d724a" providerId="LiveId" clId="{25524FFC-25D8-44DE-B717-0CEA3EAAA9D5}" dt="2026-03-03T12:59:44.478" v="2551" actId="1076"/>
      <pc:docMkLst>
        <pc:docMk/>
      </pc:docMkLst>
      <pc:sldChg chg="modSp mod modNotesTx">
        <pc:chgData name="Christopher Everett" userId="68afc138d21d724a" providerId="LiveId" clId="{25524FFC-25D8-44DE-B717-0CEA3EAAA9D5}" dt="2026-03-03T12:36:37.356" v="2452" actId="14100"/>
        <pc:sldMkLst>
          <pc:docMk/>
          <pc:sldMk cId="168761534" sldId="256"/>
        </pc:sldMkLst>
        <pc:spChg chg="mod">
          <ac:chgData name="Christopher Everett" userId="68afc138d21d724a" providerId="LiveId" clId="{25524FFC-25D8-44DE-B717-0CEA3EAAA9D5}" dt="2026-03-03T12:15:13.580" v="2255" actId="2711"/>
          <ac:spMkLst>
            <pc:docMk/>
            <pc:sldMk cId="168761534" sldId="256"/>
            <ac:spMk id="2" creationId="{D3B5FCD0-5543-E0CD-7C7C-083311BC4585}"/>
          </ac:spMkLst>
        </pc:spChg>
        <pc:spChg chg="mod">
          <ac:chgData name="Christopher Everett" userId="68afc138d21d724a" providerId="LiveId" clId="{25524FFC-25D8-44DE-B717-0CEA3EAAA9D5}" dt="2026-03-03T12:36:37.356" v="2452" actId="14100"/>
          <ac:spMkLst>
            <pc:docMk/>
            <pc:sldMk cId="168761534" sldId="256"/>
            <ac:spMk id="3" creationId="{5972507D-8DBB-FC27-EC60-189E6F80B8F1}"/>
          </ac:spMkLst>
        </pc:spChg>
        <pc:spChg chg="mod">
          <ac:chgData name="Christopher Everett" userId="68afc138d21d724a" providerId="LiveId" clId="{25524FFC-25D8-44DE-B717-0CEA3EAAA9D5}" dt="2026-03-03T12:15:52.134" v="2262" actId="2711"/>
          <ac:spMkLst>
            <pc:docMk/>
            <pc:sldMk cId="168761534" sldId="256"/>
            <ac:spMk id="12" creationId="{F78B5F3D-1F15-4071-5177-6767089DBB99}"/>
          </ac:spMkLst>
        </pc:spChg>
        <pc:spChg chg="mod">
          <ac:chgData name="Christopher Everett" userId="68afc138d21d724a" providerId="LiveId" clId="{25524FFC-25D8-44DE-B717-0CEA3EAAA9D5}" dt="2026-03-03T12:15:34.666" v="2258" actId="2711"/>
          <ac:spMkLst>
            <pc:docMk/>
            <pc:sldMk cId="168761534" sldId="256"/>
            <ac:spMk id="13" creationId="{32659CB9-7FEC-2B9E-C3F6-53CABBD33EB9}"/>
          </ac:spMkLst>
        </pc:spChg>
        <pc:spChg chg="mod">
          <ac:chgData name="Christopher Everett" userId="68afc138d21d724a" providerId="LiveId" clId="{25524FFC-25D8-44DE-B717-0CEA3EAAA9D5}" dt="2026-03-03T12:15:46.301" v="2261" actId="114"/>
          <ac:spMkLst>
            <pc:docMk/>
            <pc:sldMk cId="168761534" sldId="256"/>
            <ac:spMk id="14" creationId="{0D2D6287-2651-06FB-93FC-735FF6CE44B7}"/>
          </ac:spMkLst>
        </pc:spChg>
      </pc:sldChg>
      <pc:sldChg chg="modSp mod modNotesTx">
        <pc:chgData name="Christopher Everett" userId="68afc138d21d724a" providerId="LiveId" clId="{25524FFC-25D8-44DE-B717-0CEA3EAAA9D5}" dt="2026-03-03T12:18:22.493" v="2303" actId="20577"/>
        <pc:sldMkLst>
          <pc:docMk/>
          <pc:sldMk cId="1543126338" sldId="258"/>
        </pc:sldMkLst>
        <pc:spChg chg="mod">
          <ac:chgData name="Christopher Everett" userId="68afc138d21d724a" providerId="LiveId" clId="{25524FFC-25D8-44DE-B717-0CEA3EAAA9D5}" dt="2026-03-03T12:18:09.705" v="2274" actId="14100"/>
          <ac:spMkLst>
            <pc:docMk/>
            <pc:sldMk cId="1543126338" sldId="258"/>
            <ac:spMk id="8" creationId="{50AB1F29-77E6-5EDB-FD0D-A22FFEFAC6FF}"/>
          </ac:spMkLst>
        </pc:spChg>
        <pc:spChg chg="mod">
          <ac:chgData name="Christopher Everett" userId="68afc138d21d724a" providerId="LiveId" clId="{25524FFC-25D8-44DE-B717-0CEA3EAAA9D5}" dt="2026-03-03T12:18:22.493" v="2303" actId="20577"/>
          <ac:spMkLst>
            <pc:docMk/>
            <pc:sldMk cId="1543126338" sldId="258"/>
            <ac:spMk id="377" creationId="{6E210EBB-B270-8FF0-8DB6-2DE0FD313112}"/>
          </ac:spMkLst>
        </pc:spChg>
        <pc:picChg chg="mod">
          <ac:chgData name="Christopher Everett" userId="68afc138d21d724a" providerId="LiveId" clId="{25524FFC-25D8-44DE-B717-0CEA3EAAA9D5}" dt="2026-03-03T12:18:14.430" v="2301" actId="1038"/>
          <ac:picMkLst>
            <pc:docMk/>
            <pc:sldMk cId="1543126338" sldId="258"/>
            <ac:picMk id="378" creationId="{E439B6C5-6853-DB61-EAAC-BE188057040E}"/>
          </ac:picMkLst>
        </pc:picChg>
      </pc:sldChg>
      <pc:sldChg chg="modSp mod modNotesTx">
        <pc:chgData name="Christopher Everett" userId="68afc138d21d724a" providerId="LiveId" clId="{25524FFC-25D8-44DE-B717-0CEA3EAAA9D5}" dt="2026-03-03T12:19:06.434" v="2309" actId="1076"/>
        <pc:sldMkLst>
          <pc:docMk/>
          <pc:sldMk cId="4076231128" sldId="259"/>
        </pc:sldMkLst>
        <pc:spChg chg="mod">
          <ac:chgData name="Christopher Everett" userId="68afc138d21d724a" providerId="LiveId" clId="{25524FFC-25D8-44DE-B717-0CEA3EAAA9D5}" dt="2026-03-03T12:18:50.847" v="2306" actId="2711"/>
          <ac:spMkLst>
            <pc:docMk/>
            <pc:sldMk cId="4076231128" sldId="259"/>
            <ac:spMk id="19" creationId="{0A7887C9-277C-4C3E-849C-B7A35ACCCF9D}"/>
          </ac:spMkLst>
        </pc:spChg>
        <pc:spChg chg="mod">
          <ac:chgData name="Christopher Everett" userId="68afc138d21d724a" providerId="LiveId" clId="{25524FFC-25D8-44DE-B717-0CEA3EAAA9D5}" dt="2026-03-03T12:19:06.434" v="2309" actId="1076"/>
          <ac:spMkLst>
            <pc:docMk/>
            <pc:sldMk cId="4076231128" sldId="259"/>
            <ac:spMk id="22" creationId="{9025AB98-11DE-478E-A3A2-0B368FAD488D}"/>
          </ac:spMkLst>
        </pc:spChg>
        <pc:spChg chg="mod">
          <ac:chgData name="Christopher Everett" userId="68afc138d21d724a" providerId="LiveId" clId="{25524FFC-25D8-44DE-B717-0CEA3EAAA9D5}" dt="2026-03-03T12:19:01.059" v="2308" actId="2711"/>
          <ac:spMkLst>
            <pc:docMk/>
            <pc:sldMk cId="4076231128" sldId="259"/>
            <ac:spMk id="24" creationId="{9A8E5D83-C0DE-4B26-B1C0-420BC11EC429}"/>
          </ac:spMkLst>
        </pc:spChg>
      </pc:sldChg>
      <pc:sldChg chg="modSp mod modNotesTx">
        <pc:chgData name="Christopher Everett" userId="68afc138d21d724a" providerId="LiveId" clId="{25524FFC-25D8-44DE-B717-0CEA3EAAA9D5}" dt="2026-03-03T12:16:23.105" v="2267" actId="2711"/>
        <pc:sldMkLst>
          <pc:docMk/>
          <pc:sldMk cId="1694997586" sldId="264"/>
        </pc:sldMkLst>
        <pc:spChg chg="mod">
          <ac:chgData name="Christopher Everett" userId="68afc138d21d724a" providerId="LiveId" clId="{25524FFC-25D8-44DE-B717-0CEA3EAAA9D5}" dt="2026-03-03T12:16:07.300" v="2264" actId="2711"/>
          <ac:spMkLst>
            <pc:docMk/>
            <pc:sldMk cId="1694997586" sldId="264"/>
            <ac:spMk id="7" creationId="{6FBF9B02-61F5-148E-C9EA-796AAB3D1F7C}"/>
          </ac:spMkLst>
        </pc:spChg>
        <pc:spChg chg="mod">
          <ac:chgData name="Christopher Everett" userId="68afc138d21d724a" providerId="LiveId" clId="{25524FFC-25D8-44DE-B717-0CEA3EAAA9D5}" dt="2026-03-03T12:16:23.105" v="2267" actId="2711"/>
          <ac:spMkLst>
            <pc:docMk/>
            <pc:sldMk cId="1694997586" sldId="264"/>
            <ac:spMk id="10" creationId="{EED5A77D-29A2-878A-F125-21B0971A0BB4}"/>
          </ac:spMkLst>
        </pc:spChg>
        <pc:spChg chg="mod">
          <ac:chgData name="Christopher Everett" userId="68afc138d21d724a" providerId="LiveId" clId="{25524FFC-25D8-44DE-B717-0CEA3EAAA9D5}" dt="2026-03-03T12:16:02.578" v="2263" actId="2711"/>
          <ac:spMkLst>
            <pc:docMk/>
            <pc:sldMk cId="1694997586" sldId="264"/>
            <ac:spMk id="13" creationId="{0CE68857-F281-A74F-5E09-C40EEF013A8E}"/>
          </ac:spMkLst>
        </pc:spChg>
        <pc:spChg chg="mod">
          <ac:chgData name="Christopher Everett" userId="68afc138d21d724a" providerId="LiveId" clId="{25524FFC-25D8-44DE-B717-0CEA3EAAA9D5}" dt="2026-03-03T12:16:16.509" v="2266" actId="14100"/>
          <ac:spMkLst>
            <pc:docMk/>
            <pc:sldMk cId="1694997586" sldId="264"/>
            <ac:spMk id="16" creationId="{01348AC0-D01E-E7BD-C046-47446871F454}"/>
          </ac:spMkLst>
        </pc:spChg>
        <pc:picChg chg="mod">
          <ac:chgData name="Christopher Everett" userId="68afc138d21d724a" providerId="LiveId" clId="{25524FFC-25D8-44DE-B717-0CEA3EAAA9D5}" dt="2026-03-02T13:07:13.414" v="89" actId="14861"/>
          <ac:picMkLst>
            <pc:docMk/>
            <pc:sldMk cId="1694997586" sldId="264"/>
            <ac:picMk id="6" creationId="{2DF327E8-0715-476E-921B-ADBB91E0C085}"/>
          </ac:picMkLst>
        </pc:picChg>
        <pc:picChg chg="mod">
          <ac:chgData name="Christopher Everett" userId="68afc138d21d724a" providerId="LiveId" clId="{25524FFC-25D8-44DE-B717-0CEA3EAAA9D5}" dt="2026-03-02T13:07:33.150" v="93" actId="14861"/>
          <ac:picMkLst>
            <pc:docMk/>
            <pc:sldMk cId="1694997586" sldId="264"/>
            <ac:picMk id="9" creationId="{3E226FF3-0C13-0B66-A434-E08CA3E6C664}"/>
          </ac:picMkLst>
        </pc:picChg>
        <pc:picChg chg="mod">
          <ac:chgData name="Christopher Everett" userId="68afc138d21d724a" providerId="LiveId" clId="{25524FFC-25D8-44DE-B717-0CEA3EAAA9D5}" dt="2026-03-02T13:07:02.223" v="86" actId="14861"/>
          <ac:picMkLst>
            <pc:docMk/>
            <pc:sldMk cId="1694997586" sldId="264"/>
            <ac:picMk id="12" creationId="{DD2B71E5-A762-9097-7E82-88419E8E855B}"/>
          </ac:picMkLst>
        </pc:picChg>
        <pc:picChg chg="mod">
          <ac:chgData name="Christopher Everett" userId="68afc138d21d724a" providerId="LiveId" clId="{25524FFC-25D8-44DE-B717-0CEA3EAAA9D5}" dt="2026-03-02T13:07:25.565" v="91" actId="14861"/>
          <ac:picMkLst>
            <pc:docMk/>
            <pc:sldMk cId="1694997586" sldId="264"/>
            <ac:picMk id="15" creationId="{D983E395-D3C3-7337-C7D4-057ABD9436F2}"/>
          </ac:picMkLst>
        </pc:picChg>
      </pc:sldChg>
      <pc:sldChg chg="addSp delSp modSp mod modNotesTx">
        <pc:chgData name="Christopher Everett" userId="68afc138d21d724a" providerId="LiveId" clId="{25524FFC-25D8-44DE-B717-0CEA3EAAA9D5}" dt="2026-03-03T12:16:32.322" v="2268" actId="2711"/>
        <pc:sldMkLst>
          <pc:docMk/>
          <pc:sldMk cId="264078791" sldId="265"/>
        </pc:sldMkLst>
        <pc:spChg chg="mod topLvl">
          <ac:chgData name="Christopher Everett" userId="68afc138d21d724a" providerId="LiveId" clId="{25524FFC-25D8-44DE-B717-0CEA3EAAA9D5}" dt="2026-03-03T09:36:02.716" v="2133" actId="1036"/>
          <ac:spMkLst>
            <pc:docMk/>
            <pc:sldMk cId="264078791" sldId="265"/>
            <ac:spMk id="2" creationId="{E33AB37F-0CFA-1647-748A-56FFB0C38636}"/>
          </ac:spMkLst>
        </pc:spChg>
        <pc:spChg chg="add mod ord">
          <ac:chgData name="Christopher Everett" userId="68afc138d21d724a" providerId="LiveId" clId="{25524FFC-25D8-44DE-B717-0CEA3EAAA9D5}" dt="2026-03-02T13:10:36.884" v="164" actId="171"/>
          <ac:spMkLst>
            <pc:docMk/>
            <pc:sldMk cId="264078791" sldId="265"/>
            <ac:spMk id="5" creationId="{8969313C-3051-CE22-67A9-99DC03CED7B9}"/>
          </ac:spMkLst>
        </pc:spChg>
        <pc:spChg chg="mod ord">
          <ac:chgData name="Christopher Everett" userId="68afc138d21d724a" providerId="LiveId" clId="{25524FFC-25D8-44DE-B717-0CEA3EAAA9D5}" dt="2026-03-03T12:16:32.322" v="2268" actId="2711"/>
          <ac:spMkLst>
            <pc:docMk/>
            <pc:sldMk cId="264078791" sldId="265"/>
            <ac:spMk id="7" creationId="{A7971E73-49B4-C453-1272-1E06E86FF3FE}"/>
          </ac:spMkLst>
        </pc:spChg>
        <pc:spChg chg="mod topLvl">
          <ac:chgData name="Christopher Everett" userId="68afc138d21d724a" providerId="LiveId" clId="{25524FFC-25D8-44DE-B717-0CEA3EAAA9D5}" dt="2026-03-02T13:12:31.917" v="184" actId="165"/>
          <ac:spMkLst>
            <pc:docMk/>
            <pc:sldMk cId="264078791" sldId="265"/>
            <ac:spMk id="8" creationId="{83073D20-6A57-5BB4-FBAC-B338398FDB37}"/>
          </ac:spMkLst>
        </pc:spChg>
        <pc:spChg chg="mod topLvl">
          <ac:chgData name="Christopher Everett" userId="68afc138d21d724a" providerId="LiveId" clId="{25524FFC-25D8-44DE-B717-0CEA3EAAA9D5}" dt="2026-03-02T13:12:31.917" v="184" actId="165"/>
          <ac:spMkLst>
            <pc:docMk/>
            <pc:sldMk cId="264078791" sldId="265"/>
            <ac:spMk id="9" creationId="{BAF82FAD-FB49-5992-1E18-E85CCEC0C9E8}"/>
          </ac:spMkLst>
        </pc:spChg>
        <pc:spChg chg="mod topLvl">
          <ac:chgData name="Christopher Everett" userId="68afc138d21d724a" providerId="LiveId" clId="{25524FFC-25D8-44DE-B717-0CEA3EAAA9D5}" dt="2026-03-02T13:12:31.917" v="184" actId="165"/>
          <ac:spMkLst>
            <pc:docMk/>
            <pc:sldMk cId="264078791" sldId="265"/>
            <ac:spMk id="10" creationId="{D6A50D60-FD7B-3C82-23F8-52CB00B624D3}"/>
          </ac:spMkLst>
        </pc:spChg>
        <pc:spChg chg="add mod">
          <ac:chgData name="Christopher Everett" userId="68afc138d21d724a" providerId="LiveId" clId="{25524FFC-25D8-44DE-B717-0CEA3EAAA9D5}" dt="2026-03-03T09:35:28.404" v="2125" actId="14100"/>
          <ac:spMkLst>
            <pc:docMk/>
            <pc:sldMk cId="264078791" sldId="265"/>
            <ac:spMk id="11" creationId="{A1FF8172-B9C2-0C6E-5580-6716B289D786}"/>
          </ac:spMkLst>
        </pc:spChg>
        <pc:spChg chg="add mod">
          <ac:chgData name="Christopher Everett" userId="68afc138d21d724a" providerId="LiveId" clId="{25524FFC-25D8-44DE-B717-0CEA3EAAA9D5}" dt="2026-03-03T09:35:47.135" v="2129" actId="1035"/>
          <ac:spMkLst>
            <pc:docMk/>
            <pc:sldMk cId="264078791" sldId="265"/>
            <ac:spMk id="13" creationId="{23DE995C-2B2F-1E81-4098-4C60A888C60E}"/>
          </ac:spMkLst>
        </pc:spChg>
        <pc:grpChg chg="add del mod">
          <ac:chgData name="Christopher Everett" userId="68afc138d21d724a" providerId="LiveId" clId="{25524FFC-25D8-44DE-B717-0CEA3EAAA9D5}" dt="2026-03-02T13:12:31.917" v="184" actId="165"/>
          <ac:grpSpMkLst>
            <pc:docMk/>
            <pc:sldMk cId="264078791" sldId="265"/>
            <ac:grpSpMk id="11" creationId="{BCEE70D0-CF79-3F1F-B267-5FF4EF855193}"/>
          </ac:grpSpMkLst>
        </pc:grpChg>
        <pc:grpChg chg="add del mod">
          <ac:chgData name="Christopher Everett" userId="68afc138d21d724a" providerId="LiveId" clId="{25524FFC-25D8-44DE-B717-0CEA3EAAA9D5}" dt="2026-03-02T13:11:45.315" v="175" actId="165"/>
          <ac:grpSpMkLst>
            <pc:docMk/>
            <pc:sldMk cId="264078791" sldId="265"/>
            <ac:grpSpMk id="13" creationId="{6EDB31BC-DACF-338E-44F1-76BC8D6AF191}"/>
          </ac:grpSpMkLst>
        </pc:grpChg>
        <pc:picChg chg="mod topLvl">
          <ac:chgData name="Christopher Everett" userId="68afc138d21d724a" providerId="LiveId" clId="{25524FFC-25D8-44DE-B717-0CEA3EAAA9D5}" dt="2026-03-02T13:12:31.917" v="184" actId="165"/>
          <ac:picMkLst>
            <pc:docMk/>
            <pc:sldMk cId="264078791" sldId="265"/>
            <ac:picMk id="6" creationId="{3BC4006F-1162-0461-2B0B-20A6963EC6C8}"/>
          </ac:picMkLst>
        </pc:picChg>
        <pc:cxnChg chg="mod topLvl">
          <ac:chgData name="Christopher Everett" userId="68afc138d21d724a" providerId="LiveId" clId="{25524FFC-25D8-44DE-B717-0CEA3EAAA9D5}" dt="2026-03-02T13:12:31.917" v="184" actId="165"/>
          <ac:cxnSpMkLst>
            <pc:docMk/>
            <pc:sldMk cId="264078791" sldId="265"/>
            <ac:cxnSpMk id="12" creationId="{1A28C299-19EC-7790-289B-3A74B1A99049}"/>
          </ac:cxnSpMkLst>
        </pc:cxnChg>
        <pc:cxnChg chg="add mod">
          <ac:chgData name="Christopher Everett" userId="68afc138d21d724a" providerId="LiveId" clId="{25524FFC-25D8-44DE-B717-0CEA3EAAA9D5}" dt="2026-03-03T09:36:30.156" v="2137" actId="14100"/>
          <ac:cxnSpMkLst>
            <pc:docMk/>
            <pc:sldMk cId="264078791" sldId="265"/>
            <ac:cxnSpMk id="14" creationId="{58289FE5-E0A5-632E-5CE0-2B42178200CA}"/>
          </ac:cxnSpMkLst>
        </pc:cxnChg>
        <pc:cxnChg chg="add mod">
          <ac:chgData name="Christopher Everett" userId="68afc138d21d724a" providerId="LiveId" clId="{25524FFC-25D8-44DE-B717-0CEA3EAAA9D5}" dt="2026-03-03T09:36:42.952" v="2140" actId="14100"/>
          <ac:cxnSpMkLst>
            <pc:docMk/>
            <pc:sldMk cId="264078791" sldId="265"/>
            <ac:cxnSpMk id="16" creationId="{5FA06446-8565-0CB8-51EA-410101E5C896}"/>
          </ac:cxnSpMkLst>
        </pc:cxnChg>
      </pc:sldChg>
      <pc:sldChg chg="modSp mod modShow modNotesTx">
        <pc:chgData name="Christopher Everett" userId="68afc138d21d724a" providerId="LiveId" clId="{25524FFC-25D8-44DE-B717-0CEA3EAAA9D5}" dt="2026-03-03T09:30:44.307" v="2078" actId="729"/>
        <pc:sldMkLst>
          <pc:docMk/>
          <pc:sldMk cId="3629586742" sldId="266"/>
        </pc:sldMkLst>
        <pc:spChg chg="mod">
          <ac:chgData name="Christopher Everett" userId="68afc138d21d724a" providerId="LiveId" clId="{25524FFC-25D8-44DE-B717-0CEA3EAAA9D5}" dt="2026-03-02T13:13:49.274" v="217" actId="14861"/>
          <ac:spMkLst>
            <pc:docMk/>
            <pc:sldMk cId="3629586742" sldId="266"/>
            <ac:spMk id="93" creationId="{8EE744A5-29F3-FA07-8A7A-282F0EEBD76F}"/>
          </ac:spMkLst>
        </pc:spChg>
        <pc:spChg chg="mod">
          <ac:chgData name="Christopher Everett" userId="68afc138d21d724a" providerId="LiveId" clId="{25524FFC-25D8-44DE-B717-0CEA3EAAA9D5}" dt="2026-03-02T13:13:25.864" v="214" actId="207"/>
          <ac:spMkLst>
            <pc:docMk/>
            <pc:sldMk cId="3629586742" sldId="266"/>
            <ac:spMk id="101" creationId="{BE6D7F17-288E-24F3-EEDA-BCEB7EC1FAE7}"/>
          </ac:spMkLst>
        </pc:spChg>
        <pc:spChg chg="mod">
          <ac:chgData name="Christopher Everett" userId="68afc138d21d724a" providerId="LiveId" clId="{25524FFC-25D8-44DE-B717-0CEA3EAAA9D5}" dt="2026-03-02T13:13:22.479" v="213" actId="207"/>
          <ac:spMkLst>
            <pc:docMk/>
            <pc:sldMk cId="3629586742" sldId="266"/>
            <ac:spMk id="102" creationId="{1DD56C62-7E9A-B35C-B34D-F62A4CCF5C1E}"/>
          </ac:spMkLst>
        </pc:spChg>
        <pc:spChg chg="mod">
          <ac:chgData name="Christopher Everett" userId="68afc138d21d724a" providerId="LiveId" clId="{25524FFC-25D8-44DE-B717-0CEA3EAAA9D5}" dt="2026-03-02T13:13:19.113" v="212" actId="207"/>
          <ac:spMkLst>
            <pc:docMk/>
            <pc:sldMk cId="3629586742" sldId="266"/>
            <ac:spMk id="103" creationId="{94768E34-6B29-0A1E-8CFC-EA8DCA55D92F}"/>
          </ac:spMkLst>
        </pc:spChg>
        <pc:spChg chg="mod">
          <ac:chgData name="Christopher Everett" userId="68afc138d21d724a" providerId="LiveId" clId="{25524FFC-25D8-44DE-B717-0CEA3EAAA9D5}" dt="2026-03-02T13:13:11.822" v="210" actId="207"/>
          <ac:spMkLst>
            <pc:docMk/>
            <pc:sldMk cId="3629586742" sldId="266"/>
            <ac:spMk id="120" creationId="{B16D7BFE-1C47-8E97-1A6C-F6D61DB848CD}"/>
          </ac:spMkLst>
        </pc:spChg>
        <pc:spChg chg="mod">
          <ac:chgData name="Christopher Everett" userId="68afc138d21d724a" providerId="LiveId" clId="{25524FFC-25D8-44DE-B717-0CEA3EAAA9D5}" dt="2026-03-02T13:13:16.136" v="211" actId="207"/>
          <ac:spMkLst>
            <pc:docMk/>
            <pc:sldMk cId="3629586742" sldId="266"/>
            <ac:spMk id="121" creationId="{DDC60F9C-C6D9-2332-3A2B-2B15F0794B91}"/>
          </ac:spMkLst>
        </pc:spChg>
        <pc:cxnChg chg="mod">
          <ac:chgData name="Christopher Everett" userId="68afc138d21d724a" providerId="LiveId" clId="{25524FFC-25D8-44DE-B717-0CEA3EAAA9D5}" dt="2026-03-02T13:13:34.626" v="215" actId="692"/>
          <ac:cxnSpMkLst>
            <pc:docMk/>
            <pc:sldMk cId="3629586742" sldId="266"/>
            <ac:cxnSpMk id="83" creationId="{E5D43690-30D8-92DF-EF49-CBDCBC69EA25}"/>
          </ac:cxnSpMkLst>
        </pc:cxnChg>
        <pc:cxnChg chg="mod">
          <ac:chgData name="Christopher Everett" userId="68afc138d21d724a" providerId="LiveId" clId="{25524FFC-25D8-44DE-B717-0CEA3EAAA9D5}" dt="2026-03-02T13:13:34.626" v="215" actId="692"/>
          <ac:cxnSpMkLst>
            <pc:docMk/>
            <pc:sldMk cId="3629586742" sldId="266"/>
            <ac:cxnSpMk id="84" creationId="{37669CBC-6D15-6656-0193-3733B7419E18}"/>
          </ac:cxnSpMkLst>
        </pc:cxnChg>
      </pc:sldChg>
      <pc:sldChg chg="modSp mod modNotesTx">
        <pc:chgData name="Christopher Everett" userId="68afc138d21d724a" providerId="LiveId" clId="{25524FFC-25D8-44DE-B717-0CEA3EAAA9D5}" dt="2026-03-03T12:16:56.620" v="2271" actId="14100"/>
        <pc:sldMkLst>
          <pc:docMk/>
          <pc:sldMk cId="42434367" sldId="267"/>
        </pc:sldMkLst>
        <pc:spChg chg="mod">
          <ac:chgData name="Christopher Everett" userId="68afc138d21d724a" providerId="LiveId" clId="{25524FFC-25D8-44DE-B717-0CEA3EAAA9D5}" dt="2026-03-03T12:16:39.495" v="2269" actId="2711"/>
          <ac:spMkLst>
            <pc:docMk/>
            <pc:sldMk cId="42434367" sldId="267"/>
            <ac:spMk id="11" creationId="{1815AD5F-2D9A-EE48-7DD9-90B6E85D2EE7}"/>
          </ac:spMkLst>
        </pc:spChg>
        <pc:spChg chg="mod">
          <ac:chgData name="Christopher Everett" userId="68afc138d21d724a" providerId="LiveId" clId="{25524FFC-25D8-44DE-B717-0CEA3EAAA9D5}" dt="2026-03-03T12:16:56.620" v="2271" actId="14100"/>
          <ac:spMkLst>
            <pc:docMk/>
            <pc:sldMk cId="42434367" sldId="267"/>
            <ac:spMk id="15" creationId="{9191ED32-945E-FF19-02AC-9FC828496EC5}"/>
          </ac:spMkLst>
        </pc:spChg>
      </pc:sldChg>
      <pc:sldChg chg="modSp mod modNotesTx">
        <pc:chgData name="Christopher Everett" userId="68afc138d21d724a" providerId="LiveId" clId="{25524FFC-25D8-44DE-B717-0CEA3EAAA9D5}" dt="2026-03-03T12:18:39.476" v="2305" actId="114"/>
        <pc:sldMkLst>
          <pc:docMk/>
          <pc:sldMk cId="327105448" sldId="268"/>
        </pc:sldMkLst>
        <pc:spChg chg="mod">
          <ac:chgData name="Christopher Everett" userId="68afc138d21d724a" providerId="LiveId" clId="{25524FFC-25D8-44DE-B717-0CEA3EAAA9D5}" dt="2026-03-03T12:18:32.740" v="2304" actId="2711"/>
          <ac:spMkLst>
            <pc:docMk/>
            <pc:sldMk cId="327105448" sldId="268"/>
            <ac:spMk id="6" creationId="{25D6B867-FBC8-1299-5116-DF16C3D51BD1}"/>
          </ac:spMkLst>
        </pc:spChg>
        <pc:spChg chg="mod">
          <ac:chgData name="Christopher Everett" userId="68afc138d21d724a" providerId="LiveId" clId="{25524FFC-25D8-44DE-B717-0CEA3EAAA9D5}" dt="2026-03-03T12:18:39.476" v="2305" actId="114"/>
          <ac:spMkLst>
            <pc:docMk/>
            <pc:sldMk cId="327105448" sldId="268"/>
            <ac:spMk id="110" creationId="{83BBF66F-3DCA-E94B-E124-B8B276A96913}"/>
          </ac:spMkLst>
        </pc:spChg>
        <pc:cxnChg chg="mod">
          <ac:chgData name="Christopher Everett" userId="68afc138d21d724a" providerId="LiveId" clId="{25524FFC-25D8-44DE-B717-0CEA3EAAA9D5}" dt="2026-03-02T17:00:04.242" v="1156" actId="1076"/>
          <ac:cxnSpMkLst>
            <pc:docMk/>
            <pc:sldMk cId="327105448" sldId="268"/>
            <ac:cxnSpMk id="83" creationId="{58B62839-924F-82B1-1CCB-483AE0715255}"/>
          </ac:cxnSpMkLst>
        </pc:cxnChg>
        <pc:cxnChg chg="mod">
          <ac:chgData name="Christopher Everett" userId="68afc138d21d724a" providerId="LiveId" clId="{25524FFC-25D8-44DE-B717-0CEA3EAAA9D5}" dt="2026-03-02T16:59:54.674" v="1143" actId="1038"/>
          <ac:cxnSpMkLst>
            <pc:docMk/>
            <pc:sldMk cId="327105448" sldId="268"/>
            <ac:cxnSpMk id="92" creationId="{FD771B13-CCF9-15A4-602A-8DE813B3E4C4}"/>
          </ac:cxnSpMkLst>
        </pc:cxnChg>
      </pc:sldChg>
      <pc:sldChg chg="modSp mod modNotesTx">
        <pc:chgData name="Christopher Everett" userId="68afc138d21d724a" providerId="LiveId" clId="{25524FFC-25D8-44DE-B717-0CEA3EAAA9D5}" dt="2026-03-03T12:17:40.478" v="2272" actId="2711"/>
        <pc:sldMkLst>
          <pc:docMk/>
          <pc:sldMk cId="720409741" sldId="275"/>
        </pc:sldMkLst>
        <pc:spChg chg="mod">
          <ac:chgData name="Christopher Everett" userId="68afc138d21d724a" providerId="LiveId" clId="{25524FFC-25D8-44DE-B717-0CEA3EAAA9D5}" dt="2026-03-03T12:17:40.478" v="2272" actId="2711"/>
          <ac:spMkLst>
            <pc:docMk/>
            <pc:sldMk cId="720409741" sldId="275"/>
            <ac:spMk id="6" creationId="{7313714C-FFB6-DBC5-831B-3024296AA0B5}"/>
          </ac:spMkLst>
        </pc:spChg>
        <pc:spChg chg="mod">
          <ac:chgData name="Christopher Everett" userId="68afc138d21d724a" providerId="LiveId" clId="{25524FFC-25D8-44DE-B717-0CEA3EAAA9D5}" dt="2026-03-03T09:30:57.446" v="2080" actId="14100"/>
          <ac:spMkLst>
            <pc:docMk/>
            <pc:sldMk cId="720409741" sldId="275"/>
            <ac:spMk id="8" creationId="{48BD9801-E3B3-FF12-5194-D88E6D08F10B}"/>
          </ac:spMkLst>
        </pc:spChg>
        <pc:picChg chg="mod">
          <ac:chgData name="Christopher Everett" userId="68afc138d21d724a" providerId="LiveId" clId="{25524FFC-25D8-44DE-B717-0CEA3EAAA9D5}" dt="2026-03-03T09:30:50.369" v="2079" actId="14100"/>
          <ac:picMkLst>
            <pc:docMk/>
            <pc:sldMk cId="720409741" sldId="275"/>
            <ac:picMk id="3" creationId="{E2748214-3A5F-6DEE-4BDA-E6622B9C23EE}"/>
          </ac:picMkLst>
        </pc:picChg>
      </pc:sldChg>
      <pc:sldChg chg="modSp mod modNotesTx">
        <pc:chgData name="Christopher Everett" userId="68afc138d21d724a" providerId="LiveId" clId="{25524FFC-25D8-44DE-B717-0CEA3EAAA9D5}" dt="2026-03-03T12:47:19.680" v="2514" actId="20577"/>
        <pc:sldMkLst>
          <pc:docMk/>
          <pc:sldMk cId="402104509" sldId="276"/>
        </pc:sldMkLst>
        <pc:spChg chg="mod">
          <ac:chgData name="Christopher Everett" userId="68afc138d21d724a" providerId="LiveId" clId="{25524FFC-25D8-44DE-B717-0CEA3EAAA9D5}" dt="2026-03-03T12:19:49.300" v="2316" actId="1076"/>
          <ac:spMkLst>
            <pc:docMk/>
            <pc:sldMk cId="402104509" sldId="276"/>
            <ac:spMk id="9" creationId="{4FBD0007-619B-43DF-81BB-B4AA5DF78A85}"/>
          </ac:spMkLst>
        </pc:spChg>
        <pc:spChg chg="mod">
          <ac:chgData name="Christopher Everett" userId="68afc138d21d724a" providerId="LiveId" clId="{25524FFC-25D8-44DE-B717-0CEA3EAAA9D5}" dt="2026-03-03T12:47:19.680" v="2514" actId="20577"/>
          <ac:spMkLst>
            <pc:docMk/>
            <pc:sldMk cId="402104509" sldId="276"/>
            <ac:spMk id="10" creationId="{29395D01-756B-945A-106A-E0C14D47A8F8}"/>
          </ac:spMkLst>
        </pc:spChg>
      </pc:sldChg>
      <pc:sldChg chg="del">
        <pc:chgData name="Christopher Everett" userId="68afc138d21d724a" providerId="LiveId" clId="{25524FFC-25D8-44DE-B717-0CEA3EAAA9D5}" dt="2026-03-02T12:56:34.288" v="0" actId="47"/>
        <pc:sldMkLst>
          <pc:docMk/>
          <pc:sldMk cId="2261273704" sldId="277"/>
        </pc:sldMkLst>
      </pc:sldChg>
      <pc:sldChg chg="del">
        <pc:chgData name="Christopher Everett" userId="68afc138d21d724a" providerId="LiveId" clId="{25524FFC-25D8-44DE-B717-0CEA3EAAA9D5}" dt="2026-03-02T12:56:35.112" v="1" actId="47"/>
        <pc:sldMkLst>
          <pc:docMk/>
          <pc:sldMk cId="3982524922" sldId="278"/>
        </pc:sldMkLst>
      </pc:sldChg>
      <pc:sldChg chg="del">
        <pc:chgData name="Christopher Everett" userId="68afc138d21d724a" providerId="LiveId" clId="{25524FFC-25D8-44DE-B717-0CEA3EAAA9D5}" dt="2026-03-02T12:56:38.293" v="2" actId="47"/>
        <pc:sldMkLst>
          <pc:docMk/>
          <pc:sldMk cId="2128080866" sldId="280"/>
        </pc:sldMkLst>
      </pc:sldChg>
      <pc:sldChg chg="modSp mod modNotesTx">
        <pc:chgData name="Christopher Everett" userId="68afc138d21d724a" providerId="LiveId" clId="{25524FFC-25D8-44DE-B717-0CEA3EAAA9D5}" dt="2026-03-03T12:22:12.134" v="2355" actId="2711"/>
        <pc:sldMkLst>
          <pc:docMk/>
          <pc:sldMk cId="1391992576" sldId="282"/>
        </pc:sldMkLst>
        <pc:spChg chg="mod">
          <ac:chgData name="Christopher Everett" userId="68afc138d21d724a" providerId="LiveId" clId="{25524FFC-25D8-44DE-B717-0CEA3EAAA9D5}" dt="2026-03-02T13:02:21.141" v="41" actId="20577"/>
          <ac:spMkLst>
            <pc:docMk/>
            <pc:sldMk cId="1391992576" sldId="282"/>
            <ac:spMk id="4" creationId="{630B2F3F-5DFD-4670-A5E3-4DA98A6C2D48}"/>
          </ac:spMkLst>
        </pc:spChg>
        <pc:spChg chg="mod">
          <ac:chgData name="Christopher Everett" userId="68afc138d21d724a" providerId="LiveId" clId="{25524FFC-25D8-44DE-B717-0CEA3EAAA9D5}" dt="2026-03-03T12:22:07.825" v="2354" actId="2711"/>
          <ac:spMkLst>
            <pc:docMk/>
            <pc:sldMk cId="1391992576" sldId="282"/>
            <ac:spMk id="12" creationId="{A942E546-7E8D-41E4-693A-19AC1831672F}"/>
          </ac:spMkLst>
        </pc:spChg>
        <pc:spChg chg="mod">
          <ac:chgData name="Christopher Everett" userId="68afc138d21d724a" providerId="LiveId" clId="{25524FFC-25D8-44DE-B717-0CEA3EAAA9D5}" dt="2026-03-03T12:22:01.273" v="2353" actId="20577"/>
          <ac:spMkLst>
            <pc:docMk/>
            <pc:sldMk cId="1391992576" sldId="282"/>
            <ac:spMk id="13" creationId="{B1C2CBDF-9390-E7D7-C6AB-7B5685D89FBE}"/>
          </ac:spMkLst>
        </pc:spChg>
        <pc:spChg chg="mod">
          <ac:chgData name="Christopher Everett" userId="68afc138d21d724a" providerId="LiveId" clId="{25524FFC-25D8-44DE-B717-0CEA3EAAA9D5}" dt="2026-03-03T12:22:12.134" v="2355" actId="2711"/>
          <ac:spMkLst>
            <pc:docMk/>
            <pc:sldMk cId="1391992576" sldId="282"/>
            <ac:spMk id="14" creationId="{15BFBEBC-0E77-9F61-4598-9D087F0D6FF4}"/>
          </ac:spMkLst>
        </pc:spChg>
      </pc:sldChg>
      <pc:sldChg chg="modSp mod modNotesTx">
        <pc:chgData name="Christopher Everett" userId="68afc138d21d724a" providerId="LiveId" clId="{25524FFC-25D8-44DE-B717-0CEA3EAAA9D5}" dt="2026-03-03T12:20:59.706" v="2334" actId="404"/>
        <pc:sldMkLst>
          <pc:docMk/>
          <pc:sldMk cId="2870991105" sldId="283"/>
        </pc:sldMkLst>
        <pc:spChg chg="mod">
          <ac:chgData name="Christopher Everett" userId="68afc138d21d724a" providerId="LiveId" clId="{25524FFC-25D8-44DE-B717-0CEA3EAAA9D5}" dt="2026-03-03T12:20:06.277" v="2318" actId="2711"/>
          <ac:spMkLst>
            <pc:docMk/>
            <pc:sldMk cId="2870991105" sldId="283"/>
            <ac:spMk id="6" creationId="{CAC9FE31-E06F-4809-86B3-BB391D20F5EC}"/>
          </ac:spMkLst>
        </pc:spChg>
        <pc:spChg chg="mod">
          <ac:chgData name="Christopher Everett" userId="68afc138d21d724a" providerId="LiveId" clId="{25524FFC-25D8-44DE-B717-0CEA3EAAA9D5}" dt="2026-03-03T12:20:10.425" v="2319" actId="2711"/>
          <ac:spMkLst>
            <pc:docMk/>
            <pc:sldMk cId="2870991105" sldId="283"/>
            <ac:spMk id="7" creationId="{8838E667-BB3E-0592-0AFA-BF40E8F00951}"/>
          </ac:spMkLst>
        </pc:spChg>
        <pc:spChg chg="mod">
          <ac:chgData name="Christopher Everett" userId="68afc138d21d724a" providerId="LiveId" clId="{25524FFC-25D8-44DE-B717-0CEA3EAAA9D5}" dt="2026-03-03T12:20:14.521" v="2320" actId="2711"/>
          <ac:spMkLst>
            <pc:docMk/>
            <pc:sldMk cId="2870991105" sldId="283"/>
            <ac:spMk id="8" creationId="{9F044C06-76D6-54AC-1919-63B67A7BED29}"/>
          </ac:spMkLst>
        </pc:spChg>
        <pc:spChg chg="mod">
          <ac:chgData name="Christopher Everett" userId="68afc138d21d724a" providerId="LiveId" clId="{25524FFC-25D8-44DE-B717-0CEA3EAAA9D5}" dt="2026-03-03T12:20:18.527" v="2321" actId="2711"/>
          <ac:spMkLst>
            <pc:docMk/>
            <pc:sldMk cId="2870991105" sldId="283"/>
            <ac:spMk id="17" creationId="{307C3BBB-2E9D-48E3-D8FD-87FBE2E22CCB}"/>
          </ac:spMkLst>
        </pc:spChg>
        <pc:spChg chg="mod">
          <ac:chgData name="Christopher Everett" userId="68afc138d21d724a" providerId="LiveId" clId="{25524FFC-25D8-44DE-B717-0CEA3EAAA9D5}" dt="2026-03-03T12:20:59.706" v="2334" actId="404"/>
          <ac:spMkLst>
            <pc:docMk/>
            <pc:sldMk cId="2870991105" sldId="283"/>
            <ac:spMk id="18" creationId="{CE44380D-B552-6A32-583C-FC150C34D1B6}"/>
          </ac:spMkLst>
        </pc:spChg>
        <pc:spChg chg="mod">
          <ac:chgData name="Christopher Everett" userId="68afc138d21d724a" providerId="LiveId" clId="{25524FFC-25D8-44DE-B717-0CEA3EAAA9D5}" dt="2026-03-03T12:20:53.626" v="2331" actId="1076"/>
          <ac:spMkLst>
            <pc:docMk/>
            <pc:sldMk cId="2870991105" sldId="283"/>
            <ac:spMk id="19" creationId="{EDCE7770-60BC-54F0-60CB-EAC627A49FAC}"/>
          </ac:spMkLst>
        </pc:spChg>
        <pc:spChg chg="mod">
          <ac:chgData name="Christopher Everett" userId="68afc138d21d724a" providerId="LiveId" clId="{25524FFC-25D8-44DE-B717-0CEA3EAAA9D5}" dt="2026-03-03T12:20:22.521" v="2322" actId="2711"/>
          <ac:spMkLst>
            <pc:docMk/>
            <pc:sldMk cId="2870991105" sldId="283"/>
            <ac:spMk id="22" creationId="{ABCE82AE-713D-8C02-527A-8A1CC18EB0BF}"/>
          </ac:spMkLst>
        </pc:spChg>
        <pc:spChg chg="mod">
          <ac:chgData name="Christopher Everett" userId="68afc138d21d724a" providerId="LiveId" clId="{25524FFC-25D8-44DE-B717-0CEA3EAAA9D5}" dt="2026-03-03T12:20:42.011" v="2329" actId="20577"/>
          <ac:spMkLst>
            <pc:docMk/>
            <pc:sldMk cId="2870991105" sldId="283"/>
            <ac:spMk id="23" creationId="{95F9E85F-3BC9-6680-4EDC-B18E71C7B187}"/>
          </ac:spMkLst>
        </pc:spChg>
      </pc:sldChg>
      <pc:sldChg chg="del">
        <pc:chgData name="Christopher Everett" userId="68afc138d21d724a" providerId="LiveId" clId="{25524FFC-25D8-44DE-B717-0CEA3EAAA9D5}" dt="2026-03-02T12:57:56.090" v="22" actId="47"/>
        <pc:sldMkLst>
          <pc:docMk/>
          <pc:sldMk cId="684908509" sldId="284"/>
        </pc:sldMkLst>
      </pc:sldChg>
      <pc:sldChg chg="del">
        <pc:chgData name="Christopher Everett" userId="68afc138d21d724a" providerId="LiveId" clId="{25524FFC-25D8-44DE-B717-0CEA3EAAA9D5}" dt="2026-03-02T12:57:56.090" v="22" actId="47"/>
        <pc:sldMkLst>
          <pc:docMk/>
          <pc:sldMk cId="4010347245" sldId="285"/>
        </pc:sldMkLst>
      </pc:sldChg>
      <pc:sldChg chg="del">
        <pc:chgData name="Christopher Everett" userId="68afc138d21d724a" providerId="LiveId" clId="{25524FFC-25D8-44DE-B717-0CEA3EAAA9D5}" dt="2026-03-02T12:57:56.090" v="22" actId="47"/>
        <pc:sldMkLst>
          <pc:docMk/>
          <pc:sldMk cId="3689375095" sldId="286"/>
        </pc:sldMkLst>
      </pc:sldChg>
      <pc:sldChg chg="del">
        <pc:chgData name="Christopher Everett" userId="68afc138d21d724a" providerId="LiveId" clId="{25524FFC-25D8-44DE-B717-0CEA3EAAA9D5}" dt="2026-03-02T12:57:56.090" v="22" actId="47"/>
        <pc:sldMkLst>
          <pc:docMk/>
          <pc:sldMk cId="3251369268" sldId="287"/>
        </pc:sldMkLst>
      </pc:sldChg>
      <pc:sldChg chg="del">
        <pc:chgData name="Christopher Everett" userId="68afc138d21d724a" providerId="LiveId" clId="{25524FFC-25D8-44DE-B717-0CEA3EAAA9D5}" dt="2026-03-02T12:57:56.090" v="22" actId="47"/>
        <pc:sldMkLst>
          <pc:docMk/>
          <pc:sldMk cId="3381787886" sldId="288"/>
        </pc:sldMkLst>
      </pc:sldChg>
      <pc:sldChg chg="del">
        <pc:chgData name="Christopher Everett" userId="68afc138d21d724a" providerId="LiveId" clId="{25524FFC-25D8-44DE-B717-0CEA3EAAA9D5}" dt="2026-03-02T12:57:56.090" v="22" actId="47"/>
        <pc:sldMkLst>
          <pc:docMk/>
          <pc:sldMk cId="47387562" sldId="289"/>
        </pc:sldMkLst>
      </pc:sldChg>
      <pc:sldChg chg="del">
        <pc:chgData name="Christopher Everett" userId="68afc138d21d724a" providerId="LiveId" clId="{25524FFC-25D8-44DE-B717-0CEA3EAAA9D5}" dt="2026-03-02T12:56:41.645" v="3" actId="47"/>
        <pc:sldMkLst>
          <pc:docMk/>
          <pc:sldMk cId="1312301149" sldId="290"/>
        </pc:sldMkLst>
      </pc:sldChg>
      <pc:sldChg chg="modSp mod">
        <pc:chgData name="Christopher Everett" userId="68afc138d21d724a" providerId="LiveId" clId="{25524FFC-25D8-44DE-B717-0CEA3EAAA9D5}" dt="2026-03-03T12:22:58.357" v="2362" actId="14100"/>
        <pc:sldMkLst>
          <pc:docMk/>
          <pc:sldMk cId="3825122488" sldId="292"/>
        </pc:sldMkLst>
        <pc:spChg chg="mod">
          <ac:chgData name="Christopher Everett" userId="68afc138d21d724a" providerId="LiveId" clId="{25524FFC-25D8-44DE-B717-0CEA3EAAA9D5}" dt="2026-03-03T12:22:58.357" v="2362" actId="14100"/>
          <ac:spMkLst>
            <pc:docMk/>
            <pc:sldMk cId="3825122488" sldId="292"/>
            <ac:spMk id="5" creationId="{4AFC2B28-DB08-B921-B659-886EEB1780C0}"/>
          </ac:spMkLst>
        </pc:spChg>
        <pc:spChg chg="mod">
          <ac:chgData name="Christopher Everett" userId="68afc138d21d724a" providerId="LiveId" clId="{25524FFC-25D8-44DE-B717-0CEA3EAAA9D5}" dt="2026-03-03T12:21:21.438" v="2336" actId="2711"/>
          <ac:spMkLst>
            <pc:docMk/>
            <pc:sldMk cId="3825122488" sldId="292"/>
            <ac:spMk id="7" creationId="{0BB8013D-7A86-2E15-B0C5-293ED663356F}"/>
          </ac:spMkLst>
        </pc:spChg>
      </pc:sldChg>
      <pc:sldChg chg="addSp delSp modSp mod">
        <pc:chgData name="Christopher Everett" userId="68afc138d21d724a" providerId="LiveId" clId="{25524FFC-25D8-44DE-B717-0CEA3EAAA9D5}" dt="2026-03-03T12:23:09.786" v="2364" actId="20577"/>
        <pc:sldMkLst>
          <pc:docMk/>
          <pc:sldMk cId="1975080536" sldId="293"/>
        </pc:sldMkLst>
        <pc:spChg chg="del mod">
          <ac:chgData name="Christopher Everett" userId="68afc138d21d724a" providerId="LiveId" clId="{25524FFC-25D8-44DE-B717-0CEA3EAAA9D5}" dt="2026-03-03T08:57:56.502" v="1916" actId="478"/>
          <ac:spMkLst>
            <pc:docMk/>
            <pc:sldMk cId="1975080536" sldId="293"/>
            <ac:spMk id="2" creationId="{9F8BAADD-95D9-822C-F6FC-211B5B2245E9}"/>
          </ac:spMkLst>
        </pc:spChg>
        <pc:spChg chg="mod">
          <ac:chgData name="Christopher Everett" userId="68afc138d21d724a" providerId="LiveId" clId="{25524FFC-25D8-44DE-B717-0CEA3EAAA9D5}" dt="2026-03-03T12:22:51.355" v="2361" actId="14100"/>
          <ac:spMkLst>
            <pc:docMk/>
            <pc:sldMk cId="1975080536" sldId="293"/>
            <ac:spMk id="5" creationId="{A5C21261-9C5B-E6DF-4B7C-0991D0608C43}"/>
          </ac:spMkLst>
        </pc:spChg>
        <pc:spChg chg="add mod">
          <ac:chgData name="Christopher Everett" userId="68afc138d21d724a" providerId="LiveId" clId="{25524FFC-25D8-44DE-B717-0CEA3EAAA9D5}" dt="2026-03-03T12:23:09.786" v="2364" actId="20577"/>
          <ac:spMkLst>
            <pc:docMk/>
            <pc:sldMk cId="1975080536" sldId="293"/>
            <ac:spMk id="6" creationId="{4F125858-F48D-4C03-33DA-32FB6D49849B}"/>
          </ac:spMkLst>
        </pc:spChg>
        <pc:spChg chg="mod">
          <ac:chgData name="Christopher Everett" userId="68afc138d21d724a" providerId="LiveId" clId="{25524FFC-25D8-44DE-B717-0CEA3EAAA9D5}" dt="2026-03-03T12:22:47.990" v="2360" actId="2711"/>
          <ac:spMkLst>
            <pc:docMk/>
            <pc:sldMk cId="1975080536" sldId="293"/>
            <ac:spMk id="7" creationId="{78054315-235A-FEF2-BC70-8350E485A12B}"/>
          </ac:spMkLst>
        </pc:spChg>
      </pc:sldChg>
      <pc:sldChg chg="modSp mod modNotesTx">
        <pc:chgData name="Christopher Everett" userId="68afc138d21d724a" providerId="LiveId" clId="{25524FFC-25D8-44DE-B717-0CEA3EAAA9D5}" dt="2026-03-03T12:21:51.917" v="2348" actId="2711"/>
        <pc:sldMkLst>
          <pc:docMk/>
          <pc:sldMk cId="3931795838" sldId="294"/>
        </pc:sldMkLst>
        <pc:spChg chg="mod">
          <ac:chgData name="Christopher Everett" userId="68afc138d21d724a" providerId="LiveId" clId="{25524FFC-25D8-44DE-B717-0CEA3EAAA9D5}" dt="2026-03-03T12:21:43.884" v="2347" actId="20577"/>
          <ac:spMkLst>
            <pc:docMk/>
            <pc:sldMk cId="3931795838" sldId="294"/>
            <ac:spMk id="2" creationId="{4EBDA022-D2E7-D986-3895-2DA787276443}"/>
          </ac:spMkLst>
        </pc:spChg>
        <pc:spChg chg="mod">
          <ac:chgData name="Christopher Everett" userId="68afc138d21d724a" providerId="LiveId" clId="{25524FFC-25D8-44DE-B717-0CEA3EAAA9D5}" dt="2026-03-03T12:21:51.917" v="2348" actId="2711"/>
          <ac:spMkLst>
            <pc:docMk/>
            <pc:sldMk cId="3931795838" sldId="294"/>
            <ac:spMk id="7" creationId="{730B7060-43AC-523B-63D4-2A03F57A60B3}"/>
          </ac:spMkLst>
        </pc:spChg>
      </pc:sldChg>
      <pc:sldChg chg="del">
        <pc:chgData name="Christopher Everett" userId="68afc138d21d724a" providerId="LiveId" clId="{25524FFC-25D8-44DE-B717-0CEA3EAAA9D5}" dt="2026-03-03T08:54:11.221" v="1796" actId="47"/>
        <pc:sldMkLst>
          <pc:docMk/>
          <pc:sldMk cId="1666525204" sldId="295"/>
        </pc:sldMkLst>
      </pc:sldChg>
      <pc:sldChg chg="modSp mod">
        <pc:chgData name="Christopher Everett" userId="68afc138d21d724a" providerId="LiveId" clId="{25524FFC-25D8-44DE-B717-0CEA3EAAA9D5}" dt="2026-03-03T12:28:08.663" v="2439" actId="1036"/>
        <pc:sldMkLst>
          <pc:docMk/>
          <pc:sldMk cId="2644122640" sldId="296"/>
        </pc:sldMkLst>
        <pc:spChg chg="mod">
          <ac:chgData name="Christopher Everett" userId="68afc138d21d724a" providerId="LiveId" clId="{25524FFC-25D8-44DE-B717-0CEA3EAAA9D5}" dt="2026-03-03T12:27:32.842" v="2414" actId="2711"/>
          <ac:spMkLst>
            <pc:docMk/>
            <pc:sldMk cId="2644122640" sldId="296"/>
            <ac:spMk id="5" creationId="{80244EBE-211F-EBE8-3F34-BBF3267C8513}"/>
          </ac:spMkLst>
        </pc:spChg>
        <pc:spChg chg="mod">
          <ac:chgData name="Christopher Everett" userId="68afc138d21d724a" providerId="LiveId" clId="{25524FFC-25D8-44DE-B717-0CEA3EAAA9D5}" dt="2026-03-03T12:28:04.594" v="2425" actId="403"/>
          <ac:spMkLst>
            <pc:docMk/>
            <pc:sldMk cId="2644122640" sldId="296"/>
            <ac:spMk id="8" creationId="{716414FD-7C41-6C42-086A-F5721589C842}"/>
          </ac:spMkLst>
        </pc:spChg>
        <pc:spChg chg="mod">
          <ac:chgData name="Christopher Everett" userId="68afc138d21d724a" providerId="LiveId" clId="{25524FFC-25D8-44DE-B717-0CEA3EAAA9D5}" dt="2026-03-03T12:27:42.141" v="2416" actId="2711"/>
          <ac:spMkLst>
            <pc:docMk/>
            <pc:sldMk cId="2644122640" sldId="296"/>
            <ac:spMk id="16" creationId="{6F1D01E0-97B9-DA19-7BA1-CCFF4A8570B8}"/>
          </ac:spMkLst>
        </pc:spChg>
        <pc:spChg chg="mod">
          <ac:chgData name="Christopher Everett" userId="68afc138d21d724a" providerId="LiveId" clId="{25524FFC-25D8-44DE-B717-0CEA3EAAA9D5}" dt="2026-03-03T12:27:37.928" v="2415" actId="2711"/>
          <ac:spMkLst>
            <pc:docMk/>
            <pc:sldMk cId="2644122640" sldId="296"/>
            <ac:spMk id="20" creationId="{C4203EDD-ABC5-DADB-DD7F-656454DBAE3D}"/>
          </ac:spMkLst>
        </pc:spChg>
        <pc:picChg chg="mod">
          <ac:chgData name="Christopher Everett" userId="68afc138d21d724a" providerId="LiveId" clId="{25524FFC-25D8-44DE-B717-0CEA3EAAA9D5}" dt="2026-03-03T12:28:08.663" v="2439" actId="1036"/>
          <ac:picMkLst>
            <pc:docMk/>
            <pc:sldMk cId="2644122640" sldId="296"/>
            <ac:picMk id="2" creationId="{EAE3734A-2FA7-2E77-9C93-7BB00E0F1153}"/>
          </ac:picMkLst>
        </pc:picChg>
      </pc:sldChg>
      <pc:sldChg chg="addSp modSp mod">
        <pc:chgData name="Christopher Everett" userId="68afc138d21d724a" providerId="LiveId" clId="{25524FFC-25D8-44DE-B717-0CEA3EAAA9D5}" dt="2026-03-03T12:57:04.519" v="2526" actId="6549"/>
        <pc:sldMkLst>
          <pc:docMk/>
          <pc:sldMk cId="2510910113" sldId="297"/>
        </pc:sldMkLst>
        <pc:spChg chg="add mod">
          <ac:chgData name="Christopher Everett" userId="68afc138d21d724a" providerId="LiveId" clId="{25524FFC-25D8-44DE-B717-0CEA3EAAA9D5}" dt="2026-03-03T12:27:24.208" v="2413" actId="2711"/>
          <ac:spMkLst>
            <pc:docMk/>
            <pc:sldMk cId="2510910113" sldId="297"/>
            <ac:spMk id="3" creationId="{84195E93-9CB8-B09C-0F38-36C37C3D6C45}"/>
          </ac:spMkLst>
        </pc:spChg>
        <pc:spChg chg="mod">
          <ac:chgData name="Christopher Everett" userId="68afc138d21d724a" providerId="LiveId" clId="{25524FFC-25D8-44DE-B717-0CEA3EAAA9D5}" dt="2026-03-03T12:27:12.493" v="2411" actId="2711"/>
          <ac:spMkLst>
            <pc:docMk/>
            <pc:sldMk cId="2510910113" sldId="297"/>
            <ac:spMk id="5" creationId="{A5C21261-9C5B-E6DF-4B7C-0991D0608C43}"/>
          </ac:spMkLst>
        </pc:spChg>
        <pc:spChg chg="mod">
          <ac:chgData name="Christopher Everett" userId="68afc138d21d724a" providerId="LiveId" clId="{25524FFC-25D8-44DE-B717-0CEA3EAAA9D5}" dt="2026-03-03T12:57:04.519" v="2526" actId="6549"/>
          <ac:spMkLst>
            <pc:docMk/>
            <pc:sldMk cId="2510910113" sldId="297"/>
            <ac:spMk id="7" creationId="{78054315-235A-FEF2-BC70-8350E485A12B}"/>
          </ac:spMkLst>
        </pc:spChg>
      </pc:sldChg>
      <pc:sldChg chg="delSp modSp mod">
        <pc:chgData name="Christopher Everett" userId="68afc138d21d724a" providerId="LiveId" clId="{25524FFC-25D8-44DE-B717-0CEA3EAAA9D5}" dt="2026-03-03T12:26:13.707" v="2402" actId="20577"/>
        <pc:sldMkLst>
          <pc:docMk/>
          <pc:sldMk cId="4038610940" sldId="298"/>
        </pc:sldMkLst>
        <pc:spChg chg="mod">
          <ac:chgData name="Christopher Everett" userId="68afc138d21d724a" providerId="LiveId" clId="{25524FFC-25D8-44DE-B717-0CEA3EAAA9D5}" dt="2026-03-03T12:26:13.707" v="2402" actId="20577"/>
          <ac:spMkLst>
            <pc:docMk/>
            <pc:sldMk cId="4038610940" sldId="298"/>
            <ac:spMk id="5" creationId="{603D3576-7E09-B296-05D9-1FEE3E1E81D9}"/>
          </ac:spMkLst>
        </pc:spChg>
        <pc:spChg chg="mod">
          <ac:chgData name="Christopher Everett" userId="68afc138d21d724a" providerId="LiveId" clId="{25524FFC-25D8-44DE-B717-0CEA3EAAA9D5}" dt="2026-03-02T17:20:58.882" v="1531" actId="1076"/>
          <ac:spMkLst>
            <pc:docMk/>
            <pc:sldMk cId="4038610940" sldId="298"/>
            <ac:spMk id="6" creationId="{CC1C6F24-438B-1ADB-783F-A4C9F149BC87}"/>
          </ac:spMkLst>
        </pc:spChg>
        <pc:spChg chg="del mod">
          <ac:chgData name="Christopher Everett" userId="68afc138d21d724a" providerId="LiveId" clId="{25524FFC-25D8-44DE-B717-0CEA3EAAA9D5}" dt="2026-03-02T17:17:58.879" v="1384" actId="478"/>
          <ac:spMkLst>
            <pc:docMk/>
            <pc:sldMk cId="4038610940" sldId="298"/>
            <ac:spMk id="8" creationId="{F59BA9C7-A4E8-5F9D-B28D-7A261A8BB16B}"/>
          </ac:spMkLst>
        </pc:spChg>
        <pc:spChg chg="mod">
          <ac:chgData name="Christopher Everett" userId="68afc138d21d724a" providerId="LiveId" clId="{25524FFC-25D8-44DE-B717-0CEA3EAAA9D5}" dt="2026-03-02T17:20:58.882" v="1531" actId="1076"/>
          <ac:spMkLst>
            <pc:docMk/>
            <pc:sldMk cId="4038610940" sldId="298"/>
            <ac:spMk id="11" creationId="{203FCCA4-44C7-0DBE-6B1F-84362227803F}"/>
          </ac:spMkLst>
        </pc:spChg>
        <pc:spChg chg="mod">
          <ac:chgData name="Christopher Everett" userId="68afc138d21d724a" providerId="LiveId" clId="{25524FFC-25D8-44DE-B717-0CEA3EAAA9D5}" dt="2026-03-02T17:20:58.882" v="1531" actId="1076"/>
          <ac:spMkLst>
            <pc:docMk/>
            <pc:sldMk cId="4038610940" sldId="298"/>
            <ac:spMk id="18" creationId="{E3CCEB5B-4E38-044F-91FD-09EB26E13026}"/>
          </ac:spMkLst>
        </pc:spChg>
        <pc:spChg chg="mod">
          <ac:chgData name="Christopher Everett" userId="68afc138d21d724a" providerId="LiveId" clId="{25524FFC-25D8-44DE-B717-0CEA3EAAA9D5}" dt="2026-03-02T17:20:58.882" v="1531" actId="1076"/>
          <ac:spMkLst>
            <pc:docMk/>
            <pc:sldMk cId="4038610940" sldId="298"/>
            <ac:spMk id="19" creationId="{A6857F34-B2CF-F89E-AE39-A42CF57A75E6}"/>
          </ac:spMkLst>
        </pc:spChg>
        <pc:spChg chg="mod">
          <ac:chgData name="Christopher Everett" userId="68afc138d21d724a" providerId="LiveId" clId="{25524FFC-25D8-44DE-B717-0CEA3EAAA9D5}" dt="2026-03-02T17:20:58.882" v="1531" actId="1076"/>
          <ac:spMkLst>
            <pc:docMk/>
            <pc:sldMk cId="4038610940" sldId="298"/>
            <ac:spMk id="20" creationId="{05AC6059-CDC7-89C0-CF71-9D49AA28F7B3}"/>
          </ac:spMkLst>
        </pc:spChg>
        <pc:spChg chg="mod">
          <ac:chgData name="Christopher Everett" userId="68afc138d21d724a" providerId="LiveId" clId="{25524FFC-25D8-44DE-B717-0CEA3EAAA9D5}" dt="2026-03-02T17:20:58.882" v="1531" actId="1076"/>
          <ac:spMkLst>
            <pc:docMk/>
            <pc:sldMk cId="4038610940" sldId="298"/>
            <ac:spMk id="21" creationId="{9FDF4D35-2172-9014-F02D-290A7678891B}"/>
          </ac:spMkLst>
        </pc:spChg>
        <pc:spChg chg="mod">
          <ac:chgData name="Christopher Everett" userId="68afc138d21d724a" providerId="LiveId" clId="{25524FFC-25D8-44DE-B717-0CEA3EAAA9D5}" dt="2026-03-02T17:20:58.882" v="1531" actId="1076"/>
          <ac:spMkLst>
            <pc:docMk/>
            <pc:sldMk cId="4038610940" sldId="298"/>
            <ac:spMk id="22" creationId="{97AB4058-F097-3123-F910-1763928328ED}"/>
          </ac:spMkLst>
        </pc:spChg>
        <pc:spChg chg="mod">
          <ac:chgData name="Christopher Everett" userId="68afc138d21d724a" providerId="LiveId" clId="{25524FFC-25D8-44DE-B717-0CEA3EAAA9D5}" dt="2026-03-03T12:26:04.415" v="2399" actId="1076"/>
          <ac:spMkLst>
            <pc:docMk/>
            <pc:sldMk cId="4038610940" sldId="298"/>
            <ac:spMk id="32" creationId="{217AA637-378A-003C-0A99-0204EC5EDCC2}"/>
          </ac:spMkLst>
        </pc:spChg>
        <pc:picChg chg="mod">
          <ac:chgData name="Christopher Everett" userId="68afc138d21d724a" providerId="LiveId" clId="{25524FFC-25D8-44DE-B717-0CEA3EAAA9D5}" dt="2026-03-02T17:20:58.882" v="1531" actId="1076"/>
          <ac:picMkLst>
            <pc:docMk/>
            <pc:sldMk cId="4038610940" sldId="298"/>
            <ac:picMk id="10" creationId="{A0BD8D66-F2D2-D0CE-6994-BD7F3ED12129}"/>
          </ac:picMkLst>
        </pc:picChg>
        <pc:cxnChg chg="del">
          <ac:chgData name="Christopher Everett" userId="68afc138d21d724a" providerId="LiveId" clId="{25524FFC-25D8-44DE-B717-0CEA3EAAA9D5}" dt="2026-03-02T17:18:00.057" v="1385" actId="478"/>
          <ac:cxnSpMkLst>
            <pc:docMk/>
            <pc:sldMk cId="4038610940" sldId="298"/>
            <ac:cxnSpMk id="13" creationId="{A6FCFE9F-9A37-2B72-EAB0-EE3083885D69}"/>
          </ac:cxnSpMkLst>
        </pc:cxnChg>
        <pc:cxnChg chg="mod">
          <ac:chgData name="Christopher Everett" userId="68afc138d21d724a" providerId="LiveId" clId="{25524FFC-25D8-44DE-B717-0CEA3EAAA9D5}" dt="2026-03-02T17:18:09.659" v="1387" actId="14100"/>
          <ac:cxnSpMkLst>
            <pc:docMk/>
            <pc:sldMk cId="4038610940" sldId="298"/>
            <ac:cxnSpMk id="15" creationId="{93C81813-DF7E-2EED-D106-2081974D59DB}"/>
          </ac:cxnSpMkLst>
        </pc:cxnChg>
        <pc:cxnChg chg="mod">
          <ac:chgData name="Christopher Everett" userId="68afc138d21d724a" providerId="LiveId" clId="{25524FFC-25D8-44DE-B717-0CEA3EAAA9D5}" dt="2026-03-02T17:20:58.882" v="1531" actId="1076"/>
          <ac:cxnSpMkLst>
            <pc:docMk/>
            <pc:sldMk cId="4038610940" sldId="298"/>
            <ac:cxnSpMk id="25" creationId="{9493A70B-C88F-3B12-5D4F-5D9EEB41AE66}"/>
          </ac:cxnSpMkLst>
        </pc:cxnChg>
        <pc:cxnChg chg="mod">
          <ac:chgData name="Christopher Everett" userId="68afc138d21d724a" providerId="LiveId" clId="{25524FFC-25D8-44DE-B717-0CEA3EAAA9D5}" dt="2026-03-02T17:20:58.882" v="1531" actId="1076"/>
          <ac:cxnSpMkLst>
            <pc:docMk/>
            <pc:sldMk cId="4038610940" sldId="298"/>
            <ac:cxnSpMk id="31" creationId="{3B96B423-7375-703D-CA40-D3F6879FF9E6}"/>
          </ac:cxnSpMkLst>
        </pc:cxnChg>
      </pc:sldChg>
      <pc:sldChg chg="modSp del">
        <pc:chgData name="Christopher Everett" userId="68afc138d21d724a" providerId="LiveId" clId="{25524FFC-25D8-44DE-B717-0CEA3EAAA9D5}" dt="2026-03-02T17:31:41.154" v="1661" actId="2696"/>
        <pc:sldMkLst>
          <pc:docMk/>
          <pc:sldMk cId="2840917128" sldId="299"/>
        </pc:sldMkLst>
        <pc:picChg chg="mod">
          <ac:chgData name="Christopher Everett" userId="68afc138d21d724a" providerId="LiveId" clId="{25524FFC-25D8-44DE-B717-0CEA3EAAA9D5}" dt="2026-03-02T15:55:58.004" v="1123" actId="14826"/>
          <ac:picMkLst>
            <pc:docMk/>
            <pc:sldMk cId="2840917128" sldId="299"/>
            <ac:picMk id="6" creationId="{F5E363FB-B78E-9796-CBBA-0B4D30D6AA3B}"/>
          </ac:picMkLst>
        </pc:picChg>
      </pc:sldChg>
      <pc:sldChg chg="add">
        <pc:chgData name="Christopher Everett" userId="68afc138d21d724a" providerId="LiveId" clId="{25524FFC-25D8-44DE-B717-0CEA3EAAA9D5}" dt="2026-03-02T17:31:47.309" v="1662"/>
        <pc:sldMkLst>
          <pc:docMk/>
          <pc:sldMk cId="3129173672" sldId="299"/>
        </pc:sldMkLst>
      </pc:sldChg>
      <pc:sldChg chg="addSp modSp mod ord">
        <pc:chgData name="Christopher Everett" userId="68afc138d21d724a" providerId="LiveId" clId="{25524FFC-25D8-44DE-B717-0CEA3EAAA9D5}" dt="2026-03-03T12:59:44.478" v="2551" actId="1076"/>
        <pc:sldMkLst>
          <pc:docMk/>
          <pc:sldMk cId="2628047120" sldId="300"/>
        </pc:sldMkLst>
        <pc:spChg chg="mod">
          <ac:chgData name="Christopher Everett" userId="68afc138d21d724a" providerId="LiveId" clId="{25524FFC-25D8-44DE-B717-0CEA3EAAA9D5}" dt="2026-03-02T15:15:16.861" v="567" actId="14100"/>
          <ac:spMkLst>
            <pc:docMk/>
            <pc:sldMk cId="2628047120" sldId="300"/>
            <ac:spMk id="2" creationId="{0DFF23BE-BA16-AEDD-A042-EA9AAF221E0C}"/>
          </ac:spMkLst>
        </pc:spChg>
        <pc:spChg chg="add mod">
          <ac:chgData name="Christopher Everett" userId="68afc138d21d724a" providerId="LiveId" clId="{25524FFC-25D8-44DE-B717-0CEA3EAAA9D5}" dt="2026-03-03T12:59:44.478" v="2551" actId="1076"/>
          <ac:spMkLst>
            <pc:docMk/>
            <pc:sldMk cId="2628047120" sldId="300"/>
            <ac:spMk id="3" creationId="{77E246C8-6C1C-A758-C086-C06DF17B0F94}"/>
          </ac:spMkLst>
        </pc:spChg>
        <pc:spChg chg="mod">
          <ac:chgData name="Christopher Everett" userId="68afc138d21d724a" providerId="LiveId" clId="{25524FFC-25D8-44DE-B717-0CEA3EAAA9D5}" dt="2026-03-03T12:56:01.650" v="2520" actId="20577"/>
          <ac:spMkLst>
            <pc:docMk/>
            <pc:sldMk cId="2628047120" sldId="300"/>
            <ac:spMk id="13" creationId="{DC684CB3-99D4-E4F8-0199-00BD24016F7B}"/>
          </ac:spMkLst>
        </pc:spChg>
        <pc:spChg chg="add mod">
          <ac:chgData name="Christopher Everett" userId="68afc138d21d724a" providerId="LiveId" clId="{25524FFC-25D8-44DE-B717-0CEA3EAAA9D5}" dt="2026-03-03T12:26:55.370" v="2409" actId="2711"/>
          <ac:spMkLst>
            <pc:docMk/>
            <pc:sldMk cId="2628047120" sldId="300"/>
            <ac:spMk id="21" creationId="{5EACBFC9-4F0C-883D-D702-3874220AF0D9}"/>
          </ac:spMkLst>
        </pc:spChg>
        <pc:spChg chg="add mod">
          <ac:chgData name="Christopher Everett" userId="68afc138d21d724a" providerId="LiveId" clId="{25524FFC-25D8-44DE-B717-0CEA3EAAA9D5}" dt="2026-03-02T15:15:25.834" v="570"/>
          <ac:spMkLst>
            <pc:docMk/>
            <pc:sldMk cId="2628047120" sldId="300"/>
            <ac:spMk id="22" creationId="{8F39FDDA-72B0-A05F-0DC8-363689701D1D}"/>
          </ac:spMkLst>
        </pc:spChg>
        <pc:picChg chg="mod">
          <ac:chgData name="Christopher Everett" userId="68afc138d21d724a" providerId="LiveId" clId="{25524FFC-25D8-44DE-B717-0CEA3EAAA9D5}" dt="2026-03-03T08:45:02.671" v="1755" actId="14826"/>
          <ac:picMkLst>
            <pc:docMk/>
            <pc:sldMk cId="2628047120" sldId="300"/>
            <ac:picMk id="6" creationId="{F1F843B7-1145-A1E7-B8DD-C17FB28FEB42}"/>
          </ac:picMkLst>
        </pc:picChg>
        <pc:picChg chg="mod">
          <ac:chgData name="Christopher Everett" userId="68afc138d21d724a" providerId="LiveId" clId="{25524FFC-25D8-44DE-B717-0CEA3EAAA9D5}" dt="2026-03-03T08:44:52.463" v="1754" actId="14826"/>
          <ac:picMkLst>
            <pc:docMk/>
            <pc:sldMk cId="2628047120" sldId="300"/>
            <ac:picMk id="8" creationId="{BAF93A36-CB7C-1CE2-26E3-DE393CCC07B0}"/>
          </ac:picMkLst>
        </pc:picChg>
      </pc:sldChg>
      <pc:sldChg chg="addSp delSp modSp mod ord">
        <pc:chgData name="Christopher Everett" userId="68afc138d21d724a" providerId="LiveId" clId="{25524FFC-25D8-44DE-B717-0CEA3EAAA9D5}" dt="2026-03-03T12:59:25.943" v="2549" actId="313"/>
        <pc:sldMkLst>
          <pc:docMk/>
          <pc:sldMk cId="1416694736" sldId="301"/>
        </pc:sldMkLst>
        <pc:spChg chg="add mod">
          <ac:chgData name="Christopher Everett" userId="68afc138d21d724a" providerId="LiveId" clId="{25524FFC-25D8-44DE-B717-0CEA3EAAA9D5}" dt="2026-03-03T12:26:29.323" v="2404" actId="2711"/>
          <ac:spMkLst>
            <pc:docMk/>
            <pc:sldMk cId="1416694736" sldId="301"/>
            <ac:spMk id="5" creationId="{DBB0FE5A-A197-51AE-A391-53BE85E0F8E3}"/>
          </ac:spMkLst>
        </pc:spChg>
        <pc:spChg chg="add mod">
          <ac:chgData name="Christopher Everett" userId="68afc138d21d724a" providerId="LiveId" clId="{25524FFC-25D8-44DE-B717-0CEA3EAAA9D5}" dt="2026-03-03T12:26:37.252" v="2406" actId="2711"/>
          <ac:spMkLst>
            <pc:docMk/>
            <pc:sldMk cId="1416694736" sldId="301"/>
            <ac:spMk id="7" creationId="{0DC5E937-297B-8B0F-78F1-7298F5AE903A}"/>
          </ac:spMkLst>
        </pc:spChg>
        <pc:spChg chg="add mod">
          <ac:chgData name="Christopher Everett" userId="68afc138d21d724a" providerId="LiveId" clId="{25524FFC-25D8-44DE-B717-0CEA3EAAA9D5}" dt="2026-03-03T12:26:25.584" v="2403" actId="2711"/>
          <ac:spMkLst>
            <pc:docMk/>
            <pc:sldMk cId="1416694736" sldId="301"/>
            <ac:spMk id="8" creationId="{ACEF14CD-9D7B-3FB9-2BE5-A0BA141FB3C7}"/>
          </ac:spMkLst>
        </pc:spChg>
        <pc:spChg chg="del mod">
          <ac:chgData name="Christopher Everett" userId="68afc138d21d724a" providerId="LiveId" clId="{25524FFC-25D8-44DE-B717-0CEA3EAAA9D5}" dt="2026-03-02T17:21:43.190" v="1593" actId="478"/>
          <ac:spMkLst>
            <pc:docMk/>
            <pc:sldMk cId="1416694736" sldId="301"/>
            <ac:spMk id="9" creationId="{7E4E5113-64D1-2577-608C-820096E5D8FF}"/>
          </ac:spMkLst>
        </pc:spChg>
        <pc:spChg chg="mod">
          <ac:chgData name="Christopher Everett" userId="68afc138d21d724a" providerId="LiveId" clId="{25524FFC-25D8-44DE-B717-0CEA3EAAA9D5}" dt="2026-03-03T08:43:37.958" v="1681" actId="1076"/>
          <ac:spMkLst>
            <pc:docMk/>
            <pc:sldMk cId="1416694736" sldId="301"/>
            <ac:spMk id="12" creationId="{EB3499C6-5644-01C5-A92A-D6C6BD043E33}"/>
          </ac:spMkLst>
        </pc:spChg>
        <pc:spChg chg="mod">
          <ac:chgData name="Christopher Everett" userId="68afc138d21d724a" providerId="LiveId" clId="{25524FFC-25D8-44DE-B717-0CEA3EAAA9D5}" dt="2026-03-03T12:26:33.364" v="2405" actId="2711"/>
          <ac:spMkLst>
            <pc:docMk/>
            <pc:sldMk cId="1416694736" sldId="301"/>
            <ac:spMk id="13" creationId="{A16B1636-9061-53D7-FA23-5481390D2B0A}"/>
          </ac:spMkLst>
        </pc:spChg>
        <pc:spChg chg="del mod">
          <ac:chgData name="Christopher Everett" userId="68afc138d21d724a" providerId="LiveId" clId="{25524FFC-25D8-44DE-B717-0CEA3EAAA9D5}" dt="2026-03-02T15:45:29.115" v="1108" actId="478"/>
          <ac:spMkLst>
            <pc:docMk/>
            <pc:sldMk cId="1416694736" sldId="301"/>
            <ac:spMk id="14" creationId="{CC3EB8D9-575E-466C-F310-CDDFEDF5420A}"/>
          </ac:spMkLst>
        </pc:spChg>
        <pc:spChg chg="add mod">
          <ac:chgData name="Christopher Everett" userId="68afc138d21d724a" providerId="LiveId" clId="{25524FFC-25D8-44DE-B717-0CEA3EAAA9D5}" dt="2026-03-03T12:59:25.943" v="2549" actId="313"/>
          <ac:spMkLst>
            <pc:docMk/>
            <pc:sldMk cId="1416694736" sldId="301"/>
            <ac:spMk id="14" creationId="{DA847AB6-239E-B32D-33B9-7B10825314EB}"/>
          </ac:spMkLst>
        </pc:spChg>
        <pc:spChg chg="mod">
          <ac:chgData name="Christopher Everett" userId="68afc138d21d724a" providerId="LiveId" clId="{25524FFC-25D8-44DE-B717-0CEA3EAAA9D5}" dt="2026-03-03T12:26:41.842" v="2407" actId="2711"/>
          <ac:spMkLst>
            <pc:docMk/>
            <pc:sldMk cId="1416694736" sldId="301"/>
            <ac:spMk id="16" creationId="{4FDD2744-3001-65AD-7EF8-159D1D4C096F}"/>
          </ac:spMkLst>
        </pc:spChg>
        <pc:spChg chg="add mod">
          <ac:chgData name="Christopher Everett" userId="68afc138d21d724a" providerId="LiveId" clId="{25524FFC-25D8-44DE-B717-0CEA3EAAA9D5}" dt="2026-03-03T08:44:33.839" v="1753" actId="1035"/>
          <ac:spMkLst>
            <pc:docMk/>
            <pc:sldMk cId="1416694736" sldId="301"/>
            <ac:spMk id="17" creationId="{7BCECBFD-D301-F7F7-2BCB-F5E3F1EE2908}"/>
          </ac:spMkLst>
        </pc:spChg>
        <pc:spChg chg="add mod">
          <ac:chgData name="Christopher Everett" userId="68afc138d21d724a" providerId="LiveId" clId="{25524FFC-25D8-44DE-B717-0CEA3EAAA9D5}" dt="2026-03-03T08:44:33.839" v="1753" actId="1035"/>
          <ac:spMkLst>
            <pc:docMk/>
            <pc:sldMk cId="1416694736" sldId="301"/>
            <ac:spMk id="18" creationId="{BD9BFA11-1074-4A97-06D1-BF0F33022E4A}"/>
          </ac:spMkLst>
        </pc:spChg>
        <pc:spChg chg="add mod">
          <ac:chgData name="Christopher Everett" userId="68afc138d21d724a" providerId="LiveId" clId="{25524FFC-25D8-44DE-B717-0CEA3EAAA9D5}" dt="2026-03-03T08:44:33.839" v="1753" actId="1035"/>
          <ac:spMkLst>
            <pc:docMk/>
            <pc:sldMk cId="1416694736" sldId="301"/>
            <ac:spMk id="19" creationId="{18298369-E2B9-0945-6CF0-9DA6AFB204A5}"/>
          </ac:spMkLst>
        </pc:spChg>
        <pc:picChg chg="add del mod modCrop">
          <ac:chgData name="Christopher Everett" userId="68afc138d21d724a" providerId="LiveId" clId="{25524FFC-25D8-44DE-B717-0CEA3EAAA9D5}" dt="2026-03-03T08:42:09.971" v="1672" actId="478"/>
          <ac:picMkLst>
            <pc:docMk/>
            <pc:sldMk cId="1416694736" sldId="301"/>
            <ac:picMk id="3" creationId="{7100CE5B-00AA-8889-45D9-0C3C003EBE5A}"/>
          </ac:picMkLst>
        </pc:picChg>
        <pc:picChg chg="mod modCrop">
          <ac:chgData name="Christopher Everett" userId="68afc138d21d724a" providerId="LiveId" clId="{25524FFC-25D8-44DE-B717-0CEA3EAAA9D5}" dt="2026-03-03T12:55:23.605" v="2519" actId="732"/>
          <ac:picMkLst>
            <pc:docMk/>
            <pc:sldMk cId="1416694736" sldId="301"/>
            <ac:picMk id="6" creationId="{F5E363FB-B78E-9796-CBBA-0B4D30D6AA3B}"/>
          </ac:picMkLst>
        </pc:picChg>
        <pc:picChg chg="add mod modCrop">
          <ac:chgData name="Christopher Everett" userId="68afc138d21d724a" providerId="LiveId" clId="{25524FFC-25D8-44DE-B717-0CEA3EAAA9D5}" dt="2026-03-03T08:43:48.387" v="1705" actId="1036"/>
          <ac:picMkLst>
            <pc:docMk/>
            <pc:sldMk cId="1416694736" sldId="301"/>
            <ac:picMk id="9" creationId="{E6E1CF9B-B200-2F77-4B0E-5F45E19689DA}"/>
          </ac:picMkLst>
        </pc:picChg>
        <pc:cxnChg chg="add mod">
          <ac:chgData name="Christopher Everett" userId="68afc138d21d724a" providerId="LiveId" clId="{25524FFC-25D8-44DE-B717-0CEA3EAAA9D5}" dt="2026-03-03T08:44:33.839" v="1753" actId="1035"/>
          <ac:cxnSpMkLst>
            <pc:docMk/>
            <pc:sldMk cId="1416694736" sldId="301"/>
            <ac:cxnSpMk id="10" creationId="{B40C3221-3F3C-6213-2191-546C4EAF6902}"/>
          </ac:cxnSpMkLst>
        </pc:cxnChg>
        <pc:cxnChg chg="add mod">
          <ac:chgData name="Christopher Everett" userId="68afc138d21d724a" providerId="LiveId" clId="{25524FFC-25D8-44DE-B717-0CEA3EAAA9D5}" dt="2026-03-03T08:44:33.839" v="1753" actId="1035"/>
          <ac:cxnSpMkLst>
            <pc:docMk/>
            <pc:sldMk cId="1416694736" sldId="301"/>
            <ac:cxnSpMk id="11" creationId="{25E17F1E-5297-AD34-9AE2-1AD97FC80BCD}"/>
          </ac:cxnSpMkLst>
        </pc:cxnChg>
        <pc:cxnChg chg="add mod">
          <ac:chgData name="Christopher Everett" userId="68afc138d21d724a" providerId="LiveId" clId="{25524FFC-25D8-44DE-B717-0CEA3EAAA9D5}" dt="2026-03-03T08:44:33.839" v="1753" actId="1035"/>
          <ac:cxnSpMkLst>
            <pc:docMk/>
            <pc:sldMk cId="1416694736" sldId="301"/>
            <ac:cxnSpMk id="15" creationId="{D5A31DD3-3992-BDB1-8BD6-FA2F8A419E5D}"/>
          </ac:cxnSpMkLst>
        </pc:cxnChg>
      </pc:sldChg>
      <pc:sldChg chg="del">
        <pc:chgData name="Christopher Everett" userId="68afc138d21d724a" providerId="LiveId" clId="{25524FFC-25D8-44DE-B717-0CEA3EAAA9D5}" dt="2026-03-02T15:52:20.069" v="1117" actId="47"/>
        <pc:sldMkLst>
          <pc:docMk/>
          <pc:sldMk cId="3941730703" sldId="302"/>
        </pc:sldMkLst>
      </pc:sldChg>
      <pc:sldChg chg="modNotesTx">
        <pc:chgData name="Christopher Everett" userId="68afc138d21d724a" providerId="LiveId" clId="{25524FFC-25D8-44DE-B717-0CEA3EAAA9D5}" dt="2026-03-02T12:57:08.748" v="8" actId="20577"/>
        <pc:sldMkLst>
          <pc:docMk/>
          <pc:sldMk cId="1611376734" sldId="303"/>
        </pc:sldMkLst>
      </pc:sldChg>
      <pc:sldChg chg="modNotesTx">
        <pc:chgData name="Christopher Everett" userId="68afc138d21d724a" providerId="LiveId" clId="{25524FFC-25D8-44DE-B717-0CEA3EAAA9D5}" dt="2026-03-02T12:57:11.871" v="9" actId="20577"/>
        <pc:sldMkLst>
          <pc:docMk/>
          <pc:sldMk cId="3943100039" sldId="304"/>
        </pc:sldMkLst>
      </pc:sldChg>
      <pc:sldChg chg="modNotesTx">
        <pc:chgData name="Christopher Everett" userId="68afc138d21d724a" providerId="LiveId" clId="{25524FFC-25D8-44DE-B717-0CEA3EAAA9D5}" dt="2026-03-02T12:57:22.215" v="13" actId="20577"/>
        <pc:sldMkLst>
          <pc:docMk/>
          <pc:sldMk cId="4163664572" sldId="305"/>
        </pc:sldMkLst>
      </pc:sldChg>
      <pc:sldChg chg="modNotesTx">
        <pc:chgData name="Christopher Everett" userId="68afc138d21d724a" providerId="LiveId" clId="{25524FFC-25D8-44DE-B717-0CEA3EAAA9D5}" dt="2026-03-02T12:57:19.170" v="12" actId="20577"/>
        <pc:sldMkLst>
          <pc:docMk/>
          <pc:sldMk cId="294261908" sldId="306"/>
        </pc:sldMkLst>
      </pc:sldChg>
      <pc:sldChg chg="modNotesTx">
        <pc:chgData name="Christopher Everett" userId="68afc138d21d724a" providerId="LiveId" clId="{25524FFC-25D8-44DE-B717-0CEA3EAAA9D5}" dt="2026-03-02T12:57:24.760" v="14" actId="20577"/>
        <pc:sldMkLst>
          <pc:docMk/>
          <pc:sldMk cId="438128601" sldId="307"/>
        </pc:sldMkLst>
      </pc:sldChg>
      <pc:sldChg chg="modNotesTx">
        <pc:chgData name="Christopher Everett" userId="68afc138d21d724a" providerId="LiveId" clId="{25524FFC-25D8-44DE-B717-0CEA3EAAA9D5}" dt="2026-03-02T12:57:27.324" v="15" actId="20577"/>
        <pc:sldMkLst>
          <pc:docMk/>
          <pc:sldMk cId="2243504517" sldId="308"/>
        </pc:sldMkLst>
      </pc:sldChg>
      <pc:sldChg chg="modNotesTx">
        <pc:chgData name="Christopher Everett" userId="68afc138d21d724a" providerId="LiveId" clId="{25524FFC-25D8-44DE-B717-0CEA3EAAA9D5}" dt="2026-03-02T12:57:05.743" v="7" actId="20577"/>
        <pc:sldMkLst>
          <pc:docMk/>
          <pc:sldMk cId="2448766443" sldId="309"/>
        </pc:sldMkLst>
      </pc:sldChg>
      <pc:sldChg chg="modNotesTx">
        <pc:chgData name="Christopher Everett" userId="68afc138d21d724a" providerId="LiveId" clId="{25524FFC-25D8-44DE-B717-0CEA3EAAA9D5}" dt="2026-03-02T12:56:59.169" v="5" actId="20577"/>
        <pc:sldMkLst>
          <pc:docMk/>
          <pc:sldMk cId="671100009" sldId="310"/>
        </pc:sldMkLst>
      </pc:sldChg>
      <pc:sldChg chg="modNotesTx">
        <pc:chgData name="Christopher Everett" userId="68afc138d21d724a" providerId="LiveId" clId="{25524FFC-25D8-44DE-B717-0CEA3EAAA9D5}" dt="2026-03-02T12:57:01.910" v="6" actId="20577"/>
        <pc:sldMkLst>
          <pc:docMk/>
          <pc:sldMk cId="2624743735" sldId="311"/>
        </pc:sldMkLst>
      </pc:sldChg>
      <pc:sldChg chg="modNotesTx">
        <pc:chgData name="Christopher Everett" userId="68afc138d21d724a" providerId="LiveId" clId="{25524FFC-25D8-44DE-B717-0CEA3EAAA9D5}" dt="2026-03-02T12:56:54.728" v="4" actId="20577"/>
        <pc:sldMkLst>
          <pc:docMk/>
          <pc:sldMk cId="3307478567" sldId="312"/>
        </pc:sldMkLst>
      </pc:sldChg>
      <pc:sldChg chg="add del">
        <pc:chgData name="Christopher Everett" userId="68afc138d21d724a" providerId="LiveId" clId="{25524FFC-25D8-44DE-B717-0CEA3EAAA9D5}" dt="2026-03-02T15:19:32.915" v="694"/>
        <pc:sldMkLst>
          <pc:docMk/>
          <pc:sldMk cId="331983578" sldId="313"/>
        </pc:sldMkLst>
      </pc:sldChg>
      <pc:sldChg chg="add">
        <pc:chgData name="Christopher Everett" userId="68afc138d21d724a" providerId="LiveId" clId="{25524FFC-25D8-44DE-B717-0CEA3EAAA9D5}" dt="2026-03-02T17:31:35.357" v="1660"/>
        <pc:sldMkLst>
          <pc:docMk/>
          <pc:sldMk cId="2623064036" sldId="313"/>
        </pc:sldMkLst>
      </pc:sldChg>
      <pc:sldChg chg="addSp delSp modSp add mod">
        <pc:chgData name="Christopher Everett" userId="68afc138d21d724a" providerId="LiveId" clId="{25524FFC-25D8-44DE-B717-0CEA3EAAA9D5}" dt="2026-03-03T12:22:32.327" v="2358" actId="2711"/>
        <pc:sldMkLst>
          <pc:docMk/>
          <pc:sldMk cId="4014839301" sldId="314"/>
        </pc:sldMkLst>
        <pc:spChg chg="add mod">
          <ac:chgData name="Christopher Everett" userId="68afc138d21d724a" providerId="LiveId" clId="{25524FFC-25D8-44DE-B717-0CEA3EAAA9D5}" dt="2026-03-03T12:22:20.091" v="2356" actId="2711"/>
          <ac:spMkLst>
            <pc:docMk/>
            <pc:sldMk cId="4014839301" sldId="314"/>
            <ac:spMk id="2" creationId="{AE1DB486-CF1A-2C21-018F-9386CB4E10B9}"/>
          </ac:spMkLst>
        </pc:spChg>
        <pc:spChg chg="del mod">
          <ac:chgData name="Christopher Everett" userId="68afc138d21d724a" providerId="LiveId" clId="{25524FFC-25D8-44DE-B717-0CEA3EAAA9D5}" dt="2026-03-03T09:07:39.468" v="2076" actId="478"/>
          <ac:spMkLst>
            <pc:docMk/>
            <pc:sldMk cId="4014839301" sldId="314"/>
            <ac:spMk id="5" creationId="{5EB08A5C-08FC-04DA-5B8C-6CF95BE525E6}"/>
          </ac:spMkLst>
        </pc:spChg>
        <pc:spChg chg="add mod">
          <ac:chgData name="Christopher Everett" userId="68afc138d21d724a" providerId="LiveId" clId="{25524FFC-25D8-44DE-B717-0CEA3EAAA9D5}" dt="2026-03-03T09:07:39.987" v="2077"/>
          <ac:spMkLst>
            <pc:docMk/>
            <pc:sldMk cId="4014839301" sldId="314"/>
            <ac:spMk id="6" creationId="{D169F01F-3532-5F97-2288-DDC443B396E2}"/>
          </ac:spMkLst>
        </pc:spChg>
        <pc:spChg chg="del">
          <ac:chgData name="Christopher Everett" userId="68afc138d21d724a" providerId="LiveId" clId="{25524FFC-25D8-44DE-B717-0CEA3EAAA9D5}" dt="2026-03-03T08:56:51.188" v="1913" actId="478"/>
          <ac:spMkLst>
            <pc:docMk/>
            <pc:sldMk cId="4014839301" sldId="314"/>
            <ac:spMk id="7" creationId="{3EAC14EA-6C7E-329B-E6D1-8BF2CCBA5A51}"/>
          </ac:spMkLst>
        </pc:spChg>
        <pc:spChg chg="del mod">
          <ac:chgData name="Christopher Everett" userId="68afc138d21d724a" providerId="LiveId" clId="{25524FFC-25D8-44DE-B717-0CEA3EAAA9D5}" dt="2026-03-03T09:07:39.468" v="2076" actId="478"/>
          <ac:spMkLst>
            <pc:docMk/>
            <pc:sldMk cId="4014839301" sldId="314"/>
            <ac:spMk id="9" creationId="{35F58412-7692-FE9F-FDDF-2880E333AD5E}"/>
          </ac:spMkLst>
        </pc:spChg>
        <pc:spChg chg="add mod">
          <ac:chgData name="Christopher Everett" userId="68afc138d21d724a" providerId="LiveId" clId="{25524FFC-25D8-44DE-B717-0CEA3EAAA9D5}" dt="2026-03-03T12:22:28.378" v="2357" actId="2711"/>
          <ac:spMkLst>
            <pc:docMk/>
            <pc:sldMk cId="4014839301" sldId="314"/>
            <ac:spMk id="12" creationId="{9BF17E28-D90F-4A57-1194-4FF7E8EDE9DA}"/>
          </ac:spMkLst>
        </pc:spChg>
        <pc:spChg chg="add mod">
          <ac:chgData name="Christopher Everett" userId="68afc138d21d724a" providerId="LiveId" clId="{25524FFC-25D8-44DE-B717-0CEA3EAAA9D5}" dt="2026-03-03T12:22:32.327" v="2358" actId="2711"/>
          <ac:spMkLst>
            <pc:docMk/>
            <pc:sldMk cId="4014839301" sldId="314"/>
            <ac:spMk id="14" creationId="{E660732B-758B-3E73-F1B9-C60B9CA299CE}"/>
          </ac:spMkLst>
        </pc:spChg>
        <pc:spChg chg="del">
          <ac:chgData name="Christopher Everett" userId="68afc138d21d724a" providerId="LiveId" clId="{25524FFC-25D8-44DE-B717-0CEA3EAAA9D5}" dt="2026-03-03T08:56:51.188" v="1913" actId="478"/>
          <ac:spMkLst>
            <pc:docMk/>
            <pc:sldMk cId="4014839301" sldId="314"/>
            <ac:spMk id="16" creationId="{42AC4835-8315-0D41-6767-3B57C8FDB4B9}"/>
          </ac:spMkLst>
        </pc:spChg>
        <pc:spChg chg="del">
          <ac:chgData name="Christopher Everett" userId="68afc138d21d724a" providerId="LiveId" clId="{25524FFC-25D8-44DE-B717-0CEA3EAAA9D5}" dt="2026-03-03T08:56:51.188" v="1913" actId="478"/>
          <ac:spMkLst>
            <pc:docMk/>
            <pc:sldMk cId="4014839301" sldId="314"/>
            <ac:spMk id="17" creationId="{E74AF45B-88E5-6901-F413-1EC54728792E}"/>
          </ac:spMkLst>
        </pc:spChg>
        <pc:spChg chg="del mod">
          <ac:chgData name="Christopher Everett" userId="68afc138d21d724a" providerId="LiveId" clId="{25524FFC-25D8-44DE-B717-0CEA3EAAA9D5}" dt="2026-03-03T08:56:51.188" v="1913" actId="478"/>
          <ac:spMkLst>
            <pc:docMk/>
            <pc:sldMk cId="4014839301" sldId="314"/>
            <ac:spMk id="22" creationId="{7625AA97-71BF-11C5-7245-2DCBEEBB735F}"/>
          </ac:spMkLst>
        </pc:spChg>
        <pc:spChg chg="del mod">
          <ac:chgData name="Christopher Everett" userId="68afc138d21d724a" providerId="LiveId" clId="{25524FFC-25D8-44DE-B717-0CEA3EAAA9D5}" dt="2026-03-03T09:07:39.468" v="2076" actId="478"/>
          <ac:spMkLst>
            <pc:docMk/>
            <pc:sldMk cId="4014839301" sldId="314"/>
            <ac:spMk id="23" creationId="{62BE7AC7-44BF-EF34-61C7-E5C727ED0B54}"/>
          </ac:spMkLst>
        </pc:spChg>
        <pc:spChg chg="del mod">
          <ac:chgData name="Christopher Everett" userId="68afc138d21d724a" providerId="LiveId" clId="{25524FFC-25D8-44DE-B717-0CEA3EAAA9D5}" dt="2026-03-03T08:56:51.188" v="1913" actId="478"/>
          <ac:spMkLst>
            <pc:docMk/>
            <pc:sldMk cId="4014839301" sldId="314"/>
            <ac:spMk id="24" creationId="{9F8F96DB-8A7A-3FCD-9C50-41ECF21069BB}"/>
          </ac:spMkLst>
        </pc:spChg>
        <pc:spChg chg="del mod">
          <ac:chgData name="Christopher Everett" userId="68afc138d21d724a" providerId="LiveId" clId="{25524FFC-25D8-44DE-B717-0CEA3EAAA9D5}" dt="2026-03-03T08:56:51.188" v="1913" actId="478"/>
          <ac:spMkLst>
            <pc:docMk/>
            <pc:sldMk cId="4014839301" sldId="314"/>
            <ac:spMk id="25" creationId="{8EB5D351-F0DC-49C4-D3EA-E28584DDA581}"/>
          </ac:spMkLst>
        </pc:spChg>
        <pc:picChg chg="del mod">
          <ac:chgData name="Christopher Everett" userId="68afc138d21d724a" providerId="LiveId" clId="{25524FFC-25D8-44DE-B717-0CEA3EAAA9D5}" dt="2026-03-03T09:07:39.468" v="2076" actId="478"/>
          <ac:picMkLst>
            <pc:docMk/>
            <pc:sldMk cId="4014839301" sldId="314"/>
            <ac:picMk id="3" creationId="{98630B7A-B3AA-C91F-D637-A82B1B50C4CA}"/>
          </ac:picMkLst>
        </pc:picChg>
        <pc:picChg chg="del">
          <ac:chgData name="Christopher Everett" userId="68afc138d21d724a" providerId="LiveId" clId="{25524FFC-25D8-44DE-B717-0CEA3EAAA9D5}" dt="2026-03-03T08:56:51.188" v="1913" actId="478"/>
          <ac:picMkLst>
            <pc:docMk/>
            <pc:sldMk cId="4014839301" sldId="314"/>
            <ac:picMk id="10" creationId="{1C8CC6E7-6D62-B3ED-7E57-36E1EA16B5FE}"/>
          </ac:picMkLst>
        </pc:picChg>
        <pc:picChg chg="del">
          <ac:chgData name="Christopher Everett" userId="68afc138d21d724a" providerId="LiveId" clId="{25524FFC-25D8-44DE-B717-0CEA3EAAA9D5}" dt="2026-03-03T08:56:51.188" v="1913" actId="478"/>
          <ac:picMkLst>
            <pc:docMk/>
            <pc:sldMk cId="4014839301" sldId="314"/>
            <ac:picMk id="11" creationId="{2EB4A2B6-6A0D-EBAE-C370-A496D7C37BE9}"/>
          </ac:picMkLst>
        </pc:picChg>
        <pc:picChg chg="add mod">
          <ac:chgData name="Christopher Everett" userId="68afc138d21d724a" providerId="LiveId" clId="{25524FFC-25D8-44DE-B717-0CEA3EAAA9D5}" dt="2026-03-03T09:07:39.987" v="2077"/>
          <ac:picMkLst>
            <pc:docMk/>
            <pc:sldMk cId="4014839301" sldId="314"/>
            <ac:picMk id="13" creationId="{FFD71A19-4C4B-E30B-9BF3-71AEEC5EF0E7}"/>
          </ac:picMkLst>
        </pc:picChg>
        <pc:cxnChg chg="del">
          <ac:chgData name="Christopher Everett" userId="68afc138d21d724a" providerId="LiveId" clId="{25524FFC-25D8-44DE-B717-0CEA3EAAA9D5}" dt="2026-03-03T08:56:51.188" v="1913" actId="478"/>
          <ac:cxnSpMkLst>
            <pc:docMk/>
            <pc:sldMk cId="4014839301" sldId="314"/>
            <ac:cxnSpMk id="19" creationId="{3D45131B-EB96-EC31-1C1C-9B05FA64D7D6}"/>
          </ac:cxnSpMkLst>
        </pc:cxnChg>
        <pc:cxnChg chg="del">
          <ac:chgData name="Christopher Everett" userId="68afc138d21d724a" providerId="LiveId" clId="{25524FFC-25D8-44DE-B717-0CEA3EAAA9D5}" dt="2026-03-03T08:56:51.188" v="1913" actId="478"/>
          <ac:cxnSpMkLst>
            <pc:docMk/>
            <pc:sldMk cId="4014839301" sldId="314"/>
            <ac:cxnSpMk id="20" creationId="{1875CF04-8607-070A-A25F-3917E31FA911}"/>
          </ac:cxnSpMkLst>
        </pc:cxnChg>
      </pc:sldChg>
      <pc:sldChg chg="add del">
        <pc:chgData name="Christopher Everett" userId="68afc138d21d724a" providerId="LiveId" clId="{25524FFC-25D8-44DE-B717-0CEA3EAAA9D5}" dt="2026-03-03T08:56:33.504" v="1911" actId="47"/>
        <pc:sldMkLst>
          <pc:docMk/>
          <pc:sldMk cId="2510061172" sldId="315"/>
        </pc:sldMkLst>
      </pc:sldChg>
      <pc:sldChg chg="addSp delSp modSp add mod modAnim">
        <pc:chgData name="Christopher Everett" userId="68afc138d21d724a" providerId="LiveId" clId="{25524FFC-25D8-44DE-B717-0CEA3EAAA9D5}" dt="2026-03-03T12:52:46.896" v="2518" actId="20577"/>
        <pc:sldMkLst>
          <pc:docMk/>
          <pc:sldMk cId="2970118172" sldId="315"/>
        </pc:sldMkLst>
        <pc:spChg chg="add del mod">
          <ac:chgData name="Christopher Everett" userId="68afc138d21d724a" providerId="LiveId" clId="{25524FFC-25D8-44DE-B717-0CEA3EAAA9D5}" dt="2026-03-03T09:44:59.541" v="2196" actId="478"/>
          <ac:spMkLst>
            <pc:docMk/>
            <pc:sldMk cId="2970118172" sldId="315"/>
            <ac:spMk id="2" creationId="{DCA95D02-1C72-7605-0912-ADF26A507D91}"/>
          </ac:spMkLst>
        </pc:spChg>
        <pc:spChg chg="mod">
          <ac:chgData name="Christopher Everett" userId="68afc138d21d724a" providerId="LiveId" clId="{25524FFC-25D8-44DE-B717-0CEA3EAAA9D5}" dt="2026-03-03T09:01:30.523" v="2019" actId="1036"/>
          <ac:spMkLst>
            <pc:docMk/>
            <pc:sldMk cId="2970118172" sldId="315"/>
            <ac:spMk id="5" creationId="{62C94A24-F8B0-0804-CFE1-186F641D4AB5}"/>
          </ac:spMkLst>
        </pc:spChg>
        <pc:spChg chg="add mod">
          <ac:chgData name="Christopher Everett" userId="68afc138d21d724a" providerId="LiveId" clId="{25524FFC-25D8-44DE-B717-0CEA3EAAA9D5}" dt="2026-03-03T12:23:18.772" v="2365" actId="2711"/>
          <ac:spMkLst>
            <pc:docMk/>
            <pc:sldMk cId="2970118172" sldId="315"/>
            <ac:spMk id="6" creationId="{5CC8A330-2A2E-EAE5-AA19-78294C6314B4}"/>
          </ac:spMkLst>
        </pc:spChg>
        <pc:spChg chg="mod">
          <ac:chgData name="Christopher Everett" userId="68afc138d21d724a" providerId="LiveId" clId="{25524FFC-25D8-44DE-B717-0CEA3EAAA9D5}" dt="2026-03-03T09:01:30.523" v="2019" actId="1036"/>
          <ac:spMkLst>
            <pc:docMk/>
            <pc:sldMk cId="2970118172" sldId="315"/>
            <ac:spMk id="7" creationId="{E63EAA2F-0B7C-2768-654A-FD024F756A86}"/>
          </ac:spMkLst>
        </pc:spChg>
        <pc:spChg chg="mod">
          <ac:chgData name="Christopher Everett" userId="68afc138d21d724a" providerId="LiveId" clId="{25524FFC-25D8-44DE-B717-0CEA3EAAA9D5}" dt="2026-03-03T12:23:55.645" v="2382" actId="2711"/>
          <ac:spMkLst>
            <pc:docMk/>
            <pc:sldMk cId="2970118172" sldId="315"/>
            <ac:spMk id="9" creationId="{3A753E30-5C3A-3419-E37F-20278EBF20B8}"/>
          </ac:spMkLst>
        </pc:spChg>
        <pc:spChg chg="mod">
          <ac:chgData name="Christopher Everett" userId="68afc138d21d724a" providerId="LiveId" clId="{25524FFC-25D8-44DE-B717-0CEA3EAAA9D5}" dt="2026-03-03T09:01:30.523" v="2019" actId="1036"/>
          <ac:spMkLst>
            <pc:docMk/>
            <pc:sldMk cId="2970118172" sldId="315"/>
            <ac:spMk id="16" creationId="{5FD51C48-8DDA-11D2-743F-AB2B91291911}"/>
          </ac:spMkLst>
        </pc:spChg>
        <pc:spChg chg="mod">
          <ac:chgData name="Christopher Everett" userId="68afc138d21d724a" providerId="LiveId" clId="{25524FFC-25D8-44DE-B717-0CEA3EAAA9D5}" dt="2026-03-03T12:24:08.385" v="2383" actId="2711"/>
          <ac:spMkLst>
            <pc:docMk/>
            <pc:sldMk cId="2970118172" sldId="315"/>
            <ac:spMk id="17" creationId="{D8D60F7E-707E-54C4-DA7E-7975DE17077F}"/>
          </ac:spMkLst>
        </pc:spChg>
        <pc:spChg chg="mod">
          <ac:chgData name="Christopher Everett" userId="68afc138d21d724a" providerId="LiveId" clId="{25524FFC-25D8-44DE-B717-0CEA3EAAA9D5}" dt="2026-03-03T12:24:32.116" v="2385" actId="1076"/>
          <ac:spMkLst>
            <pc:docMk/>
            <pc:sldMk cId="2970118172" sldId="315"/>
            <ac:spMk id="22" creationId="{BB4F51D3-CD54-1FB1-5C59-29F9CD20FE7C}"/>
          </ac:spMkLst>
        </pc:spChg>
        <pc:spChg chg="mod">
          <ac:chgData name="Christopher Everett" userId="68afc138d21d724a" providerId="LiveId" clId="{25524FFC-25D8-44DE-B717-0CEA3EAAA9D5}" dt="2026-03-03T12:23:23.267" v="2366" actId="2711"/>
          <ac:spMkLst>
            <pc:docMk/>
            <pc:sldMk cId="2970118172" sldId="315"/>
            <ac:spMk id="23" creationId="{BD9760E1-6251-C183-55E2-48CBE57C6716}"/>
          </ac:spMkLst>
        </pc:spChg>
        <pc:spChg chg="mod">
          <ac:chgData name="Christopher Everett" userId="68afc138d21d724a" providerId="LiveId" clId="{25524FFC-25D8-44DE-B717-0CEA3EAAA9D5}" dt="2026-03-03T12:52:46.896" v="2518" actId="20577"/>
          <ac:spMkLst>
            <pc:docMk/>
            <pc:sldMk cId="2970118172" sldId="315"/>
            <ac:spMk id="24" creationId="{7029B2CC-0F3E-7E9C-D3A5-BB567792F3D2}"/>
          </ac:spMkLst>
        </pc:spChg>
        <pc:spChg chg="mod">
          <ac:chgData name="Christopher Everett" userId="68afc138d21d724a" providerId="LiveId" clId="{25524FFC-25D8-44DE-B717-0CEA3EAAA9D5}" dt="2026-03-03T12:23:49.547" v="2381" actId="20577"/>
          <ac:spMkLst>
            <pc:docMk/>
            <pc:sldMk cId="2970118172" sldId="315"/>
            <ac:spMk id="25" creationId="{E11CEEA9-B698-43E3-AE09-A79A5E91EAB3}"/>
          </ac:spMkLst>
        </pc:spChg>
        <pc:picChg chg="mod">
          <ac:chgData name="Christopher Everett" userId="68afc138d21d724a" providerId="LiveId" clId="{25524FFC-25D8-44DE-B717-0CEA3EAAA9D5}" dt="2026-03-03T09:01:30.523" v="2019" actId="1036"/>
          <ac:picMkLst>
            <pc:docMk/>
            <pc:sldMk cId="2970118172" sldId="315"/>
            <ac:picMk id="3" creationId="{5F9E1E9D-8CB7-42C2-1A8C-61E0CD696F6F}"/>
          </ac:picMkLst>
        </pc:picChg>
      </pc:sldChg>
      <pc:sldMasterChg chg="modSldLayout">
        <pc:chgData name="Christopher Everett" userId="68afc138d21d724a" providerId="LiveId" clId="{25524FFC-25D8-44DE-B717-0CEA3EAAA9D5}" dt="2026-03-02T13:06:19.657" v="64" actId="1076"/>
        <pc:sldMasterMkLst>
          <pc:docMk/>
          <pc:sldMasterMk cId="384014198" sldId="2147483648"/>
        </pc:sldMasterMkLst>
        <pc:sldLayoutChg chg="modSp mod">
          <pc:chgData name="Christopher Everett" userId="68afc138d21d724a" providerId="LiveId" clId="{25524FFC-25D8-44DE-B717-0CEA3EAAA9D5}" dt="2026-03-02T13:05:47.640" v="62" actId="1076"/>
          <pc:sldLayoutMkLst>
            <pc:docMk/>
            <pc:sldMasterMk cId="384014198" sldId="2147483648"/>
            <pc:sldLayoutMk cId="357555703" sldId="2147483649"/>
          </pc:sldLayoutMkLst>
          <pc:spChg chg="mod">
            <ac:chgData name="Christopher Everett" userId="68afc138d21d724a" providerId="LiveId" clId="{25524FFC-25D8-44DE-B717-0CEA3EAAA9D5}" dt="2026-03-02T13:05:47.640" v="62" actId="1076"/>
            <ac:spMkLst>
              <pc:docMk/>
              <pc:sldMasterMk cId="384014198" sldId="2147483648"/>
              <pc:sldLayoutMk cId="357555703" sldId="2147483649"/>
              <ac:spMk id="4" creationId="{5BEB47F4-54F1-3126-2840-CA9F2AF1CB6A}"/>
            </ac:spMkLst>
          </pc:spChg>
          <pc:spChg chg="mod">
            <ac:chgData name="Christopher Everett" userId="68afc138d21d724a" providerId="LiveId" clId="{25524FFC-25D8-44DE-B717-0CEA3EAAA9D5}" dt="2026-03-02T13:05:41.253" v="60" actId="1076"/>
            <ac:spMkLst>
              <pc:docMk/>
              <pc:sldMasterMk cId="384014198" sldId="2147483648"/>
              <pc:sldLayoutMk cId="357555703" sldId="2147483649"/>
              <ac:spMk id="5" creationId="{6D6E620B-CFAE-7689-E320-0B0BDFF6A690}"/>
            </ac:spMkLst>
          </pc:spChg>
          <pc:spChg chg="mod">
            <ac:chgData name="Christopher Everett" userId="68afc138d21d724a" providerId="LiveId" clId="{25524FFC-25D8-44DE-B717-0CEA3EAAA9D5}" dt="2026-03-02T13:05:43.531" v="61" actId="1076"/>
            <ac:spMkLst>
              <pc:docMk/>
              <pc:sldMasterMk cId="384014198" sldId="2147483648"/>
              <pc:sldLayoutMk cId="357555703" sldId="2147483649"/>
              <ac:spMk id="6" creationId="{1A7CC118-D791-57D6-75E1-6FC41C78F573}"/>
            </ac:spMkLst>
          </pc:spChg>
        </pc:sldLayoutChg>
        <pc:sldLayoutChg chg="modSp mod">
          <pc:chgData name="Christopher Everett" userId="68afc138d21d724a" providerId="LiveId" clId="{25524FFC-25D8-44DE-B717-0CEA3EAAA9D5}" dt="2026-03-02T13:06:19.657" v="64" actId="1076"/>
          <pc:sldLayoutMkLst>
            <pc:docMk/>
            <pc:sldMasterMk cId="384014198" sldId="2147483648"/>
            <pc:sldLayoutMk cId="3819546140" sldId="2147483650"/>
          </pc:sldLayoutMkLst>
          <pc:spChg chg="mod">
            <ac:chgData name="Christopher Everett" userId="68afc138d21d724a" providerId="LiveId" clId="{25524FFC-25D8-44DE-B717-0CEA3EAAA9D5}" dt="2026-03-02T13:06:14.162" v="63" actId="1076"/>
            <ac:spMkLst>
              <pc:docMk/>
              <pc:sldMasterMk cId="384014198" sldId="2147483648"/>
              <pc:sldLayoutMk cId="3819546140" sldId="2147483650"/>
              <ac:spMk id="5" creationId="{20E0E1C4-D772-D83C-BFA3-7492E6A0727F}"/>
            </ac:spMkLst>
          </pc:spChg>
          <pc:spChg chg="mod">
            <ac:chgData name="Christopher Everett" userId="68afc138d21d724a" providerId="LiveId" clId="{25524FFC-25D8-44DE-B717-0CEA3EAAA9D5}" dt="2026-03-02T13:06:19.657" v="64" actId="1076"/>
            <ac:spMkLst>
              <pc:docMk/>
              <pc:sldMasterMk cId="384014198" sldId="2147483648"/>
              <pc:sldLayoutMk cId="3819546140" sldId="2147483650"/>
              <ac:spMk id="6" creationId="{149FCB9A-E8AC-7203-8627-1C1DB58F3DA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4ECE8-1984-41EC-AFAF-BF38BE459811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E7EE1-D780-4C80-AC5D-17B10BDD3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74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105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231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828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ADC82-66D6-1005-BE19-D5198BD75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FAF223-8AC4-422D-A328-42FA54C87A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4D9317-3ADF-4AB9-789F-93F5CE495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76011-8C2C-B4A2-3759-DEC35441B2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210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443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Three papers are in prep. Covering the theory and code aspects of the framework, first of which should be on </a:t>
            </a:r>
            <a:r>
              <a:rPr lang="en-GB" dirty="0" err="1"/>
              <a:t>arxiv</a:t>
            </a:r>
            <a:r>
              <a:rPr lang="en-GB" dirty="0"/>
              <a:t> in the next few weeks. </a:t>
            </a:r>
          </a:p>
          <a:p>
            <a:r>
              <a:rPr lang="en-GB" dirty="0"/>
              <a:t>The code is open source and once released, will be available on my GitHub along with extensive tutorials </a:t>
            </a:r>
          </a:p>
          <a:p>
            <a:r>
              <a:rPr lang="en-GB" dirty="0"/>
              <a:t>Thank you for listening.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649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90120-12F1-6548-2838-E316E973D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90C3C4-4262-909F-5975-1B7FC20FF2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9CD148-6892-51D4-8376-CC4F24D63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7143F-432E-2CB3-03BD-4F39068B9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357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C3B4F-A213-CE41-C0B7-78F68FB1A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02B06A-B6F3-8C57-5515-A3EBF256A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C3DF28-63D7-269F-BAFE-02C0ED486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A8F9E-D343-CFE7-8DC0-132861332E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033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7F5B8-AF32-99AD-CBC6-9FDC2BE5F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F2C27D-1CAB-5E47-9C96-294CF8632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330A1B-EB19-93C9-D6B3-F9D8E01D4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E2E16-EAC7-5061-E74C-D36AD6BEC3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699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17A01-6AB5-A67A-6C78-3324F1D76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C2CE2-C792-CB76-9D4C-20390CA99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B316D5-FF01-2FAB-3B9A-6DE6175C12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76DCF-FB0E-2ECE-C293-873471495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251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08459-D885-1116-1E39-6070DCFCA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CBB0B6-0C98-D8E9-1A39-B8354A4433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5D5E8F-264D-5AB8-B6B0-30C7D4E61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F88B5-C8B4-5E9A-77F7-46FD02B63C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897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939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DC00A-44D5-4CD3-6A86-9305E542A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CF32B0-4707-2783-0D83-6842178C5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04FED8-2CFC-2114-4862-9799DA2ED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483DA-BA59-A05E-D8BA-0920793E20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075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8EC16-C87F-94A1-4892-1EED183EC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9F870D-5751-3B99-9392-0F200A24E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6521B3-6CB9-C378-B106-963F0B656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5DCBB-5DC0-EA70-9CD0-FE5CC1F634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918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B173C-2C52-B3E9-2AFF-0097A344A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A6E32C-4AEB-151D-B1AB-9EE5D0734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F228F4-B977-8E15-972C-E0509EA66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2B64F-B086-42C4-27E3-73536ACA19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081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92A45-0B42-8726-2D7D-4CC797432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2552C5-2AF1-C9C8-716A-7BD2E9E06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37F169-358C-A824-DBB4-9738DE2B8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35AEE-F63E-F207-FDE3-DD1B9F941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725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F8DFD-4ED3-599B-9D0D-40F728D0E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ADF5D4-D075-1F93-75B6-2623D6D74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53FEF5-772C-51CC-F95F-6695D834E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2E1D8-C1E4-A27C-000B-51DB8B44E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323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291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97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974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352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932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049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7EE1-D780-4C80-AC5D-17B10BDD3CD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71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91EF-A2DB-7B96-B68B-407A3A18A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0E419-CFCB-EDCC-30EA-6302A908D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B47F4-54F1-3126-2840-CA9F2AF1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/>
          <a:p>
            <a:fld id="{1D91B26A-CB52-4826-A88F-7141C2AE8BFD}" type="datetime1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E620B-CFAE-7689-E320-0B0BDFF6A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CC118-D791-57D6-75E1-6FC41C78F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764D10FE-D00C-46D6-A996-B3CD51D85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55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2129A-E670-4C90-EE88-EF1325560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7706C3-2763-DE24-ED2C-0A1F32E6B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0842E-A393-18A9-2788-7311E261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0060-FAC7-43FC-81ED-7697F0E6CBF6}" type="datetime1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D5C4C-D0C3-0485-5642-C11DB706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B372C-1321-FE3C-8999-951C99E56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1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9BE576-9E2E-A86F-99F1-66456E2A89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45267-423D-0786-9393-CB827BD46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43464-4DFB-E9F9-2CD7-DEA1B7AF2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4B1C-C0FB-4E94-911E-032B52AC865C}" type="datetime1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84F07-9DC3-FECF-28A5-EB400EFDA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4EFBB-2442-A207-2E05-5E3ABA8D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59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39DC5-0EA4-B100-9276-48CCFB43F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5C16D-2075-1275-8D4C-E6ADCCB39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E5D9E-D1AB-1D0F-0CF2-6E2559348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6858-8AD3-4B72-B3BD-30D216416DF5}" type="datetime1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0E1C4-D772-D83C-BFA3-7492E6A0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FCB9A-E8AC-7203-8627-1C1DB58F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9956"/>
            <a:ext cx="2743200" cy="365125"/>
          </a:xfrm>
        </p:spPr>
        <p:txBody>
          <a:bodyPr/>
          <a:lstStyle/>
          <a:p>
            <a:fld id="{764D10FE-D00C-46D6-A996-B3CD51D85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54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6575-66DB-7385-4932-D260C7B52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C9777-CCE0-05D5-BDBF-D1C7B8DCA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9B820-AB43-884A-6001-0BF3DE50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72F5-3947-45A4-BF92-61C95AA50FF3}" type="datetime1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1A759-80EB-8368-7DCF-EC1471E9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5A023-FB76-2BA3-02B7-58C79EE76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94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9231D-131A-816E-81D5-7916D8D43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EDAF5-4878-E07C-8959-46856738E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EFD85-E14D-FE5B-2080-68FD41027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95FCF-96FF-B5CB-FA02-CDFEFD626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A0E3B-D71F-4570-99B0-520A06222B8D}" type="datetime1">
              <a:rPr lang="en-GB" smtClean="0"/>
              <a:t>03/03/2026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FAC22-289B-D5CD-9F11-DB55195E8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A922F-49D5-E9C8-2B3C-39CB1549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288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4A632-238A-B21E-A3A5-1EE39EC6C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670A4-8013-E354-7B7E-F78F000C2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0F25E5-CB74-7724-902A-767848A6A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54184-21C9-1C5A-2E2A-3FEAE8FB7F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C4E3E-6A29-2EA0-DD39-34FA64E5E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2DA09B-8FFA-A369-FB15-9BAAB438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00C3-2852-46D1-8597-E96595B032CE}" type="datetime1">
              <a:rPr lang="en-GB" smtClean="0"/>
              <a:t>03/03/2026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02463B-8CD7-A81D-9AA2-3A880D81B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4391A-3C00-597C-905B-FF064C49B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403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8CDBB-A4B2-C2DF-9724-B27D52610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1FAD87-08F5-EB06-48FD-608F3457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07E4-3873-452F-93B0-71AA7B12D84A}" type="datetime1">
              <a:rPr lang="en-GB" smtClean="0"/>
              <a:t>03/03/2026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08E31-BF71-C2DC-B709-69A0FCF3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16CFB-B0E6-AC75-1BFA-E0F16423F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84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1F06A0-87ED-139F-E344-AEF67FC9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0960-0D3A-4D67-AAE8-9F8C1CF7EA47}" type="datetime1">
              <a:rPr lang="en-GB" smtClean="0"/>
              <a:t>03/03/2026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D0D00-693C-DC69-09FE-9F0B2FBF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67402-10CA-ECD0-5690-DD41087A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63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7B85F-F744-FEBB-C712-1DA2CEA1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45DAF-F5AD-7574-E620-29B94B00A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C30A6C-9E2D-1AC5-13D1-0E8373C5F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CEE97-4800-F782-7725-0F5A5D657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7939-DBDD-4E54-B552-D9FAD9F5514B}" type="datetime1">
              <a:rPr lang="en-GB" smtClean="0"/>
              <a:t>03/03/2026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DB521-083B-0756-C4CF-34B9FA08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BB868-99C3-7BE0-A8E5-C091D594F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154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60D6-5D67-8944-3C3E-CEB2B7E8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499AF-9AC4-FD72-7B35-EF57AEB30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C42CE-645B-BD81-FD5F-4B6B5040B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03DDD-1A44-F928-38DF-562D656A6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7A86-BCC0-44B1-8101-4FA37A7A1239}" type="datetime1">
              <a:rPr lang="en-GB" smtClean="0"/>
              <a:t>03/03/2026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F177D-63DD-BF01-2DED-0D8D52087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1F628-37B2-933D-6E73-EC2F4D1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55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E76362-E950-60F4-12FA-0B21319D8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F05AE-C1D2-9A06-39D3-AC8F0968B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1D91B-F678-7412-6876-93C62BBAF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4C24F1-9177-4CA7-BE97-B6474A74873E}" type="datetime1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706D-0897-9E5B-93C8-AAE6290CA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Christopher Everett - MuMeNTA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3AC2D-7170-32DB-5814-1F9F6DF43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4D10FE-D00C-46D6-A996-B3CD51D85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1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0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6.svg"/><Relationship Id="rId7" Type="http://schemas.openxmlformats.org/officeDocument/2006/relationships/image" Target="../media/image5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sv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E445D9-2E04-4D6A-7C26-1E621FFC2F6F}"/>
              </a:ext>
            </a:extLst>
          </p:cNvPr>
          <p:cNvSpPr/>
          <p:nvPr/>
        </p:nvSpPr>
        <p:spPr>
          <a:xfrm>
            <a:off x="1773044" y="575324"/>
            <a:ext cx="8645912" cy="5781026"/>
          </a:xfrm>
          <a:prstGeom prst="roundRect">
            <a:avLst>
              <a:gd name="adj" fmla="val 9888"/>
            </a:avLst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5FCD0-5543-E0CD-7C7C-083311BC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4543" y="-520270"/>
            <a:ext cx="7842914" cy="2387600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rmAutofit/>
          </a:bodyPr>
          <a:lstStyle/>
          <a:p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From Spherical Cows to Asymmetric Dinosaurs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2507D-8DBB-FC27-EC60-189E6F80B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8233" y="1818530"/>
            <a:ext cx="7715534" cy="592377"/>
          </a:xfrm>
        </p:spPr>
        <p:txBody>
          <a:bodyPr>
            <a:noAutofit/>
          </a:bodyPr>
          <a:lstStyle/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Astrophysical Jets and a New Approach to Modelling their Emissions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8B5F3D-1F15-4071-5177-6767089DBB99}"/>
              </a:ext>
            </a:extLst>
          </p:cNvPr>
          <p:cNvSpPr/>
          <p:nvPr/>
        </p:nvSpPr>
        <p:spPr>
          <a:xfrm>
            <a:off x="2103120" y="5234062"/>
            <a:ext cx="3560956" cy="907111"/>
          </a:xfrm>
          <a:prstGeom prst="roundRect">
            <a:avLst/>
          </a:prstGeom>
          <a:noFill/>
          <a:ln>
            <a:noFill/>
          </a:ln>
          <a:effectLst>
            <a:glow rad="127000">
              <a:srgbClr val="000000"/>
            </a:glow>
            <a:outerShdw blurRad="317500" sx="102000" sy="102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collaboration with Marc Klinger-</a:t>
            </a:r>
            <a:r>
              <a:rPr lang="en-GB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Plaisier</a:t>
            </a:r>
            <a:endParaRPr lang="en-GB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blue square with white text&#10;&#10;Description automatically generated">
            <a:extLst>
              <a:ext uri="{FF2B5EF4-FFF2-40B4-BE49-F238E27FC236}">
                <a16:creationId xmlns:a16="http://schemas.microsoft.com/office/drawing/2014/main" id="{4D22B7FF-5532-4CC3-DD24-AD3E76916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000" cy="127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A6877-0D64-A209-2AE7-28A3B316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2BD8D2-6B02-4CEC-8AFF-00646257D4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75" y="2819010"/>
            <a:ext cx="4118910" cy="3089182"/>
          </a:xfrm>
          <a:prstGeom prst="roundRect">
            <a:avLst>
              <a:gd name="adj" fmla="val 7693"/>
            </a:avLst>
          </a:prstGeom>
          <a:noFill/>
          <a:effectLst>
            <a:glow rad="127000">
              <a:srgbClr val="000000"/>
            </a:glo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F2AC87-1A37-B259-D02A-4FD8058CEB5D}"/>
              </a:ext>
            </a:extLst>
          </p:cNvPr>
          <p:cNvGrpSpPr/>
          <p:nvPr/>
        </p:nvGrpSpPr>
        <p:grpSpPr>
          <a:xfrm>
            <a:off x="2408431" y="2595080"/>
            <a:ext cx="3057700" cy="2489942"/>
            <a:chOff x="2408431" y="2602308"/>
            <a:chExt cx="3057700" cy="2489942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9A8C040-A5DB-FE0B-07AC-1C8224B27B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0" b="12500"/>
            <a:stretch/>
          </p:blipFill>
          <p:spPr bwMode="auto">
            <a:xfrm>
              <a:off x="3993603" y="3890274"/>
              <a:ext cx="1201980" cy="120197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317500" sx="102000" sy="102000" algn="ctr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A5AEC4-6BF2-9C7A-CB37-7F799546C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0" t="13430" r="13430" b="13430"/>
            <a:stretch>
              <a:fillRect/>
            </a:stretch>
          </p:blipFill>
          <p:spPr>
            <a:xfrm>
              <a:off x="2408431" y="2602308"/>
              <a:ext cx="1208268" cy="1201976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659CB9-7FEC-2B9E-C3F6-53CABBD33EB9}"/>
                </a:ext>
              </a:extLst>
            </p:cNvPr>
            <p:cNvSpPr txBox="1"/>
            <p:nvPr/>
          </p:nvSpPr>
          <p:spPr>
            <a:xfrm>
              <a:off x="3723056" y="2880131"/>
              <a:ext cx="17430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Christopher Everett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2D6287-2651-06FB-93FC-735FF6CE44B7}"/>
                </a:ext>
              </a:extLst>
            </p:cNvPr>
            <p:cNvSpPr txBox="1"/>
            <p:nvPr/>
          </p:nvSpPr>
          <p:spPr>
            <a:xfrm>
              <a:off x="2470537" y="4168097"/>
              <a:ext cx="1084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Garret Cotter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D63EF-5A5B-196B-3669-5EA6C3B4D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168761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00413-0B86-4C78-C79B-0A37A5FD3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10</a:t>
            </a:fld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74E88A-1729-EB18-6995-E2768771AB1A}"/>
              </a:ext>
            </a:extLst>
          </p:cNvPr>
          <p:cNvSpPr/>
          <p:nvPr/>
        </p:nvSpPr>
        <p:spPr>
          <a:xfrm>
            <a:off x="6324600" y="1181100"/>
            <a:ext cx="5080000" cy="4343400"/>
          </a:xfrm>
          <a:prstGeom prst="roundRect">
            <a:avLst>
              <a:gd name="adj" fmla="val 5519"/>
            </a:avLst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DC8030C-310B-C728-6AD7-3F0213A69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061" r="6780"/>
          <a:stretch/>
        </p:blipFill>
        <p:spPr>
          <a:xfrm>
            <a:off x="6737350" y="1181100"/>
            <a:ext cx="4845050" cy="449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395D01-756B-945A-106A-E0C14D47A8F8}"/>
              </a:ext>
            </a:extLst>
          </p:cNvPr>
          <p:cNvSpPr txBox="1"/>
          <p:nvPr/>
        </p:nvSpPr>
        <p:spPr>
          <a:xfrm>
            <a:off x="1120139" y="1224558"/>
            <a:ext cx="4657206" cy="2268498"/>
          </a:xfrm>
          <a:prstGeom prst="roundRect">
            <a:avLst>
              <a:gd name="adj" fmla="val 2632"/>
            </a:avLst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Novel MC Importance sampling: </a:t>
            </a:r>
          </a:p>
          <a:p>
            <a:pPr algn="ctr"/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no approximations or numerical </a:t>
            </a:r>
          </a:p>
          <a:p>
            <a:pPr algn="ctr"/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inversion of cross sections</a:t>
            </a:r>
          </a:p>
          <a:p>
            <a:pPr algn="ctr"/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Covers whole spectrum </a:t>
            </a:r>
          </a:p>
          <a:p>
            <a:pPr algn="ctr"/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Conserves particle number</a:t>
            </a:r>
          </a:p>
          <a:p>
            <a:pPr algn="ctr"/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and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BD0007-619B-43DF-81BB-B4AA5DF78A85}"/>
              </a:ext>
            </a:extLst>
          </p:cNvPr>
          <p:cNvSpPr txBox="1"/>
          <p:nvPr/>
        </p:nvSpPr>
        <p:spPr>
          <a:xfrm>
            <a:off x="1120139" y="4377977"/>
            <a:ext cx="4657205" cy="1074599"/>
          </a:xfrm>
          <a:prstGeom prst="roundRect">
            <a:avLst>
              <a:gd name="adj" fmla="val 9950"/>
            </a:avLst>
          </a:prstGeom>
          <a:solidFill>
            <a:schemeClr val="tx1"/>
          </a:solidFill>
          <a:effectLst>
            <a:glow rad="127000">
              <a:schemeClr val="tx1"/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Based on the idea that </a:t>
            </a:r>
            <a:r>
              <a:rPr lang="en-GB" sz="20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Particles more likely scatter in the direction of the centre-of-momentum frame</a:t>
            </a:r>
            <a:endParaRPr lang="en-GB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D79F51-BC5E-AB0A-A99E-CC1B675E34ED}"/>
              </a:ext>
            </a:extLst>
          </p:cNvPr>
          <p:cNvSpPr txBox="1"/>
          <p:nvPr/>
        </p:nvSpPr>
        <p:spPr>
          <a:xfrm rot="16200000">
            <a:off x="5086092" y="3164264"/>
            <a:ext cx="302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Garamond" panose="02020404030301010803" pitchFamily="18" charset="0"/>
              </a:rPr>
              <a:t>Emission Rate [Arb. Units]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731EC8-3627-139A-6A14-DAFC925F0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402104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9FA65-660D-3CB4-30D2-0D9095C0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11</a:t>
            </a:fld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0B22CF-3732-6166-CE34-C66ED6315BFD}"/>
              </a:ext>
            </a:extLst>
          </p:cNvPr>
          <p:cNvSpPr/>
          <p:nvPr/>
        </p:nvSpPr>
        <p:spPr>
          <a:xfrm>
            <a:off x="1041400" y="1463008"/>
            <a:ext cx="10109200" cy="3884836"/>
          </a:xfrm>
          <a:prstGeom prst="roundRect">
            <a:avLst>
              <a:gd name="adj" fmla="val 10661"/>
            </a:avLst>
          </a:prstGeom>
          <a:solidFill>
            <a:srgbClr val="000000"/>
          </a:solidFill>
          <a:ln>
            <a:noFill/>
          </a:ln>
          <a:effectLst>
            <a:outerShdw blurRad="317500" sx="105000" sy="105000" algn="ctr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9FE31-E06F-4809-86B3-BB391D20F5EC}"/>
              </a:ext>
            </a:extLst>
          </p:cNvPr>
          <p:cNvSpPr txBox="1"/>
          <p:nvPr/>
        </p:nvSpPr>
        <p:spPr>
          <a:xfrm>
            <a:off x="1041400" y="4095562"/>
            <a:ext cx="2604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Microscopic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8E667-BB3E-0592-0AFA-BF40E8F00951}"/>
              </a:ext>
            </a:extLst>
          </p:cNvPr>
          <p:cNvSpPr txBox="1"/>
          <p:nvPr/>
        </p:nvSpPr>
        <p:spPr>
          <a:xfrm>
            <a:off x="4701571" y="4082108"/>
            <a:ext cx="272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Mesoscopic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044C06-76D6-54AC-1919-63B67A7BED29}"/>
              </a:ext>
            </a:extLst>
          </p:cNvPr>
          <p:cNvSpPr txBox="1"/>
          <p:nvPr/>
        </p:nvSpPr>
        <p:spPr>
          <a:xfrm>
            <a:off x="8276541" y="4082108"/>
            <a:ext cx="2625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Macroscopic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47A02B-B9EE-CAD8-BF92-0D2D71068EC7}"/>
              </a:ext>
            </a:extLst>
          </p:cNvPr>
          <p:cNvCxnSpPr/>
          <p:nvPr/>
        </p:nvCxnSpPr>
        <p:spPr>
          <a:xfrm>
            <a:off x="2288147" y="3592642"/>
            <a:ext cx="73674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8AC345-79D4-2A64-1981-E86F33DE82C7}"/>
              </a:ext>
            </a:extLst>
          </p:cNvPr>
          <p:cNvCxnSpPr>
            <a:cxnSpLocks/>
          </p:cNvCxnSpPr>
          <p:nvPr/>
        </p:nvCxnSpPr>
        <p:spPr>
          <a:xfrm>
            <a:off x="2288147" y="3592642"/>
            <a:ext cx="0" cy="220975"/>
          </a:xfrm>
          <a:prstGeom prst="line">
            <a:avLst/>
          </a:prstGeom>
          <a:ln>
            <a:headEnd type="none"/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1EA303-A665-FCD9-FE86-A68FB1C43176}"/>
              </a:ext>
            </a:extLst>
          </p:cNvPr>
          <p:cNvCxnSpPr>
            <a:cxnSpLocks/>
          </p:cNvCxnSpPr>
          <p:nvPr/>
        </p:nvCxnSpPr>
        <p:spPr>
          <a:xfrm>
            <a:off x="6075221" y="3588875"/>
            <a:ext cx="0" cy="220975"/>
          </a:xfrm>
          <a:prstGeom prst="line">
            <a:avLst/>
          </a:prstGeom>
          <a:ln>
            <a:headEnd type="none"/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3CF82C-5117-95F0-6E1D-C02C760C2D24}"/>
              </a:ext>
            </a:extLst>
          </p:cNvPr>
          <p:cNvCxnSpPr>
            <a:cxnSpLocks/>
          </p:cNvCxnSpPr>
          <p:nvPr/>
        </p:nvCxnSpPr>
        <p:spPr>
          <a:xfrm>
            <a:off x="9655599" y="3588875"/>
            <a:ext cx="0" cy="220975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07C3BBB-2E9D-48E3-D8FD-87FBE2E22CCB}"/>
              </a:ext>
            </a:extLst>
          </p:cNvPr>
          <p:cNvSpPr txBox="1"/>
          <p:nvPr/>
        </p:nvSpPr>
        <p:spPr>
          <a:xfrm>
            <a:off x="1264572" y="2752023"/>
            <a:ext cx="204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PIC</a:t>
            </a:r>
          </a:p>
          <a:p>
            <a:pPr algn="ctr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Zoned-Models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44380D-B552-6A32-583C-FC150C34D1B6}"/>
              </a:ext>
            </a:extLst>
          </p:cNvPr>
          <p:cNvSpPr txBox="1"/>
          <p:nvPr/>
        </p:nvSpPr>
        <p:spPr>
          <a:xfrm>
            <a:off x="4923551" y="2909138"/>
            <a:ext cx="2285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Diplodocus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CE7770-60BC-54F0-60CB-EAC627A49FAC}"/>
              </a:ext>
            </a:extLst>
          </p:cNvPr>
          <p:cNvSpPr txBox="1"/>
          <p:nvPr/>
        </p:nvSpPr>
        <p:spPr>
          <a:xfrm>
            <a:off x="8519532" y="2753195"/>
            <a:ext cx="2139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GRMHD</a:t>
            </a:r>
          </a:p>
          <a:p>
            <a:pPr algn="ctr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Force-Free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B2A12A2A-6152-8066-C03B-0B74667FB0E0}"/>
              </a:ext>
            </a:extLst>
          </p:cNvPr>
          <p:cNvSpPr/>
          <p:nvPr/>
        </p:nvSpPr>
        <p:spPr>
          <a:xfrm>
            <a:off x="2764447" y="2610986"/>
            <a:ext cx="2508242" cy="914400"/>
          </a:xfrm>
          <a:prstGeom prst="arc">
            <a:avLst>
              <a:gd name="adj1" fmla="val 11427844"/>
              <a:gd name="adj2" fmla="val 20914218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3A043A95-0186-FB6E-1E19-AA56B706A2B1}"/>
              </a:ext>
            </a:extLst>
          </p:cNvPr>
          <p:cNvSpPr/>
          <p:nvPr/>
        </p:nvSpPr>
        <p:spPr>
          <a:xfrm>
            <a:off x="6772565" y="2612142"/>
            <a:ext cx="2508242" cy="914400"/>
          </a:xfrm>
          <a:prstGeom prst="arc">
            <a:avLst>
              <a:gd name="adj1" fmla="val 11427844"/>
              <a:gd name="adj2" fmla="val 20914218"/>
            </a:avLst>
          </a:prstGeom>
          <a:ln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CE82AE-713D-8C02-527A-8A1CC18EB0BF}"/>
              </a:ext>
            </a:extLst>
          </p:cNvPr>
          <p:cNvSpPr txBox="1"/>
          <p:nvPr/>
        </p:nvSpPr>
        <p:spPr>
          <a:xfrm>
            <a:off x="3059398" y="2026698"/>
            <a:ext cx="1918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ambria" panose="02040503050406030204" pitchFamily="18" charset="0"/>
                <a:ea typeface="Cambria" panose="02040503050406030204" pitchFamily="18" charset="0"/>
              </a:rPr>
              <a:t>Particle Interactions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F9E85F-3BC9-6680-4EDC-B18E71C7B187}"/>
              </a:ext>
            </a:extLst>
          </p:cNvPr>
          <p:cNvSpPr txBox="1"/>
          <p:nvPr/>
        </p:nvSpPr>
        <p:spPr>
          <a:xfrm>
            <a:off x="6641289" y="2026698"/>
            <a:ext cx="277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ambria" panose="02040503050406030204" pitchFamily="18" charset="0"/>
                <a:ea typeface="Cambria" panose="02040503050406030204" pitchFamily="18" charset="0"/>
              </a:rPr>
              <a:t>Advection and </a:t>
            </a:r>
          </a:p>
          <a:p>
            <a:pPr algn="ctr"/>
            <a:r>
              <a:rPr lang="en-GB" sz="1600" dirty="0">
                <a:latin typeface="Cambria" panose="02040503050406030204" pitchFamily="18" charset="0"/>
                <a:ea typeface="Cambria" panose="02040503050406030204" pitchFamily="18" charset="0"/>
              </a:rPr>
              <a:t>Structure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978511-4573-7DE1-1A42-4CEEC8543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2870991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8E2AB-8DA2-ADFF-88AF-BD76D343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B8013D-7A86-2E15-B0C5-293ED663356F}"/>
              </a:ext>
            </a:extLst>
          </p:cNvPr>
          <p:cNvSpPr txBox="1"/>
          <p:nvPr/>
        </p:nvSpPr>
        <p:spPr>
          <a:xfrm>
            <a:off x="1766157" y="1612155"/>
            <a:ext cx="5501164" cy="3839647"/>
          </a:xfrm>
          <a:prstGeom prst="roundRect">
            <a:avLst>
              <a:gd name="adj" fmla="val 8313"/>
            </a:avLst>
          </a:prstGeom>
          <a:solidFill>
            <a:srgbClr val="000000"/>
          </a:solidFill>
          <a:ln>
            <a:noFill/>
          </a:ln>
          <a:effectLst>
            <a:outerShdw blurRad="317500" sx="105000" sy="105000" algn="ctr" rotWithShape="0">
              <a:prstClr val="black"/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en-GB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Anisotropic interactions</a:t>
            </a:r>
          </a:p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General forces</a:t>
            </a:r>
          </a:p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Arbitrary spacetimes</a:t>
            </a:r>
          </a:p>
          <a:p>
            <a:pPr algn="ctr"/>
            <a:r>
              <a:rPr lang="en-GB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No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spatial advection</a:t>
            </a:r>
          </a:p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4 out of 7 Dimensions</a:t>
            </a:r>
          </a:p>
          <a:p>
            <a:pPr algn="ctr"/>
            <a:endParaRPr lang="en-GB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Runs on CPU </a:t>
            </a:r>
          </a:p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High memory load</a:t>
            </a:r>
          </a:p>
          <a:p>
            <a:pPr algn="ctr"/>
            <a:endParaRPr lang="en-GB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C2B28-DB08-B921-B659-886EEB1780C0}"/>
              </a:ext>
            </a:extLst>
          </p:cNvPr>
          <p:cNvSpPr txBox="1"/>
          <p:nvPr/>
        </p:nvSpPr>
        <p:spPr>
          <a:xfrm>
            <a:off x="900752" y="1288662"/>
            <a:ext cx="2649908" cy="64698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v0.1 - Micro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937AB7-2A6E-A20A-A6CB-8B47DD655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2948">
            <a:off x="8660246" y="2636808"/>
            <a:ext cx="2311018" cy="29908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BFBF60-9F58-6734-C629-E25BB9ABE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4147">
            <a:off x="8465742" y="2743926"/>
            <a:ext cx="2312333" cy="2990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58EAC8-E1E3-5DD3-EF74-22E6A8312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3462">
            <a:off x="8201423" y="2856580"/>
            <a:ext cx="2312877" cy="299087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9275303-4CD0-36CF-3A2E-2467440343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9836" y="3429000"/>
            <a:ext cx="2672984" cy="2672984"/>
          </a:xfrm>
          <a:prstGeom prst="roundRect">
            <a:avLst>
              <a:gd name="adj" fmla="val 11065"/>
            </a:avLst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1D99F5-1DA5-327D-9AA8-2C865E838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3825122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E01CE-9CDD-CBEC-D1F7-A9CA84FE2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E7ADC17-BC06-8417-BDAE-A30950E253B0}"/>
              </a:ext>
            </a:extLst>
          </p:cNvPr>
          <p:cNvSpPr/>
          <p:nvPr/>
        </p:nvSpPr>
        <p:spPr>
          <a:xfrm>
            <a:off x="3952979" y="965510"/>
            <a:ext cx="7490072" cy="4926980"/>
          </a:xfrm>
          <a:prstGeom prst="roundRect">
            <a:avLst>
              <a:gd name="adj" fmla="val 7062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6CC90-0B03-A357-A76D-EF469007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743200" cy="365125"/>
          </a:xfrm>
        </p:spPr>
        <p:txBody>
          <a:bodyPr/>
          <a:lstStyle/>
          <a:p>
            <a:fld id="{764D10FE-D00C-46D6-A996-B3CD51D8553C}" type="slidenum">
              <a:rPr lang="en-GB" smtClean="0"/>
              <a:t>13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BDA022-D2E7-D986-3895-2DA787276443}"/>
              </a:ext>
            </a:extLst>
          </p:cNvPr>
          <p:cNvSpPr txBox="1"/>
          <p:nvPr/>
        </p:nvSpPr>
        <p:spPr>
          <a:xfrm>
            <a:off x="357104" y="972383"/>
            <a:ext cx="3138232" cy="2247424"/>
          </a:xfrm>
          <a:prstGeom prst="roundRect">
            <a:avLst>
              <a:gd name="adj" fmla="val 11581"/>
            </a:avLst>
          </a:prstGeom>
          <a:solidFill>
            <a:srgbClr val="000000"/>
          </a:solidFill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SSC with Pair Production:</a:t>
            </a:r>
          </a:p>
          <a:p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Spherical Zone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Initial power-law of electrons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0B7060-43AC-523B-63D4-2A03F57A60B3}"/>
              </a:ext>
            </a:extLst>
          </p:cNvPr>
          <p:cNvSpPr txBox="1"/>
          <p:nvPr/>
        </p:nvSpPr>
        <p:spPr>
          <a:xfrm>
            <a:off x="4201635" y="604412"/>
            <a:ext cx="940354" cy="408623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v0.1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50019D8-0E14-55F4-16ED-6698BFD4B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4650" y="1244065"/>
            <a:ext cx="7140194" cy="46009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4A4DD1-63EC-C208-7AF5-1F622C6530C2}"/>
              </a:ext>
            </a:extLst>
          </p:cNvPr>
          <p:cNvSpPr/>
          <p:nvPr/>
        </p:nvSpPr>
        <p:spPr>
          <a:xfrm>
            <a:off x="357104" y="3638193"/>
            <a:ext cx="3138232" cy="2228093"/>
          </a:xfrm>
          <a:prstGeom prst="roundRect">
            <a:avLst>
              <a:gd name="adj" fmla="val 6977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ED569-6E20-56C0-35D4-566613654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7" y="3664397"/>
            <a:ext cx="2971806" cy="222809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990E26-A114-8622-6557-787003B8B22F}"/>
              </a:ext>
            </a:extLst>
          </p:cNvPr>
          <p:cNvCxnSpPr>
            <a:cxnSpLocks/>
          </p:cNvCxnSpPr>
          <p:nvPr/>
        </p:nvCxnSpPr>
        <p:spPr>
          <a:xfrm>
            <a:off x="5632375" y="3638193"/>
            <a:ext cx="0" cy="529683"/>
          </a:xfrm>
          <a:prstGeom prst="straightConnector1">
            <a:avLst/>
          </a:prstGeom>
          <a:ln w="88900" cap="rnd">
            <a:rou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1F2AD97-D4DE-264A-01BE-F7DB6484A083}"/>
              </a:ext>
            </a:extLst>
          </p:cNvPr>
          <p:cNvCxnSpPr>
            <a:cxnSpLocks/>
          </p:cNvCxnSpPr>
          <p:nvPr/>
        </p:nvCxnSpPr>
        <p:spPr>
          <a:xfrm flipV="1">
            <a:off x="5632375" y="2746653"/>
            <a:ext cx="0" cy="891540"/>
          </a:xfrm>
          <a:prstGeom prst="straightConnector1">
            <a:avLst/>
          </a:prstGeom>
          <a:ln w="88900" cap="rnd">
            <a:rou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1B8C1D-6560-67F8-49C4-8FE1A7D0F495}"/>
                  </a:ext>
                </a:extLst>
              </p:cNvPr>
              <p:cNvSpPr txBox="1"/>
              <p:nvPr/>
            </p:nvSpPr>
            <p:spPr>
              <a:xfrm>
                <a:off x="4071737" y="2235200"/>
                <a:ext cx="1200150" cy="408623"/>
              </a:xfrm>
              <a:prstGeom prst="roundRect">
                <a:avLst/>
              </a:prstGeom>
              <a:solidFill>
                <a:srgbClr val="000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1B8C1D-6560-67F8-49C4-8FE1A7D0F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737" y="2235200"/>
                <a:ext cx="1200150" cy="408623"/>
              </a:xfrm>
              <a:prstGeom prst="roundRect">
                <a:avLst/>
              </a:prstGeom>
              <a:blipFill>
                <a:blip r:embed="rId5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4D8AAB-4AEF-D01C-62F5-143D8A593179}"/>
                  </a:ext>
                </a:extLst>
              </p:cNvPr>
              <p:cNvSpPr txBox="1"/>
              <p:nvPr/>
            </p:nvSpPr>
            <p:spPr>
              <a:xfrm>
                <a:off x="4036192" y="4214178"/>
                <a:ext cx="1200150" cy="436148"/>
              </a:xfrm>
              <a:prstGeom prst="roundRect">
                <a:avLst/>
              </a:prstGeom>
              <a:solidFill>
                <a:srgbClr val="000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lit/>
                            </m:r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4D8AAB-4AEF-D01C-62F5-143D8A593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192" y="4214178"/>
                <a:ext cx="1200150" cy="436148"/>
              </a:xfrm>
              <a:prstGeom prst="roundRect">
                <a:avLst/>
              </a:prstGeom>
              <a:blipFill>
                <a:blip r:embed="rId6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13BE9D8-5551-AC91-E355-E333ADB0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393179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B2F3F-5DFD-4670-A5E3-4DA98A6C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14</a:t>
            </a:fld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AF8DE27-8146-C232-FB83-2C14D2D1507F}"/>
              </a:ext>
            </a:extLst>
          </p:cNvPr>
          <p:cNvSpPr/>
          <p:nvPr/>
        </p:nvSpPr>
        <p:spPr>
          <a:xfrm>
            <a:off x="1384611" y="3608338"/>
            <a:ext cx="2196790" cy="2709592"/>
          </a:xfrm>
          <a:prstGeom prst="roundRect">
            <a:avLst>
              <a:gd name="adj" fmla="val 6977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08ACD7-F3AD-0B22-EAE5-DEF0DF5643CD}"/>
              </a:ext>
            </a:extLst>
          </p:cNvPr>
          <p:cNvSpPr/>
          <p:nvPr/>
        </p:nvSpPr>
        <p:spPr>
          <a:xfrm>
            <a:off x="5032780" y="1481003"/>
            <a:ext cx="6646126" cy="3401122"/>
          </a:xfrm>
          <a:prstGeom prst="roundRect">
            <a:avLst>
              <a:gd name="adj" fmla="val 7062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5DF63-FC73-6175-AD21-1C3FBCBAC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2"/>
          <a:stretch>
            <a:fillRect/>
          </a:stretch>
        </p:blipFill>
        <p:spPr>
          <a:xfrm>
            <a:off x="5151307" y="1581364"/>
            <a:ext cx="6527599" cy="3178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D3F15F-0497-25B0-BAF3-0F0053FA0C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3" r="-1118" b="11549"/>
          <a:stretch>
            <a:fillRect/>
          </a:stretch>
        </p:blipFill>
        <p:spPr>
          <a:xfrm>
            <a:off x="1384611" y="3608338"/>
            <a:ext cx="2196790" cy="28110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42E546-7E8D-41E4-693A-19AC1831672F}"/>
              </a:ext>
            </a:extLst>
          </p:cNvPr>
          <p:cNvSpPr txBox="1"/>
          <p:nvPr/>
        </p:nvSpPr>
        <p:spPr>
          <a:xfrm>
            <a:off x="5249458" y="1172741"/>
            <a:ext cx="940354" cy="408623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v0.1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C2CBDF-9390-E7D7-C6AB-7B5685D89FBE}"/>
              </a:ext>
            </a:extLst>
          </p:cNvPr>
          <p:cNvSpPr txBox="1"/>
          <p:nvPr/>
        </p:nvSpPr>
        <p:spPr>
          <a:xfrm>
            <a:off x="345687" y="515534"/>
            <a:ext cx="4218879" cy="2070259"/>
          </a:xfrm>
          <a:prstGeom prst="roundRect">
            <a:avLst>
              <a:gd name="adj" fmla="val 11581"/>
            </a:avLst>
          </a:prstGeom>
          <a:solidFill>
            <a:srgbClr val="000000"/>
          </a:solidFill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SSC with Helical Field:</a:t>
            </a:r>
          </a:p>
          <a:p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Cylindrical Zone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Initial boosted power-law of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>
                <a:latin typeface="Cambria" panose="02040503050406030204" pitchFamily="18" charset="0"/>
                <a:ea typeface="Cambria" panose="02040503050406030204" pitchFamily="18" charset="0"/>
              </a:rPr>
              <a:t>Different B-Field pitch angles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BFBEBC-0E77-9F61-4598-9D087F0D6FF4}"/>
              </a:ext>
            </a:extLst>
          </p:cNvPr>
          <p:cNvSpPr txBox="1"/>
          <p:nvPr/>
        </p:nvSpPr>
        <p:spPr>
          <a:xfrm>
            <a:off x="6298176" y="5276636"/>
            <a:ext cx="4233859" cy="755809"/>
          </a:xfrm>
          <a:prstGeom prst="roundRect">
            <a:avLst>
              <a:gd name="adj" fmla="val 11581"/>
            </a:avLst>
          </a:prstGeom>
          <a:solidFill>
            <a:srgbClr val="000000"/>
          </a:solidFill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Magnetic field structure </a:t>
            </a:r>
            <a:r>
              <a:rPr lang="en-GB" sz="2000" i="1" u="sng" dirty="0">
                <a:latin typeface="Cambria" panose="02040503050406030204" pitchFamily="18" charset="0"/>
                <a:ea typeface="Cambria" panose="02040503050406030204" pitchFamily="18" charset="0"/>
              </a:rPr>
              <a:t>significantly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affects observed spectrum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A84178-C33E-7ED7-C835-24D73F4A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1391992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6227D-4E33-6E5F-50FE-D80641659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B7267-198C-FB55-041E-3FC19033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15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84EBC0-DC23-7C51-9732-FC68F19C5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DB486-CF1A-2C21-018F-9386CB4E10B9}"/>
              </a:ext>
            </a:extLst>
          </p:cNvPr>
          <p:cNvSpPr txBox="1"/>
          <p:nvPr/>
        </p:nvSpPr>
        <p:spPr>
          <a:xfrm>
            <a:off x="687556" y="386567"/>
            <a:ext cx="3709976" cy="57888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Asymmetric jet?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69F01F-3532-5F97-2288-DDC443B396E2}"/>
              </a:ext>
            </a:extLst>
          </p:cNvPr>
          <p:cNvSpPr/>
          <p:nvPr/>
        </p:nvSpPr>
        <p:spPr>
          <a:xfrm>
            <a:off x="687556" y="1909602"/>
            <a:ext cx="2520568" cy="3522372"/>
          </a:xfrm>
          <a:prstGeom prst="roundRect">
            <a:avLst>
              <a:gd name="adj" fmla="val 6977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F17E28-D90F-4A57-1194-4FF7E8EDE9DA}"/>
                  </a:ext>
                </a:extLst>
              </p:cNvPr>
              <p:cNvSpPr txBox="1"/>
              <p:nvPr/>
            </p:nvSpPr>
            <p:spPr>
              <a:xfrm>
                <a:off x="948193" y="3999061"/>
                <a:ext cx="211289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Cylindrical</a:t>
                </a:r>
              </a:p>
              <a:p>
                <a:pPr algn="ctr"/>
                <a:r>
                  <a:rPr lang="en-GB" sz="2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Single-Zone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Const</m:t>
                    </m:r>
                    <m:r>
                      <a:rPr lang="en-GB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sz="2000" dirty="0">
                    <a:solidFill>
                      <a:srgbClr val="000000"/>
                    </a:solidFill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lang="en-GB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F17E28-D90F-4A57-1194-4FF7E8EDE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193" y="3999061"/>
                <a:ext cx="2112894" cy="1323439"/>
              </a:xfrm>
              <a:prstGeom prst="rect">
                <a:avLst/>
              </a:prstGeom>
              <a:blipFill>
                <a:blip r:embed="rId2"/>
                <a:stretch>
                  <a:fillRect t="-23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FFD71A19-4C4B-E30B-9BF3-71AEEC5EF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73"/>
          <a:stretch/>
        </p:blipFill>
        <p:spPr>
          <a:xfrm rot="3406837">
            <a:off x="1461795" y="2036354"/>
            <a:ext cx="1083136" cy="19331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60732B-758B-3E73-F1B9-C60B9CA299CE}"/>
              </a:ext>
            </a:extLst>
          </p:cNvPr>
          <p:cNvSpPr txBox="1"/>
          <p:nvPr/>
        </p:nvSpPr>
        <p:spPr>
          <a:xfrm>
            <a:off x="231527" y="1688265"/>
            <a:ext cx="912058" cy="442674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v0.1</a:t>
            </a:r>
          </a:p>
        </p:txBody>
      </p:sp>
    </p:spTree>
    <p:extLst>
      <p:ext uri="{BB962C8B-B14F-4D97-AF65-F5344CB8AC3E}">
        <p14:creationId xmlns:p14="http://schemas.microsoft.com/office/powerpoint/2010/main" val="4014839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DBF18-7CA7-AD52-C42D-085545B1B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DE52E-4D0E-7B94-7435-93E5BD09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54315-235A-FEF2-BC70-8350E485A12B}"/>
              </a:ext>
            </a:extLst>
          </p:cNvPr>
          <p:cNvSpPr txBox="1"/>
          <p:nvPr/>
        </p:nvSpPr>
        <p:spPr>
          <a:xfrm>
            <a:off x="3109436" y="1476911"/>
            <a:ext cx="5501164" cy="3904178"/>
          </a:xfrm>
          <a:prstGeom prst="roundRect">
            <a:avLst>
              <a:gd name="adj" fmla="val 8313"/>
            </a:avLst>
          </a:prstGeom>
          <a:solidFill>
            <a:srgbClr val="000000"/>
          </a:solidFill>
          <a:ln>
            <a:noFill/>
          </a:ln>
          <a:effectLst>
            <a:outerShdw blurRad="317500" sx="105000" sy="105000" algn="ctr" rotWithShape="0">
              <a:prstClr val="black"/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en-GB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Anisotropic interactions</a:t>
            </a:r>
          </a:p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General forces</a:t>
            </a:r>
          </a:p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Arbitrary spacetimes</a:t>
            </a:r>
          </a:p>
          <a:p>
            <a:pPr algn="ctr"/>
            <a:r>
              <a:rPr lang="en-GB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Full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spatial advection</a:t>
            </a:r>
          </a:p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7 out of 7 dimensions</a:t>
            </a:r>
          </a:p>
          <a:p>
            <a:pPr algn="ctr"/>
            <a:endParaRPr lang="en-GB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Runs on CPU and </a:t>
            </a:r>
            <a:r>
              <a:rPr lang="en-GB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GPU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** </a:t>
            </a:r>
          </a:p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Reduced memory load</a:t>
            </a:r>
          </a:p>
          <a:p>
            <a:pPr algn="ctr"/>
            <a:endParaRPr lang="en-GB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21261-9C5B-E6DF-4B7C-0991D0608C43}"/>
              </a:ext>
            </a:extLst>
          </p:cNvPr>
          <p:cNvSpPr txBox="1"/>
          <p:nvPr/>
        </p:nvSpPr>
        <p:spPr>
          <a:xfrm>
            <a:off x="2442949" y="1153418"/>
            <a:ext cx="3956006" cy="64698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v0.2 – Everything*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38486-668D-F818-5BDB-5A80A5D50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125858-F48D-4C03-33DA-32FB6D49849B}"/>
              </a:ext>
            </a:extLst>
          </p:cNvPr>
          <p:cNvSpPr txBox="1"/>
          <p:nvPr/>
        </p:nvSpPr>
        <p:spPr>
          <a:xfrm>
            <a:off x="7857700" y="4993897"/>
            <a:ext cx="2995684" cy="774383"/>
          </a:xfrm>
          <a:prstGeom prst="roundRect">
            <a:avLst>
              <a:gd name="adj" fmla="val 8313"/>
            </a:avLst>
          </a:prstGeom>
          <a:solidFill>
            <a:srgbClr val="000000"/>
          </a:solidFill>
          <a:ln>
            <a:noFill/>
          </a:ln>
          <a:effectLst>
            <a:outerShdw blurRad="317500" sx="105000" sy="105000" algn="ctr" rotWithShape="0">
              <a:prstClr val="black"/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*within reason</a:t>
            </a:r>
          </a:p>
          <a:p>
            <a:pPr algn="ctr"/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**Early testing indicate at least </a:t>
            </a:r>
          </a:p>
          <a:p>
            <a:pPr algn="ctr"/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10x speedup</a:t>
            </a:r>
            <a:endParaRPr lang="en-GB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80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32F-948F-07CC-C950-9600D7A72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3EAA2F-0B7C-2768-654A-FD024F756A86}"/>
              </a:ext>
            </a:extLst>
          </p:cNvPr>
          <p:cNvSpPr/>
          <p:nvPr/>
        </p:nvSpPr>
        <p:spPr>
          <a:xfrm>
            <a:off x="8992318" y="1909602"/>
            <a:ext cx="2520568" cy="3522372"/>
          </a:xfrm>
          <a:prstGeom prst="roundRect">
            <a:avLst>
              <a:gd name="adj" fmla="val 6977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C94A24-F8B0-0804-CFE1-186F641D4AB5}"/>
              </a:ext>
            </a:extLst>
          </p:cNvPr>
          <p:cNvSpPr/>
          <p:nvPr/>
        </p:nvSpPr>
        <p:spPr>
          <a:xfrm>
            <a:off x="687556" y="1909602"/>
            <a:ext cx="2520568" cy="3522372"/>
          </a:xfrm>
          <a:prstGeom prst="roundRect">
            <a:avLst>
              <a:gd name="adj" fmla="val 6977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020AE-AC46-CC92-7DF8-7AFFC22A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17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753E30-5C3A-3419-E37F-20278EBF20B8}"/>
                  </a:ext>
                </a:extLst>
              </p:cNvPr>
              <p:cNvSpPr txBox="1"/>
              <p:nvPr/>
            </p:nvSpPr>
            <p:spPr>
              <a:xfrm>
                <a:off x="948193" y="3999061"/>
                <a:ext cx="211289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Cylindrical</a:t>
                </a:r>
              </a:p>
              <a:p>
                <a:pPr algn="ctr"/>
                <a:r>
                  <a:rPr lang="en-GB" sz="2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Single-Zone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Const</m:t>
                    </m:r>
                    <m:r>
                      <a:rPr lang="en-GB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sz="2000" dirty="0">
                    <a:solidFill>
                      <a:srgbClr val="000000"/>
                    </a:solidFill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lang="en-GB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753E30-5C3A-3419-E37F-20278EBF2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193" y="3999061"/>
                <a:ext cx="2112894" cy="1323439"/>
              </a:xfrm>
              <a:prstGeom prst="rect">
                <a:avLst/>
              </a:prstGeom>
              <a:blipFill>
                <a:blip r:embed="rId2"/>
                <a:stretch>
                  <a:fillRect t="-23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D51C48-8DDA-11D2-743F-AB2B91291911}"/>
              </a:ext>
            </a:extLst>
          </p:cNvPr>
          <p:cNvSpPr/>
          <p:nvPr/>
        </p:nvSpPr>
        <p:spPr>
          <a:xfrm>
            <a:off x="4835717" y="1909602"/>
            <a:ext cx="2520568" cy="3522372"/>
          </a:xfrm>
          <a:prstGeom prst="roundRect">
            <a:avLst>
              <a:gd name="adj" fmla="val 6977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8D60F7E-707E-54C4-DA7E-7975DE17077F}"/>
                  </a:ext>
                </a:extLst>
              </p:cNvPr>
              <p:cNvSpPr txBox="1"/>
              <p:nvPr/>
            </p:nvSpPr>
            <p:spPr>
              <a:xfrm>
                <a:off x="5039553" y="3999062"/>
                <a:ext cx="211289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Cylindrical</a:t>
                </a:r>
              </a:p>
              <a:p>
                <a:pPr algn="ctr"/>
                <a:r>
                  <a:rPr lang="en-GB" sz="2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Multi-Zone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GB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m:rPr>
                        <m:sty m:val="p"/>
                      </m:rPr>
                      <a:rPr lang="en-GB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Const</m:t>
                    </m:r>
                    <m:r>
                      <a:rPr lang="en-GB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sz="2000" dirty="0">
                    <a:solidFill>
                      <a:srgbClr val="000000"/>
                    </a:solidFill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lang="en-GB" sz="2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sz="2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8D60F7E-707E-54C4-DA7E-7975DE170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553" y="3999062"/>
                <a:ext cx="2112894" cy="1323439"/>
              </a:xfrm>
              <a:prstGeom prst="rect">
                <a:avLst/>
              </a:prstGeom>
              <a:blipFill>
                <a:blip r:embed="rId3"/>
                <a:stretch>
                  <a:fillRect t="-23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032818-DEF7-1391-0A5E-9656CB895420}"/>
              </a:ext>
            </a:extLst>
          </p:cNvPr>
          <p:cNvCxnSpPr/>
          <p:nvPr/>
        </p:nvCxnSpPr>
        <p:spPr>
          <a:xfrm>
            <a:off x="3452570" y="3801513"/>
            <a:ext cx="12109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9B2DA7-6015-4BFD-2DFF-58F3E9ACA2C4}"/>
              </a:ext>
            </a:extLst>
          </p:cNvPr>
          <p:cNvCxnSpPr/>
          <p:nvPr/>
        </p:nvCxnSpPr>
        <p:spPr>
          <a:xfrm>
            <a:off x="7559750" y="3767563"/>
            <a:ext cx="12109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B4F51D3-CD54-1FB1-5C59-29F9CD20FE7C}"/>
              </a:ext>
            </a:extLst>
          </p:cNvPr>
          <p:cNvSpPr txBox="1"/>
          <p:nvPr/>
        </p:nvSpPr>
        <p:spPr>
          <a:xfrm>
            <a:off x="8983876" y="3982786"/>
            <a:ext cx="2520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“Real” Force-Free Geometry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e.g. BZ 1977,</a:t>
            </a: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Blandford 1976</a:t>
            </a:r>
          </a:p>
        </p:txBody>
      </p:sp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5F9E1E9D-8CB7-42C2-1A8C-61E0CD696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73"/>
          <a:stretch/>
        </p:blipFill>
        <p:spPr>
          <a:xfrm rot="3406837">
            <a:off x="1461795" y="2036354"/>
            <a:ext cx="1083136" cy="1933176"/>
          </a:xfrm>
          <a:prstGeom prst="rect">
            <a:avLst/>
          </a:prstGeom>
        </p:spPr>
      </p:pic>
      <p:pic>
        <p:nvPicPr>
          <p:cNvPr id="10" name="Picture 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708C4AE4-A82C-87A6-AE3D-F34DA3BE5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3" r="50553"/>
          <a:stretch/>
        </p:blipFill>
        <p:spPr>
          <a:xfrm rot="3406837">
            <a:off x="5296983" y="1882438"/>
            <a:ext cx="1598034" cy="2087738"/>
          </a:xfrm>
          <a:prstGeom prst="rect">
            <a:avLst/>
          </a:prstGeom>
        </p:spPr>
      </p:pic>
      <p:pic>
        <p:nvPicPr>
          <p:cNvPr id="11" name="Picture 10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82558FAD-3EA3-B109-5F63-87ECBEDDA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7" r="-2729"/>
          <a:stretch/>
        </p:blipFill>
        <p:spPr>
          <a:xfrm>
            <a:off x="8809155" y="2045217"/>
            <a:ext cx="2820468" cy="18652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9760E1-6251-C183-55E2-48CBE57C6716}"/>
              </a:ext>
            </a:extLst>
          </p:cNvPr>
          <p:cNvSpPr txBox="1"/>
          <p:nvPr/>
        </p:nvSpPr>
        <p:spPr>
          <a:xfrm>
            <a:off x="231527" y="1688265"/>
            <a:ext cx="912058" cy="442674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v0.1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29B2CC-0F3E-7E9C-D3A5-BB567792F3D2}"/>
              </a:ext>
            </a:extLst>
          </p:cNvPr>
          <p:cNvSpPr txBox="1"/>
          <p:nvPr/>
        </p:nvSpPr>
        <p:spPr>
          <a:xfrm>
            <a:off x="3991482" y="1589418"/>
            <a:ext cx="2096142" cy="442674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v0.2 Current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1CEEA9-B698-43E3-AE09-A79A5E91EAB3}"/>
              </a:ext>
            </a:extLst>
          </p:cNvPr>
          <p:cNvSpPr txBox="1"/>
          <p:nvPr/>
        </p:nvSpPr>
        <p:spPr>
          <a:xfrm>
            <a:off x="8231145" y="1589418"/>
            <a:ext cx="1945242" cy="442674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v0.2 In Dev.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7855DD-583B-9266-81C4-7EB64B260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C8A330-2A2E-EAE5-AA19-78294C6314B4}"/>
              </a:ext>
            </a:extLst>
          </p:cNvPr>
          <p:cNvSpPr txBox="1"/>
          <p:nvPr/>
        </p:nvSpPr>
        <p:spPr>
          <a:xfrm>
            <a:off x="687556" y="386567"/>
            <a:ext cx="3709976" cy="57888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Asymmetric jet?</a:t>
            </a:r>
          </a:p>
        </p:txBody>
      </p:sp>
    </p:spTree>
    <p:extLst>
      <p:ext uri="{BB962C8B-B14F-4D97-AF65-F5344CB8AC3E}">
        <p14:creationId xmlns:p14="http://schemas.microsoft.com/office/powerpoint/2010/main" val="297011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9F24D-B47D-144C-2A23-288FF3F09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18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3FCCA4-44C7-0DBE-6B1F-84362227803F}"/>
              </a:ext>
            </a:extLst>
          </p:cNvPr>
          <p:cNvSpPr txBox="1"/>
          <p:nvPr/>
        </p:nvSpPr>
        <p:spPr>
          <a:xfrm>
            <a:off x="5615435" y="5431998"/>
            <a:ext cx="1005040" cy="646986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Photon inj.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3D3576-7E09-B296-05D9-1FEE3E1E81D9}"/>
                  </a:ext>
                </a:extLst>
              </p:cNvPr>
              <p:cNvSpPr txBox="1"/>
              <p:nvPr/>
            </p:nvSpPr>
            <p:spPr>
              <a:xfrm>
                <a:off x="7665261" y="1003139"/>
                <a:ext cx="3900079" cy="4968954"/>
              </a:xfrm>
              <a:prstGeom prst="roundRect">
                <a:avLst>
                  <a:gd name="adj" fmla="val 11581"/>
                </a:avLst>
              </a:prstGeom>
              <a:solidFill>
                <a:srgbClr val="000000"/>
              </a:solidFill>
              <a:effectLst>
                <a:glow rad="127000">
                  <a:srgbClr val="0000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“Interactions”: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Forces: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sz="16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𝑏𝑐</m:t>
                        </m:r>
                      </m:sub>
                      <m:sup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</m:oMath>
                </a14:m>
                <a:r>
                  <a:rPr lang="en-GB" sz="16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Rad. React.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Synchrotron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Piar production and Compton scattering  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GB" sz="2000" dirty="0"/>
              </a:p>
              <a:p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Initial Conditions:</a:t>
                </a:r>
              </a:p>
              <a:p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Photons: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Thermal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GB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“Reconnecting current sheet” e.g. Crinquand+2021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Electrons + Positrons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None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3D3576-7E09-B296-05D9-1FEE3E1E8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5261" y="1003139"/>
                <a:ext cx="3900079" cy="4968954"/>
              </a:xfrm>
              <a:prstGeom prst="roundRect">
                <a:avLst>
                  <a:gd name="adj" fmla="val 11581"/>
                </a:avLst>
              </a:prstGeom>
              <a:blipFill>
                <a:blip r:embed="rId2"/>
                <a:stretch>
                  <a:fillRect/>
                </a:stretch>
              </a:blipFill>
              <a:effectLst>
                <a:glow rad="127000">
                  <a:srgbClr val="000000"/>
                </a:glo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1C6F24-438B-1ADB-783F-A4C9F149BC87}"/>
              </a:ext>
            </a:extLst>
          </p:cNvPr>
          <p:cNvSpPr/>
          <p:nvPr/>
        </p:nvSpPr>
        <p:spPr>
          <a:xfrm>
            <a:off x="5027994" y="956093"/>
            <a:ext cx="2179922" cy="4146858"/>
          </a:xfrm>
          <a:prstGeom prst="roundRect">
            <a:avLst>
              <a:gd name="adj" fmla="val 6977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A0BD8D66-F2D2-D0CE-6994-BD7F3ED12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3" r="50553"/>
          <a:stretch/>
        </p:blipFill>
        <p:spPr>
          <a:xfrm>
            <a:off x="5869442" y="1274821"/>
            <a:ext cx="1338473" cy="36702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3CCEB5B-4E38-044F-91FD-09EB26E13026}"/>
              </a:ext>
            </a:extLst>
          </p:cNvPr>
          <p:cNvSpPr txBox="1"/>
          <p:nvPr/>
        </p:nvSpPr>
        <p:spPr>
          <a:xfrm>
            <a:off x="5251339" y="1130349"/>
            <a:ext cx="51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Garamond" panose="02020404030301010803" pitchFamily="18" charset="0"/>
              </a:rPr>
              <a:t>10</a:t>
            </a:r>
            <a:r>
              <a:rPr lang="en-GB" baseline="30000" dirty="0">
                <a:solidFill>
                  <a:srgbClr val="000000"/>
                </a:solidFill>
                <a:latin typeface="Garamond" panose="02020404030301010803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857F34-B2CF-F89E-AE39-A42CF57A75E6}"/>
              </a:ext>
            </a:extLst>
          </p:cNvPr>
          <p:cNvSpPr txBox="1"/>
          <p:nvPr/>
        </p:nvSpPr>
        <p:spPr>
          <a:xfrm>
            <a:off x="5266498" y="2620097"/>
            <a:ext cx="51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Garamond" panose="02020404030301010803" pitchFamily="18" charset="0"/>
              </a:rPr>
              <a:t>10</a:t>
            </a:r>
            <a:r>
              <a:rPr lang="en-GB" baseline="30000" dirty="0">
                <a:solidFill>
                  <a:srgbClr val="000000"/>
                </a:solidFill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AC6059-CDC7-89C0-CF71-9D49AA28F7B3}"/>
              </a:ext>
            </a:extLst>
          </p:cNvPr>
          <p:cNvSpPr txBox="1"/>
          <p:nvPr/>
        </p:nvSpPr>
        <p:spPr>
          <a:xfrm>
            <a:off x="5300995" y="3663898"/>
            <a:ext cx="51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Garamond" panose="02020404030301010803" pitchFamily="18" charset="0"/>
              </a:rPr>
              <a:t>10</a:t>
            </a:r>
            <a:r>
              <a:rPr lang="en-GB" baseline="30000" dirty="0">
                <a:solidFill>
                  <a:srgbClr val="000000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DF4D35-2172-9014-F02D-290A7678891B}"/>
              </a:ext>
            </a:extLst>
          </p:cNvPr>
          <p:cNvSpPr txBox="1"/>
          <p:nvPr/>
        </p:nvSpPr>
        <p:spPr>
          <a:xfrm>
            <a:off x="5300995" y="4233087"/>
            <a:ext cx="51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Garamond" panose="02020404030301010803" pitchFamily="18" charset="0"/>
              </a:rPr>
              <a:t>10</a:t>
            </a:r>
            <a:r>
              <a:rPr lang="en-GB" baseline="30000" dirty="0">
                <a:solidFill>
                  <a:srgbClr val="000000"/>
                </a:solidFill>
                <a:latin typeface="Garamond" panose="02020404030301010803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AB4058-F097-3123-F910-1763928328ED}"/>
              </a:ext>
            </a:extLst>
          </p:cNvPr>
          <p:cNvSpPr txBox="1"/>
          <p:nvPr/>
        </p:nvSpPr>
        <p:spPr>
          <a:xfrm>
            <a:off x="5297745" y="4485139"/>
            <a:ext cx="51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Garamond" panose="02020404030301010803" pitchFamily="18" charset="0"/>
              </a:rPr>
              <a:t>10</a:t>
            </a:r>
            <a:r>
              <a:rPr lang="en-GB" baseline="30000" dirty="0">
                <a:solidFill>
                  <a:srgbClr val="000000"/>
                </a:solidFill>
                <a:latin typeface="Garamond" panose="02020404030301010803" pitchFamily="18" charset="0"/>
              </a:rPr>
              <a:t>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93A70B-C88F-3B12-5D4F-5D9EEB41AE66}"/>
              </a:ext>
            </a:extLst>
          </p:cNvPr>
          <p:cNvCxnSpPr>
            <a:cxnSpLocks/>
            <a:endCxn id="18" idx="3"/>
          </p:cNvCxnSpPr>
          <p:nvPr/>
        </p:nvCxnSpPr>
        <p:spPr>
          <a:xfrm flipH="1">
            <a:off x="5770130" y="1315015"/>
            <a:ext cx="9931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CABCA8-9AAF-A359-FA32-9F27894001D4}"/>
              </a:ext>
            </a:extLst>
          </p:cNvPr>
          <p:cNvCxnSpPr>
            <a:cxnSpLocks/>
          </p:cNvCxnSpPr>
          <p:nvPr/>
        </p:nvCxnSpPr>
        <p:spPr>
          <a:xfrm flipH="1">
            <a:off x="5770130" y="2811587"/>
            <a:ext cx="9931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65BC023-BC5C-8018-CF34-62CE5F9E0702}"/>
              </a:ext>
            </a:extLst>
          </p:cNvPr>
          <p:cNvCxnSpPr>
            <a:cxnSpLocks/>
          </p:cNvCxnSpPr>
          <p:nvPr/>
        </p:nvCxnSpPr>
        <p:spPr>
          <a:xfrm flipH="1">
            <a:off x="5785289" y="3848564"/>
            <a:ext cx="9931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9CCCFE-E31F-6E91-34C8-43B01113A382}"/>
              </a:ext>
            </a:extLst>
          </p:cNvPr>
          <p:cNvCxnSpPr>
            <a:cxnSpLocks/>
          </p:cNvCxnSpPr>
          <p:nvPr/>
        </p:nvCxnSpPr>
        <p:spPr>
          <a:xfrm flipH="1">
            <a:off x="5784795" y="4411082"/>
            <a:ext cx="9931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384D7AB-3285-7588-F0AC-9B99C946CE92}"/>
              </a:ext>
            </a:extLst>
          </p:cNvPr>
          <p:cNvCxnSpPr>
            <a:cxnSpLocks/>
          </p:cNvCxnSpPr>
          <p:nvPr/>
        </p:nvCxnSpPr>
        <p:spPr>
          <a:xfrm flipH="1">
            <a:off x="5784795" y="4669163"/>
            <a:ext cx="9931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B96B423-7375-703D-CA40-D3F6879FF9E6}"/>
              </a:ext>
            </a:extLst>
          </p:cNvPr>
          <p:cNvCxnSpPr>
            <a:cxnSpLocks/>
          </p:cNvCxnSpPr>
          <p:nvPr/>
        </p:nvCxnSpPr>
        <p:spPr>
          <a:xfrm flipH="1">
            <a:off x="5786797" y="4849388"/>
            <a:ext cx="9931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17AA637-378A-003C-0A99-0204EC5EDCC2}"/>
                  </a:ext>
                </a:extLst>
              </p:cNvPr>
              <p:cNvSpPr txBox="1"/>
              <p:nvPr/>
            </p:nvSpPr>
            <p:spPr>
              <a:xfrm>
                <a:off x="762555" y="1003139"/>
                <a:ext cx="3808094" cy="4851721"/>
              </a:xfrm>
              <a:prstGeom prst="roundRect">
                <a:avLst>
                  <a:gd name="adj" fmla="val 11581"/>
                </a:avLst>
              </a:prstGeom>
              <a:solidFill>
                <a:srgbClr val="000000"/>
              </a:solidFill>
              <a:effectLst>
                <a:glow rad="127000">
                  <a:srgbClr val="0000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Setup:</a:t>
                </a:r>
              </a:p>
              <a:p>
                <a:endParaRPr lang="en-GB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Axisymmetric, cylindrical spatial geometry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Lo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GB" sz="1600" dirty="0"/>
                  <a:t> </a:t>
                </a: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grid in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GB" sz="1600" b="0" dirty="0"/>
                  <a:t>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16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]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sz="1600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Linear grid in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GB" sz="1600" b="0" dirty="0"/>
                  <a:t>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16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600" i="1">
                        <a:latin typeface="Cambria Math" panose="02040503050406030204" pitchFamily="18" charset="0"/>
                      </a:rPr>
                      <m:t>]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Lepton momentum gyro-averaged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Photons momentum full anisotropy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Helical B-field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Pitch angle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30°</m:t>
                    </m:r>
                  </m:oMath>
                </a14:m>
                <a:endParaRPr lang="en-GB" sz="16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Inv. z decay:    </a:t>
                </a:r>
              </a:p>
              <a:p>
                <a:pPr lvl="1"/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Uniform time stepping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=1</m:t>
                    </m:r>
                    <m:f>
                      <m:f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num>
                      <m:den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GB" sz="16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0.0,10</m:t>
                            </m:r>
                          </m:e>
                          <m:sup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GB" sz="1600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17AA637-378A-003C-0A99-0204EC5ED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55" y="1003139"/>
                <a:ext cx="3808094" cy="4851721"/>
              </a:xfrm>
              <a:prstGeom prst="roundRect">
                <a:avLst>
                  <a:gd name="adj" fmla="val 11581"/>
                </a:avLst>
              </a:prstGeom>
              <a:blipFill>
                <a:blip r:embed="rId4"/>
                <a:stretch>
                  <a:fillRect/>
                </a:stretch>
              </a:blipFill>
              <a:effectLst>
                <a:glow rad="127000">
                  <a:srgbClr val="000000"/>
                </a:glo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C81813-DF7E-2EED-D106-2081974D59DB}"/>
              </a:ext>
            </a:extLst>
          </p:cNvPr>
          <p:cNvCxnSpPr>
            <a:cxnSpLocks/>
          </p:cNvCxnSpPr>
          <p:nvPr/>
        </p:nvCxnSpPr>
        <p:spPr>
          <a:xfrm flipV="1">
            <a:off x="6375161" y="4715447"/>
            <a:ext cx="174654" cy="68441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D54AB1-E56F-F69E-B31C-DAD4BD093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4038610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F19EF-D52A-15ED-510D-EBC628E7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19</a:t>
            </a:fld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3499C6-5644-01C5-A92A-D6C6BD043E33}"/>
              </a:ext>
            </a:extLst>
          </p:cNvPr>
          <p:cNvSpPr/>
          <p:nvPr/>
        </p:nvSpPr>
        <p:spPr>
          <a:xfrm>
            <a:off x="2849496" y="665575"/>
            <a:ext cx="6493008" cy="5619219"/>
          </a:xfrm>
          <a:prstGeom prst="roundRect">
            <a:avLst>
              <a:gd name="adj" fmla="val 6977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5E363FB-B78E-9796-CBBA-0B4D30D6A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35" r="9835" b="18471"/>
          <a:stretch>
            <a:fillRect/>
          </a:stretch>
        </p:blipFill>
        <p:spPr>
          <a:xfrm>
            <a:off x="2630170" y="542372"/>
            <a:ext cx="6446650" cy="49072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6B1636-9061-53D7-FA23-5481390D2B0A}"/>
              </a:ext>
            </a:extLst>
          </p:cNvPr>
          <p:cNvSpPr txBox="1"/>
          <p:nvPr/>
        </p:nvSpPr>
        <p:spPr>
          <a:xfrm>
            <a:off x="8757644" y="981828"/>
            <a:ext cx="2433683" cy="1084421"/>
          </a:xfrm>
          <a:prstGeom prst="roundRect">
            <a:avLst>
              <a:gd name="adj" fmla="val 11581"/>
            </a:avLst>
          </a:prstGeom>
          <a:solidFill>
            <a:srgbClr val="000000"/>
          </a:solidFill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Self-consistent generation of leptonic population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DD2744-3001-65AD-7EF8-159D1D4C096F}"/>
              </a:ext>
            </a:extLst>
          </p:cNvPr>
          <p:cNvSpPr txBox="1"/>
          <p:nvPr/>
        </p:nvSpPr>
        <p:spPr>
          <a:xfrm>
            <a:off x="7998930" y="240512"/>
            <a:ext cx="940354" cy="408623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v0.2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51FAD2-812D-99B2-3947-0C6D244D9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0FE5A-A197-51AE-A391-53BE85E0F8E3}"/>
              </a:ext>
            </a:extLst>
          </p:cNvPr>
          <p:cNvSpPr txBox="1"/>
          <p:nvPr/>
        </p:nvSpPr>
        <p:spPr>
          <a:xfrm>
            <a:off x="679701" y="3809789"/>
            <a:ext cx="2433683" cy="1741646"/>
          </a:xfrm>
          <a:prstGeom prst="roundRect">
            <a:avLst>
              <a:gd name="adj" fmla="val 11581"/>
            </a:avLst>
          </a:prstGeom>
          <a:solidFill>
            <a:srgbClr val="000000"/>
          </a:solidFill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Inverse-Compton sub-dominant: need to add background photon fields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C5E937-297B-8B0F-78F1-7298F5AE903A}"/>
              </a:ext>
            </a:extLst>
          </p:cNvPr>
          <p:cNvSpPr txBox="1"/>
          <p:nvPr/>
        </p:nvSpPr>
        <p:spPr>
          <a:xfrm>
            <a:off x="8749930" y="3056167"/>
            <a:ext cx="2441397" cy="1413034"/>
          </a:xfrm>
          <a:prstGeom prst="roundRect">
            <a:avLst>
              <a:gd name="adj" fmla="val 11581"/>
            </a:avLst>
          </a:prstGeom>
          <a:solidFill>
            <a:srgbClr val="000000"/>
          </a:solidFill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Natural formation of a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power-law lepton</a:t>
            </a:r>
          </a:p>
          <a:p>
            <a:pPr algn="ctr"/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distribution</a:t>
            </a:r>
            <a:endParaRPr lang="en-GB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EF14CD-9D7B-3FB9-2BE5-A0BA141FB3C7}"/>
              </a:ext>
            </a:extLst>
          </p:cNvPr>
          <p:cNvSpPr txBox="1"/>
          <p:nvPr/>
        </p:nvSpPr>
        <p:spPr>
          <a:xfrm>
            <a:off x="661492" y="2058103"/>
            <a:ext cx="2433684" cy="1084421"/>
          </a:xfrm>
          <a:prstGeom prst="roundRect">
            <a:avLst>
              <a:gd name="adj" fmla="val 11581"/>
            </a:avLst>
          </a:prstGeom>
          <a:solidFill>
            <a:srgbClr val="000000"/>
          </a:solidFill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Flat photon spectrum close to “black hole”</a:t>
            </a:r>
            <a:endParaRPr lang="en-GB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0C3221-3F3C-6213-2191-546C4EAF6902}"/>
              </a:ext>
            </a:extLst>
          </p:cNvPr>
          <p:cNvCxnSpPr>
            <a:cxnSpLocks/>
          </p:cNvCxnSpPr>
          <p:nvPr/>
        </p:nvCxnSpPr>
        <p:spPr>
          <a:xfrm>
            <a:off x="4688790" y="2112237"/>
            <a:ext cx="900885" cy="830922"/>
          </a:xfrm>
          <a:prstGeom prst="line">
            <a:avLst/>
          </a:prstGeom>
          <a:ln w="28575">
            <a:solidFill>
              <a:srgbClr val="00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E17F1E-5297-AD34-9AE2-1AD97FC80BCD}"/>
              </a:ext>
            </a:extLst>
          </p:cNvPr>
          <p:cNvCxnSpPr>
            <a:cxnSpLocks/>
          </p:cNvCxnSpPr>
          <p:nvPr/>
        </p:nvCxnSpPr>
        <p:spPr>
          <a:xfrm>
            <a:off x="4688790" y="2112237"/>
            <a:ext cx="844060" cy="0"/>
          </a:xfrm>
          <a:prstGeom prst="line">
            <a:avLst/>
          </a:prstGeom>
          <a:ln w="28575">
            <a:solidFill>
              <a:srgbClr val="00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A31DD3-3992-BDB1-8BD6-FA2F8A419E5D}"/>
              </a:ext>
            </a:extLst>
          </p:cNvPr>
          <p:cNvCxnSpPr>
            <a:cxnSpLocks/>
          </p:cNvCxnSpPr>
          <p:nvPr/>
        </p:nvCxnSpPr>
        <p:spPr>
          <a:xfrm>
            <a:off x="4708320" y="2112236"/>
            <a:ext cx="881354" cy="424523"/>
          </a:xfrm>
          <a:prstGeom prst="line">
            <a:avLst/>
          </a:prstGeom>
          <a:ln w="28575">
            <a:solidFill>
              <a:srgbClr val="00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CECBFD-D301-F7F7-2BCB-F5E3F1EE2908}"/>
              </a:ext>
            </a:extLst>
          </p:cNvPr>
          <p:cNvSpPr txBox="1"/>
          <p:nvPr/>
        </p:nvSpPr>
        <p:spPr>
          <a:xfrm>
            <a:off x="5553920" y="2775284"/>
            <a:ext cx="30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9BFA11-1074-4A97-06D1-BF0F33022E4A}"/>
              </a:ext>
            </a:extLst>
          </p:cNvPr>
          <p:cNvSpPr txBox="1"/>
          <p:nvPr/>
        </p:nvSpPr>
        <p:spPr>
          <a:xfrm>
            <a:off x="5532850" y="2364650"/>
            <a:ext cx="6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aramond" panose="02020404030301010803" pitchFamily="18" charset="0"/>
              </a:rPr>
              <a:t>2.5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298369-E2B9-0945-6CF0-9DA6AFB204A5}"/>
              </a:ext>
            </a:extLst>
          </p:cNvPr>
          <p:cNvSpPr txBox="1"/>
          <p:nvPr/>
        </p:nvSpPr>
        <p:spPr>
          <a:xfrm>
            <a:off x="5548897" y="1927569"/>
            <a:ext cx="6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6E1CF9B-B200-2F77-4B0E-5F45E196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35" t="82750" r="9835" b="2344"/>
          <a:stretch>
            <a:fillRect/>
          </a:stretch>
        </p:blipFill>
        <p:spPr>
          <a:xfrm>
            <a:off x="3439716" y="5449627"/>
            <a:ext cx="5323284" cy="7408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847AB6-239E-B32D-33B9-7B10825314EB}"/>
              </a:ext>
            </a:extLst>
          </p:cNvPr>
          <p:cNvSpPr txBox="1"/>
          <p:nvPr/>
        </p:nvSpPr>
        <p:spPr>
          <a:xfrm rot="20412469">
            <a:off x="1366565" y="543563"/>
            <a:ext cx="2527211" cy="57888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41669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10A2C-0A85-CEFB-6E54-D44DBF17C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F327E8-0715-476E-921B-ADBB91E0C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924" y="385017"/>
            <a:ext cx="3161435" cy="2349445"/>
          </a:xfrm>
          <a:prstGeom prst="roundRect">
            <a:avLst>
              <a:gd name="adj" fmla="val 7706"/>
            </a:avLst>
          </a:prstGeom>
          <a:effectLst>
            <a:glow rad="127000">
              <a:schemeClr val="tx1"/>
            </a:glo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BF9B02-61F5-148E-C9EA-796AAB3D1F7C}"/>
              </a:ext>
            </a:extLst>
          </p:cNvPr>
          <p:cNvSpPr/>
          <p:nvPr/>
        </p:nvSpPr>
        <p:spPr>
          <a:xfrm>
            <a:off x="9358359" y="1436603"/>
            <a:ext cx="1663448" cy="709265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Klinger et al.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226FF3-0C13-0B66-A434-E08CA3E6C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570" y="3164546"/>
            <a:ext cx="3188746" cy="2349444"/>
          </a:xfrm>
          <a:prstGeom prst="roundRect">
            <a:avLst>
              <a:gd name="adj" fmla="val 8572"/>
            </a:avLst>
          </a:prstGeom>
          <a:effectLst>
            <a:glow rad="127000">
              <a:schemeClr val="tx1"/>
            </a:glo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D5A77D-29A2-878A-F125-21B0971A0BB4}"/>
              </a:ext>
            </a:extLst>
          </p:cNvPr>
          <p:cNvSpPr/>
          <p:nvPr/>
        </p:nvSpPr>
        <p:spPr>
          <a:xfrm>
            <a:off x="8959559" y="5507461"/>
            <a:ext cx="1615542" cy="583848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Kantaz</a:t>
            </a:r>
            <a:r>
              <a:rPr lang="en-GB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et al.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2B71E5-A762-9097-7E82-88419E8E8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44" y="436323"/>
            <a:ext cx="3188746" cy="3256814"/>
          </a:xfrm>
          <a:prstGeom prst="roundRect">
            <a:avLst>
              <a:gd name="adj" fmla="val 5941"/>
            </a:avLst>
          </a:prstGeom>
          <a:effectLst>
            <a:glow rad="127000">
              <a:schemeClr val="tx1"/>
            </a:glo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E68857-F281-A74F-5E09-C40EEF013A8E}"/>
              </a:ext>
            </a:extLst>
          </p:cNvPr>
          <p:cNvSpPr/>
          <p:nvPr/>
        </p:nvSpPr>
        <p:spPr>
          <a:xfrm>
            <a:off x="4038600" y="940271"/>
            <a:ext cx="1625844" cy="498819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Coppi 1992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83E395-D3C3-7337-C7D4-057ABD943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7254" y="4002891"/>
            <a:ext cx="3188746" cy="2233107"/>
          </a:xfrm>
          <a:prstGeom prst="roundRect">
            <a:avLst>
              <a:gd name="adj" fmla="val 5884"/>
            </a:avLst>
          </a:prstGeom>
          <a:effectLst>
            <a:glow rad="127000">
              <a:schemeClr val="tx1"/>
            </a:glow>
          </a:effec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348AC0-D01E-E7BD-C046-47446871F454}"/>
              </a:ext>
            </a:extLst>
          </p:cNvPr>
          <p:cNvSpPr/>
          <p:nvPr/>
        </p:nvSpPr>
        <p:spPr>
          <a:xfrm>
            <a:off x="1037230" y="5555228"/>
            <a:ext cx="2005208" cy="651589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Potter+Cotter</a:t>
            </a:r>
            <a:endParaRPr lang="en-GB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3E82EB-84A8-ED2D-1EF7-3CBD916BF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1694997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300760-805F-F775-B935-ED10F06F34C2}"/>
              </a:ext>
            </a:extLst>
          </p:cNvPr>
          <p:cNvSpPr/>
          <p:nvPr/>
        </p:nvSpPr>
        <p:spPr>
          <a:xfrm>
            <a:off x="4223123" y="2853500"/>
            <a:ext cx="7063976" cy="3312272"/>
          </a:xfrm>
          <a:prstGeom prst="roundRect">
            <a:avLst>
              <a:gd name="adj" fmla="val 6977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F843B7-1145-A1E7-B8DD-C17FB28FE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42483" y="2760097"/>
            <a:ext cx="7302424" cy="34990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3C64C-D748-4C6E-2C88-C306E6AA7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20</a:t>
            </a:fld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C06C60-852C-983B-AA3F-5E243027F710}"/>
              </a:ext>
            </a:extLst>
          </p:cNvPr>
          <p:cNvSpPr/>
          <p:nvPr/>
        </p:nvSpPr>
        <p:spPr>
          <a:xfrm>
            <a:off x="948020" y="583534"/>
            <a:ext cx="3483429" cy="2670040"/>
          </a:xfrm>
          <a:prstGeom prst="roundRect">
            <a:avLst>
              <a:gd name="adj" fmla="val 6977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AF93A36-CB7C-1CE2-26E3-DE393CCC0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48020" y="609142"/>
            <a:ext cx="3488336" cy="26162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684CB3-99D4-E4F8-0199-00BD24016F7B}"/>
                  </a:ext>
                </a:extLst>
              </p:cNvPr>
              <p:cNvSpPr txBox="1"/>
              <p:nvPr/>
            </p:nvSpPr>
            <p:spPr>
              <a:xfrm>
                <a:off x="4806663" y="741520"/>
                <a:ext cx="5022143" cy="1084421"/>
              </a:xfrm>
              <a:prstGeom prst="roundRect">
                <a:avLst>
                  <a:gd name="adj" fmla="val 11581"/>
                </a:avLst>
              </a:prstGeom>
              <a:solidFill>
                <a:srgbClr val="000000"/>
              </a:solidFill>
              <a:effectLst>
                <a:glow rad="127000">
                  <a:srgbClr val="0000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Local*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bulk velocity increases down </a:t>
                </a:r>
              </a:p>
              <a:p>
                <a:pPr algn="ctr"/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“jet” due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ctr"/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</a:t>
                </a:r>
                <a:r>
                  <a:rPr lang="en-GB" sz="2000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not prescribed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but arises naturally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684CB3-99D4-E4F8-0199-00BD24016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663" y="741520"/>
                <a:ext cx="5022143" cy="1084421"/>
              </a:xfrm>
              <a:prstGeom prst="roundRect">
                <a:avLst>
                  <a:gd name="adj" fmla="val 11581"/>
                </a:avLst>
              </a:prstGeom>
              <a:blipFill>
                <a:blip r:embed="rId6"/>
                <a:stretch>
                  <a:fillRect/>
                </a:stretch>
              </a:blipFill>
              <a:effectLst>
                <a:glow rad="127000">
                  <a:srgbClr val="000000"/>
                </a:glo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FF23BE-BA16-AEDD-A042-EA9AAF221E0C}"/>
              </a:ext>
            </a:extLst>
          </p:cNvPr>
          <p:cNvSpPr/>
          <p:nvPr/>
        </p:nvSpPr>
        <p:spPr>
          <a:xfrm>
            <a:off x="1557019" y="3880074"/>
            <a:ext cx="1937881" cy="1865633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01600">
              <a:srgbClr val="00000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C7423E-FC9B-6DEE-7303-59506A078502}"/>
              </a:ext>
            </a:extLst>
          </p:cNvPr>
          <p:cNvGrpSpPr/>
          <p:nvPr/>
        </p:nvGrpSpPr>
        <p:grpSpPr>
          <a:xfrm>
            <a:off x="1854043" y="3897264"/>
            <a:ext cx="1343831" cy="1742040"/>
            <a:chOff x="2237376" y="4269357"/>
            <a:chExt cx="1343831" cy="174204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8AC018D-8618-54D7-AD55-2B2C9492169A}"/>
                </a:ext>
              </a:extLst>
            </p:cNvPr>
            <p:cNvCxnSpPr/>
            <p:nvPr/>
          </p:nvCxnSpPr>
          <p:spPr>
            <a:xfrm flipV="1">
              <a:off x="2506902" y="4606708"/>
              <a:ext cx="0" cy="944171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E97A61E-79E6-95CC-53A6-ABFBE6B9F829}"/>
                    </a:ext>
                  </a:extLst>
                </p:cNvPr>
                <p:cNvSpPr txBox="1"/>
                <p:nvPr/>
              </p:nvSpPr>
              <p:spPr>
                <a:xfrm>
                  <a:off x="2303012" y="4269357"/>
                  <a:ext cx="41254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E97A61E-79E6-95CC-53A6-ABFBE6B9F8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3012" y="4269357"/>
                  <a:ext cx="412543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F95F5DC-3397-1F23-EAF4-F1C0875BFDA8}"/>
                </a:ext>
              </a:extLst>
            </p:cNvPr>
            <p:cNvCxnSpPr>
              <a:cxnSpLocks/>
            </p:cNvCxnSpPr>
            <p:nvPr/>
          </p:nvCxnSpPr>
          <p:spPr>
            <a:xfrm>
              <a:off x="2509283" y="5552658"/>
              <a:ext cx="539753" cy="264779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9F9F876D-7E85-E0DC-44C5-F31C6580ED82}"/>
                </a:ext>
              </a:extLst>
            </p:cNvPr>
            <p:cNvSpPr/>
            <p:nvPr/>
          </p:nvSpPr>
          <p:spPr>
            <a:xfrm>
              <a:off x="2237376" y="5284562"/>
              <a:ext cx="526807" cy="540721"/>
            </a:xfrm>
            <a:prstGeom prst="pie">
              <a:avLst>
                <a:gd name="adj1" fmla="val 16218095"/>
                <a:gd name="adj2" fmla="val 156550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BA3B952-1096-0319-C627-4DFEE84E51C4}"/>
                    </a:ext>
                  </a:extLst>
                </p:cNvPr>
                <p:cNvSpPr txBox="1"/>
                <p:nvPr/>
              </p:nvSpPr>
              <p:spPr>
                <a:xfrm>
                  <a:off x="2710793" y="5180261"/>
                  <a:ext cx="8704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12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BA3B952-1096-0319-C627-4DFEE84E51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0793" y="5180261"/>
                  <a:ext cx="870414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DCBAA53-F9D4-ED7B-D589-35BC55677C56}"/>
                    </a:ext>
                  </a:extLst>
                </p:cNvPr>
                <p:cNvSpPr txBox="1"/>
                <p:nvPr/>
              </p:nvSpPr>
              <p:spPr>
                <a:xfrm>
                  <a:off x="3007552" y="5642065"/>
                  <a:ext cx="2988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DCBAA53-F9D4-ED7B-D589-35BC55677C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7552" y="5642065"/>
                  <a:ext cx="298830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686BED7-88A8-B329-0709-4636089C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ACBFC9-4F0C-883D-D702-3874220AF0D9}"/>
              </a:ext>
            </a:extLst>
          </p:cNvPr>
          <p:cNvSpPr txBox="1"/>
          <p:nvPr/>
        </p:nvSpPr>
        <p:spPr>
          <a:xfrm>
            <a:off x="8722414" y="1872643"/>
            <a:ext cx="2631386" cy="558641"/>
          </a:xfrm>
          <a:prstGeom prst="roundRect">
            <a:avLst>
              <a:gd name="adj" fmla="val 11581"/>
            </a:avLst>
          </a:prstGeom>
          <a:solidFill>
            <a:srgbClr val="000000"/>
          </a:solidFill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*Local: direction with respect to B field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246C8-6C1C-A758-C086-C06DF17B0F94}"/>
              </a:ext>
            </a:extLst>
          </p:cNvPr>
          <p:cNvSpPr txBox="1"/>
          <p:nvPr/>
        </p:nvSpPr>
        <p:spPr>
          <a:xfrm rot="20412469">
            <a:off x="2959518" y="2773571"/>
            <a:ext cx="2527211" cy="57888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628047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DBF18-7CA7-AD52-C42D-085545B1B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DE52E-4D0E-7B94-7435-93E5BD09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21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054315-235A-FEF2-BC70-8350E485A12B}"/>
                  </a:ext>
                </a:extLst>
              </p:cNvPr>
              <p:cNvSpPr txBox="1"/>
              <p:nvPr/>
            </p:nvSpPr>
            <p:spPr>
              <a:xfrm>
                <a:off x="2325806" y="734794"/>
                <a:ext cx="7540388" cy="5388412"/>
              </a:xfrm>
              <a:prstGeom prst="roundRect">
                <a:avLst>
                  <a:gd name="adj" fmla="val 8313"/>
                </a:avLst>
              </a:prstGeom>
              <a:solidFill>
                <a:srgbClr val="000000"/>
              </a:solidFill>
              <a:ln>
                <a:noFill/>
              </a:ln>
              <a:effectLst>
                <a:outerShdw blurRad="317500" sx="105000" sy="105000" algn="ctr" rotWithShape="0">
                  <a:prstClr val="black"/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GB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Force-Free modelling of jet to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</a:t>
                </a:r>
                <a:r>
                  <a:rPr lang="en-GB" sz="20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</a:t>
                </a:r>
                <a:r>
                  <a:rPr lang="en-GB" sz="20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(acceleration region)*</a:t>
                </a:r>
              </a:p>
              <a:p>
                <a:pPr algn="ctr"/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Multi-Zone comparisons with AM</a:t>
                </a:r>
                <a:r>
                  <a:rPr lang="en-GB" sz="20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*</a:t>
                </a:r>
                <a:endParaRPr lang="en-GB" sz="2000" baseline="30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Extension to conical/cooling region </a:t>
                </a:r>
              </a:p>
              <a:p>
                <a:pPr algn="ctr"/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(full jet coverage)**</a:t>
                </a:r>
              </a:p>
              <a:p>
                <a:pPr algn="ctr"/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HPC/Multi-GPU support**</a:t>
                </a:r>
              </a:p>
              <a:p>
                <a:pPr algn="ctr"/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Add hadronic interactions**</a:t>
                </a:r>
              </a:p>
              <a:p>
                <a:pPr algn="ctr"/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Direct modelling of magnetic turbulence**</a:t>
                </a:r>
              </a:p>
              <a:p>
                <a:pPr algn="ctr"/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already model B-fields and photons:</a:t>
                </a:r>
              </a:p>
              <a:p>
                <a:pPr algn="ctr"/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why not add polarisation?**</a:t>
                </a:r>
              </a:p>
              <a:p>
                <a:pPr algn="ctr"/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054315-235A-FEF2-BC70-8350E485A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5806" y="734794"/>
                <a:ext cx="7540388" cy="5388412"/>
              </a:xfrm>
              <a:prstGeom prst="roundRect">
                <a:avLst>
                  <a:gd name="adj" fmla="val 8313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317500" sx="105000" sy="105000" algn="ctr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5C21261-9C5B-E6DF-4B7C-0991D0608C43}"/>
              </a:ext>
            </a:extLst>
          </p:cNvPr>
          <p:cNvSpPr txBox="1"/>
          <p:nvPr/>
        </p:nvSpPr>
        <p:spPr>
          <a:xfrm>
            <a:off x="1066799" y="334208"/>
            <a:ext cx="2768222" cy="51077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What’s next?</a:t>
            </a:r>
            <a:endParaRPr lang="en-GB" sz="24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54EE13-8641-ACD4-653E-415371D9C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95E93-9CB8-B09C-0F38-36C37C3D6C45}"/>
              </a:ext>
            </a:extLst>
          </p:cNvPr>
          <p:cNvSpPr txBox="1"/>
          <p:nvPr/>
        </p:nvSpPr>
        <p:spPr>
          <a:xfrm>
            <a:off x="8610600" y="5821998"/>
            <a:ext cx="3069188" cy="558641"/>
          </a:xfrm>
          <a:prstGeom prst="roundRect">
            <a:avLst>
              <a:gd name="adj" fmla="val 11581"/>
            </a:avLst>
          </a:prstGeom>
          <a:solidFill>
            <a:srgbClr val="000000"/>
          </a:solidFill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*In Progress</a:t>
            </a:r>
          </a:p>
          <a:p>
            <a:pPr algn="ctr"/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**Funding dependent</a:t>
            </a:r>
          </a:p>
        </p:txBody>
      </p:sp>
    </p:spTree>
    <p:extLst>
      <p:ext uri="{BB962C8B-B14F-4D97-AF65-F5344CB8AC3E}">
        <p14:creationId xmlns:p14="http://schemas.microsoft.com/office/powerpoint/2010/main" val="2510910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358B4-46ED-1E18-0BC8-96AC8E250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22</a:t>
            </a:fld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F1D01E0-97B9-DA19-7BA1-CCFF4A8570B8}"/>
              </a:ext>
            </a:extLst>
          </p:cNvPr>
          <p:cNvSpPr/>
          <p:nvPr/>
        </p:nvSpPr>
        <p:spPr>
          <a:xfrm>
            <a:off x="1143467" y="3713979"/>
            <a:ext cx="4486457" cy="2160233"/>
          </a:xfrm>
          <a:prstGeom prst="roundRect">
            <a:avLst>
              <a:gd name="adj" fmla="val 11222"/>
            </a:avLst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v0.2 Release </a:t>
            </a:r>
            <a:r>
              <a:rPr lang="en-GB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soonish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Paper III </a:t>
            </a:r>
            <a:r>
              <a:rPr lang="en-GB" sz="24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soonish</a:t>
            </a:r>
            <a:endParaRPr lang="en-GB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6414FD-7C41-6C42-086A-F5721589C842}"/>
              </a:ext>
            </a:extLst>
          </p:cNvPr>
          <p:cNvSpPr/>
          <p:nvPr/>
        </p:nvSpPr>
        <p:spPr>
          <a:xfrm>
            <a:off x="6357400" y="1005468"/>
            <a:ext cx="4496427" cy="2027292"/>
          </a:xfrm>
          <a:prstGeom prst="roundRect">
            <a:avLst>
              <a:gd name="adj" fmla="val 10830"/>
            </a:avLst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GitHub link:</a:t>
            </a:r>
          </a:p>
          <a:p>
            <a:endParaRPr lang="en-GB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4203EDD-ABC5-DADB-DD7F-656454DBAE3D}"/>
              </a:ext>
            </a:extLst>
          </p:cNvPr>
          <p:cNvSpPr/>
          <p:nvPr/>
        </p:nvSpPr>
        <p:spPr>
          <a:xfrm>
            <a:off x="6367372" y="3713981"/>
            <a:ext cx="4486455" cy="2160233"/>
          </a:xfrm>
          <a:prstGeom prst="roundRect">
            <a:avLst>
              <a:gd name="adj" fmla="val 12072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christopher.everett</a:t>
            </a:r>
            <a:endParaRPr lang="en-GB" sz="2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@physics.ox.ac.uk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 for listening</a:t>
            </a:r>
          </a:p>
        </p:txBody>
      </p: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0C59273D-B052-4993-9545-63D37C4DF4DC}"/>
              </a:ext>
            </a:extLst>
          </p:cNvPr>
          <p:cNvGrpSpPr/>
          <p:nvPr/>
        </p:nvGrpSpPr>
        <p:grpSpPr>
          <a:xfrm>
            <a:off x="8915686" y="1123682"/>
            <a:ext cx="1790864" cy="1790864"/>
            <a:chOff x="2667000" y="0"/>
            <a:chExt cx="6858000" cy="6858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7E08A0-38E0-48B2-88DA-A8708C3F14A1}"/>
                </a:ext>
              </a:extLst>
            </p:cNvPr>
            <p:cNvSpPr/>
            <p:nvPr/>
          </p:nvSpPr>
          <p:spPr>
            <a:xfrm>
              <a:off x="2667000" y="0"/>
              <a:ext cx="6858000" cy="6858000"/>
            </a:xfrm>
            <a:prstGeom prst="roundRect">
              <a:avLst>
                <a:gd name="adj" fmla="val 12000"/>
              </a:avLst>
            </a:prstGeom>
            <a:solidFill>
              <a:srgbClr val="FFFFFF"/>
            </a:solidFill>
            <a:ln w="5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7" name="Graphic 2">
              <a:extLst>
                <a:ext uri="{FF2B5EF4-FFF2-40B4-BE49-F238E27FC236}">
                  <a16:creationId xmlns:a16="http://schemas.microsoft.com/office/drawing/2014/main" id="{6B03E010-9B30-42F0-A5C5-C09FC52867BB}"/>
                </a:ext>
              </a:extLst>
            </p:cNvPr>
            <p:cNvGrpSpPr/>
            <p:nvPr/>
          </p:nvGrpSpPr>
          <p:grpSpPr>
            <a:xfrm>
              <a:off x="3082636" y="415636"/>
              <a:ext cx="6026727" cy="6026727"/>
              <a:chOff x="3082636" y="415636"/>
              <a:chExt cx="6026727" cy="602672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88AC94C-AACC-4974-BB06-A9259822216F}"/>
                  </a:ext>
                </a:extLst>
              </p:cNvPr>
              <p:cNvSpPr/>
              <p:nvPr/>
            </p:nvSpPr>
            <p:spPr>
              <a:xfrm>
                <a:off x="4745181" y="415636"/>
                <a:ext cx="207818" cy="207818"/>
              </a:xfrm>
              <a:custGeom>
                <a:avLst/>
                <a:gdLst>
                  <a:gd name="connsiteX0" fmla="*/ 118 w 207818"/>
                  <a:gd name="connsiteY0" fmla="*/ 207656 h 207818"/>
                  <a:gd name="connsiteX1" fmla="*/ 207936 w 207818"/>
                  <a:gd name="connsiteY1" fmla="*/ 207656 h 207818"/>
                  <a:gd name="connsiteX2" fmla="*/ 207936 w 207818"/>
                  <a:gd name="connsiteY2" fmla="*/ -163 h 207818"/>
                  <a:gd name="connsiteX3" fmla="*/ 118 w 207818"/>
                  <a:gd name="connsiteY3" fmla="*/ 2076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118" y="207656"/>
                    </a:moveTo>
                    <a:lnTo>
                      <a:pt x="207936" y="207656"/>
                    </a:lnTo>
                    <a:lnTo>
                      <a:pt x="207936" y="-163"/>
                    </a:lnTo>
                    <a:cubicBezTo>
                      <a:pt x="93162" y="-162"/>
                      <a:pt x="118" y="92879"/>
                      <a:pt x="118" y="2076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29B3825-3E57-4C5D-95E9-CD063A5043CE}"/>
                  </a:ext>
                </a:extLst>
              </p:cNvPr>
              <p:cNvSpPr/>
              <p:nvPr/>
            </p:nvSpPr>
            <p:spPr>
              <a:xfrm>
                <a:off x="4953000" y="415636"/>
                <a:ext cx="207818" cy="207818"/>
              </a:xfrm>
              <a:custGeom>
                <a:avLst/>
                <a:gdLst>
                  <a:gd name="connsiteX0" fmla="*/ 104062 w 207818"/>
                  <a:gd name="connsiteY0" fmla="*/ 207656 h 207818"/>
                  <a:gd name="connsiteX1" fmla="*/ 153 w 207818"/>
                  <a:gd name="connsiteY1" fmla="*/ 207656 h 207818"/>
                  <a:gd name="connsiteX2" fmla="*/ 153 w 207818"/>
                  <a:gd name="connsiteY2" fmla="*/ 103747 h 207818"/>
                  <a:gd name="connsiteX3" fmla="*/ 153 w 207818"/>
                  <a:gd name="connsiteY3" fmla="*/ -163 h 207818"/>
                  <a:gd name="connsiteX4" fmla="*/ 104062 w 207818"/>
                  <a:gd name="connsiteY4" fmla="*/ -163 h 207818"/>
                  <a:gd name="connsiteX5" fmla="*/ 207971 w 207818"/>
                  <a:gd name="connsiteY5" fmla="*/ 103747 h 207818"/>
                  <a:gd name="connsiteX6" fmla="*/ 104062 w 207818"/>
                  <a:gd name="connsiteY6" fmla="*/ 2076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062" y="207656"/>
                    </a:moveTo>
                    <a:cubicBezTo>
                      <a:pt x="79842" y="207656"/>
                      <a:pt x="153" y="207656"/>
                      <a:pt x="153" y="207656"/>
                    </a:cubicBezTo>
                    <a:cubicBezTo>
                      <a:pt x="153" y="207656"/>
                      <a:pt x="153" y="136911"/>
                      <a:pt x="153" y="103747"/>
                    </a:cubicBezTo>
                    <a:cubicBezTo>
                      <a:pt x="153" y="77842"/>
                      <a:pt x="153" y="-163"/>
                      <a:pt x="153" y="-163"/>
                    </a:cubicBezTo>
                    <a:cubicBezTo>
                      <a:pt x="153" y="-163"/>
                      <a:pt x="72582" y="-163"/>
                      <a:pt x="104062" y="-163"/>
                    </a:cubicBezTo>
                    <a:cubicBezTo>
                      <a:pt x="161446" y="-163"/>
                      <a:pt x="207971" y="46359"/>
                      <a:pt x="207971" y="103747"/>
                    </a:cubicBezTo>
                    <a:cubicBezTo>
                      <a:pt x="207971" y="161131"/>
                      <a:pt x="161446" y="207656"/>
                      <a:pt x="104062" y="2076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6B3FE04-6EE3-42FD-B615-CCC651C65870}"/>
                  </a:ext>
                </a:extLst>
              </p:cNvPr>
              <p:cNvSpPr/>
              <p:nvPr/>
            </p:nvSpPr>
            <p:spPr>
              <a:xfrm>
                <a:off x="5368636" y="415636"/>
                <a:ext cx="207818" cy="207818"/>
              </a:xfrm>
              <a:custGeom>
                <a:avLst/>
                <a:gdLst>
                  <a:gd name="connsiteX0" fmla="*/ 223 w 207818"/>
                  <a:gd name="connsiteY0" fmla="*/ 207656 h 207818"/>
                  <a:gd name="connsiteX1" fmla="*/ 208041 w 207818"/>
                  <a:gd name="connsiteY1" fmla="*/ 207656 h 207818"/>
                  <a:gd name="connsiteX2" fmla="*/ 208041 w 207818"/>
                  <a:gd name="connsiteY2" fmla="*/ -163 h 207818"/>
                  <a:gd name="connsiteX3" fmla="*/ 223 w 207818"/>
                  <a:gd name="connsiteY3" fmla="*/ 2076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23" y="207656"/>
                    </a:moveTo>
                    <a:lnTo>
                      <a:pt x="208041" y="207656"/>
                    </a:lnTo>
                    <a:lnTo>
                      <a:pt x="208041" y="-163"/>
                    </a:lnTo>
                    <a:cubicBezTo>
                      <a:pt x="93267" y="-162"/>
                      <a:pt x="223" y="92879"/>
                      <a:pt x="223" y="2076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390A69D-D719-4E08-B053-4D9F99841A92}"/>
                  </a:ext>
                </a:extLst>
              </p:cNvPr>
              <p:cNvSpPr/>
              <p:nvPr/>
            </p:nvSpPr>
            <p:spPr>
              <a:xfrm>
                <a:off x="5576454" y="415636"/>
                <a:ext cx="207818" cy="207818"/>
              </a:xfrm>
              <a:custGeom>
                <a:avLst/>
                <a:gdLst>
                  <a:gd name="connsiteX0" fmla="*/ 258 w 207818"/>
                  <a:gd name="connsiteY0" fmla="*/ -163 h 207818"/>
                  <a:gd name="connsiteX1" fmla="*/ 258 w 207818"/>
                  <a:gd name="connsiteY1" fmla="*/ 207656 h 207818"/>
                  <a:gd name="connsiteX2" fmla="*/ 208076 w 207818"/>
                  <a:gd name="connsiteY2" fmla="*/ 207656 h 207818"/>
                  <a:gd name="connsiteX3" fmla="*/ 258 w 207818"/>
                  <a:gd name="connsiteY3" fmla="*/ -16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58" y="-163"/>
                    </a:moveTo>
                    <a:lnTo>
                      <a:pt x="258" y="207656"/>
                    </a:lnTo>
                    <a:lnTo>
                      <a:pt x="208076" y="207656"/>
                    </a:lnTo>
                    <a:cubicBezTo>
                      <a:pt x="208076" y="92879"/>
                      <a:pt x="115032" y="-163"/>
                      <a:pt x="258" y="-1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62BB292-BF86-444B-B0A6-F31502D13545}"/>
                  </a:ext>
                </a:extLst>
              </p:cNvPr>
              <p:cNvSpPr/>
              <p:nvPr/>
            </p:nvSpPr>
            <p:spPr>
              <a:xfrm>
                <a:off x="6199909" y="415636"/>
                <a:ext cx="207818" cy="207818"/>
              </a:xfrm>
              <a:custGeom>
                <a:avLst/>
                <a:gdLst>
                  <a:gd name="connsiteX0" fmla="*/ 104272 w 207818"/>
                  <a:gd name="connsiteY0" fmla="*/ -163 h 207818"/>
                  <a:gd name="connsiteX1" fmla="*/ 208181 w 207818"/>
                  <a:gd name="connsiteY1" fmla="*/ -163 h 207818"/>
                  <a:gd name="connsiteX2" fmla="*/ 208181 w 207818"/>
                  <a:gd name="connsiteY2" fmla="*/ 103747 h 207818"/>
                  <a:gd name="connsiteX3" fmla="*/ 208181 w 207818"/>
                  <a:gd name="connsiteY3" fmla="*/ 207656 h 207818"/>
                  <a:gd name="connsiteX4" fmla="*/ 104272 w 207818"/>
                  <a:gd name="connsiteY4" fmla="*/ 207656 h 207818"/>
                  <a:gd name="connsiteX5" fmla="*/ 363 w 207818"/>
                  <a:gd name="connsiteY5" fmla="*/ 103747 h 207818"/>
                  <a:gd name="connsiteX6" fmla="*/ 104272 w 207818"/>
                  <a:gd name="connsiteY6" fmla="*/ -16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272" y="-163"/>
                    </a:moveTo>
                    <a:cubicBezTo>
                      <a:pt x="128491" y="-163"/>
                      <a:pt x="208181" y="-163"/>
                      <a:pt x="208181" y="-163"/>
                    </a:cubicBezTo>
                    <a:cubicBezTo>
                      <a:pt x="208181" y="-163"/>
                      <a:pt x="208181" y="70571"/>
                      <a:pt x="208181" y="103747"/>
                    </a:cubicBezTo>
                    <a:cubicBezTo>
                      <a:pt x="208181" y="129643"/>
                      <a:pt x="208181" y="207656"/>
                      <a:pt x="208181" y="207656"/>
                    </a:cubicBezTo>
                    <a:cubicBezTo>
                      <a:pt x="208181" y="207656"/>
                      <a:pt x="135769" y="207656"/>
                      <a:pt x="104272" y="207656"/>
                    </a:cubicBezTo>
                    <a:cubicBezTo>
                      <a:pt x="46864" y="207656"/>
                      <a:pt x="363" y="161113"/>
                      <a:pt x="363" y="103747"/>
                    </a:cubicBezTo>
                    <a:cubicBezTo>
                      <a:pt x="363" y="46373"/>
                      <a:pt x="46864" y="-163"/>
                      <a:pt x="104272" y="-1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EDEFB7A-4196-42CC-AE2E-9B33E23716B4}"/>
                  </a:ext>
                </a:extLst>
              </p:cNvPr>
              <p:cNvSpPr/>
              <p:nvPr/>
            </p:nvSpPr>
            <p:spPr>
              <a:xfrm>
                <a:off x="6407727" y="415636"/>
                <a:ext cx="207818" cy="207818"/>
              </a:xfrm>
              <a:custGeom>
                <a:avLst/>
                <a:gdLst>
                  <a:gd name="connsiteX0" fmla="*/ 598 w 207818"/>
                  <a:gd name="connsiteY0" fmla="*/ 38 h 207818"/>
                  <a:gd name="connsiteX1" fmla="*/ 208416 w 207818"/>
                  <a:gd name="connsiteY1" fmla="*/ 38 h 207818"/>
                  <a:gd name="connsiteX2" fmla="*/ 208416 w 207818"/>
                  <a:gd name="connsiteY2" fmla="*/ 207856 h 207818"/>
                  <a:gd name="connsiteX3" fmla="*/ 598 w 207818"/>
                  <a:gd name="connsiteY3" fmla="*/ 2078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98" y="38"/>
                    </a:moveTo>
                    <a:lnTo>
                      <a:pt x="208416" y="38"/>
                    </a:lnTo>
                    <a:lnTo>
                      <a:pt x="208416" y="207856"/>
                    </a:lnTo>
                    <a:lnTo>
                      <a:pt x="598" y="20785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115C41B-3D9F-4A69-96C4-BD40A251D44C}"/>
                  </a:ext>
                </a:extLst>
              </p:cNvPr>
              <p:cNvSpPr/>
              <p:nvPr/>
            </p:nvSpPr>
            <p:spPr>
              <a:xfrm>
                <a:off x="6615545" y="415636"/>
                <a:ext cx="207818" cy="207818"/>
              </a:xfrm>
              <a:custGeom>
                <a:avLst/>
                <a:gdLst>
                  <a:gd name="connsiteX0" fmla="*/ 433 w 207818"/>
                  <a:gd name="connsiteY0" fmla="*/ -163 h 207818"/>
                  <a:gd name="connsiteX1" fmla="*/ 433 w 207818"/>
                  <a:gd name="connsiteY1" fmla="*/ 207656 h 207818"/>
                  <a:gd name="connsiteX2" fmla="*/ 208251 w 207818"/>
                  <a:gd name="connsiteY2" fmla="*/ 207656 h 207818"/>
                  <a:gd name="connsiteX3" fmla="*/ 433 w 207818"/>
                  <a:gd name="connsiteY3" fmla="*/ -16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433" y="-163"/>
                    </a:moveTo>
                    <a:lnTo>
                      <a:pt x="433" y="207656"/>
                    </a:lnTo>
                    <a:lnTo>
                      <a:pt x="208251" y="207656"/>
                    </a:lnTo>
                    <a:cubicBezTo>
                      <a:pt x="208251" y="92879"/>
                      <a:pt x="115207" y="-163"/>
                      <a:pt x="433" y="-1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4F01BF6-2747-4069-892C-17FEF569C57F}"/>
                  </a:ext>
                </a:extLst>
              </p:cNvPr>
              <p:cNvSpPr/>
              <p:nvPr/>
            </p:nvSpPr>
            <p:spPr>
              <a:xfrm>
                <a:off x="4745181" y="623454"/>
                <a:ext cx="207818" cy="207818"/>
              </a:xfrm>
              <a:custGeom>
                <a:avLst/>
                <a:gdLst>
                  <a:gd name="connsiteX0" fmla="*/ 318 w 207818"/>
                  <a:gd name="connsiteY0" fmla="*/ 73 h 207818"/>
                  <a:gd name="connsiteX1" fmla="*/ 208136 w 207818"/>
                  <a:gd name="connsiteY1" fmla="*/ 73 h 207818"/>
                  <a:gd name="connsiteX2" fmla="*/ 208136 w 207818"/>
                  <a:gd name="connsiteY2" fmla="*/ 207891 h 207818"/>
                  <a:gd name="connsiteX3" fmla="*/ 318 w 207818"/>
                  <a:gd name="connsiteY3" fmla="*/ 20789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18" y="73"/>
                    </a:moveTo>
                    <a:lnTo>
                      <a:pt x="208136" y="73"/>
                    </a:lnTo>
                    <a:lnTo>
                      <a:pt x="208136" y="207891"/>
                    </a:lnTo>
                    <a:lnTo>
                      <a:pt x="318" y="20789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87FFB40-79AD-4883-9F73-30254E659901}"/>
                  </a:ext>
                </a:extLst>
              </p:cNvPr>
              <p:cNvSpPr/>
              <p:nvPr/>
            </p:nvSpPr>
            <p:spPr>
              <a:xfrm>
                <a:off x="5368636" y="623454"/>
                <a:ext cx="207818" cy="207818"/>
              </a:xfrm>
              <a:custGeom>
                <a:avLst/>
                <a:gdLst>
                  <a:gd name="connsiteX0" fmla="*/ 423 w 207818"/>
                  <a:gd name="connsiteY0" fmla="*/ 73 h 207818"/>
                  <a:gd name="connsiteX1" fmla="*/ 208241 w 207818"/>
                  <a:gd name="connsiteY1" fmla="*/ 73 h 207818"/>
                  <a:gd name="connsiteX2" fmla="*/ 208241 w 207818"/>
                  <a:gd name="connsiteY2" fmla="*/ 207891 h 207818"/>
                  <a:gd name="connsiteX3" fmla="*/ 423 w 207818"/>
                  <a:gd name="connsiteY3" fmla="*/ 20789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423" y="73"/>
                    </a:moveTo>
                    <a:lnTo>
                      <a:pt x="208241" y="73"/>
                    </a:lnTo>
                    <a:lnTo>
                      <a:pt x="208241" y="207891"/>
                    </a:lnTo>
                    <a:lnTo>
                      <a:pt x="423" y="20789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4987549-BA35-49CD-9B20-D79C3C08310B}"/>
                  </a:ext>
                </a:extLst>
              </p:cNvPr>
              <p:cNvSpPr/>
              <p:nvPr/>
            </p:nvSpPr>
            <p:spPr>
              <a:xfrm>
                <a:off x="5576454" y="623454"/>
                <a:ext cx="207818" cy="207818"/>
              </a:xfrm>
              <a:custGeom>
                <a:avLst/>
                <a:gdLst>
                  <a:gd name="connsiteX0" fmla="*/ 208076 w 207818"/>
                  <a:gd name="connsiteY0" fmla="*/ -128 h 207818"/>
                  <a:gd name="connsiteX1" fmla="*/ 258 w 207818"/>
                  <a:gd name="connsiteY1" fmla="*/ -128 h 207818"/>
                  <a:gd name="connsiteX2" fmla="*/ 258 w 207818"/>
                  <a:gd name="connsiteY2" fmla="*/ 207691 h 207818"/>
                  <a:gd name="connsiteX3" fmla="*/ 208076 w 207818"/>
                  <a:gd name="connsiteY3" fmla="*/ -12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076" y="-128"/>
                    </a:moveTo>
                    <a:lnTo>
                      <a:pt x="258" y="-128"/>
                    </a:lnTo>
                    <a:lnTo>
                      <a:pt x="258" y="207691"/>
                    </a:lnTo>
                    <a:cubicBezTo>
                      <a:pt x="115032" y="207691"/>
                      <a:pt x="208076" y="114647"/>
                      <a:pt x="208076" y="-1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134F816-04C2-4FB9-B5A4-7F1A7F831689}"/>
                  </a:ext>
                </a:extLst>
              </p:cNvPr>
              <p:cNvSpPr/>
              <p:nvPr/>
            </p:nvSpPr>
            <p:spPr>
              <a:xfrm>
                <a:off x="6407727" y="623454"/>
                <a:ext cx="207818" cy="207818"/>
              </a:xfrm>
              <a:custGeom>
                <a:avLst/>
                <a:gdLst>
                  <a:gd name="connsiteX0" fmla="*/ 598 w 207818"/>
                  <a:gd name="connsiteY0" fmla="*/ 73 h 207818"/>
                  <a:gd name="connsiteX1" fmla="*/ 208416 w 207818"/>
                  <a:gd name="connsiteY1" fmla="*/ 73 h 207818"/>
                  <a:gd name="connsiteX2" fmla="*/ 208416 w 207818"/>
                  <a:gd name="connsiteY2" fmla="*/ 207891 h 207818"/>
                  <a:gd name="connsiteX3" fmla="*/ 598 w 207818"/>
                  <a:gd name="connsiteY3" fmla="*/ 20789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98" y="73"/>
                    </a:moveTo>
                    <a:lnTo>
                      <a:pt x="208416" y="73"/>
                    </a:lnTo>
                    <a:lnTo>
                      <a:pt x="208416" y="207891"/>
                    </a:lnTo>
                    <a:lnTo>
                      <a:pt x="598" y="20789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C6F010F-95B8-4E2C-936A-2AEAA47BB9A9}"/>
                  </a:ext>
                </a:extLst>
              </p:cNvPr>
              <p:cNvSpPr/>
              <p:nvPr/>
            </p:nvSpPr>
            <p:spPr>
              <a:xfrm>
                <a:off x="6615545" y="623454"/>
                <a:ext cx="207818" cy="207818"/>
              </a:xfrm>
              <a:custGeom>
                <a:avLst/>
                <a:gdLst>
                  <a:gd name="connsiteX0" fmla="*/ 208251 w 207818"/>
                  <a:gd name="connsiteY0" fmla="*/ -128 h 207818"/>
                  <a:gd name="connsiteX1" fmla="*/ 433 w 207818"/>
                  <a:gd name="connsiteY1" fmla="*/ -128 h 207818"/>
                  <a:gd name="connsiteX2" fmla="*/ 433 w 207818"/>
                  <a:gd name="connsiteY2" fmla="*/ 207691 h 207818"/>
                  <a:gd name="connsiteX3" fmla="*/ 208251 w 207818"/>
                  <a:gd name="connsiteY3" fmla="*/ -12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251" y="-128"/>
                    </a:moveTo>
                    <a:lnTo>
                      <a:pt x="433" y="-128"/>
                    </a:lnTo>
                    <a:lnTo>
                      <a:pt x="433" y="207691"/>
                    </a:lnTo>
                    <a:cubicBezTo>
                      <a:pt x="115207" y="207691"/>
                      <a:pt x="208251" y="114647"/>
                      <a:pt x="208251" y="-1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136F271-1B43-4428-AE3F-7F66C62B70C0}"/>
                  </a:ext>
                </a:extLst>
              </p:cNvPr>
              <p:cNvSpPr/>
              <p:nvPr/>
            </p:nvSpPr>
            <p:spPr>
              <a:xfrm>
                <a:off x="7031181" y="623454"/>
                <a:ext cx="207818" cy="207818"/>
              </a:xfrm>
              <a:custGeom>
                <a:avLst/>
                <a:gdLst>
                  <a:gd name="connsiteX0" fmla="*/ 208321 w 207818"/>
                  <a:gd name="connsiteY0" fmla="*/ 103782 h 207818"/>
                  <a:gd name="connsiteX1" fmla="*/ 208321 w 207818"/>
                  <a:gd name="connsiteY1" fmla="*/ 207691 h 207818"/>
                  <a:gd name="connsiteX2" fmla="*/ 104412 w 207818"/>
                  <a:gd name="connsiteY2" fmla="*/ 207686 h 207818"/>
                  <a:gd name="connsiteX3" fmla="*/ 503 w 207818"/>
                  <a:gd name="connsiteY3" fmla="*/ 207686 h 207818"/>
                  <a:gd name="connsiteX4" fmla="*/ 503 w 207818"/>
                  <a:gd name="connsiteY4" fmla="*/ 103779 h 207818"/>
                  <a:gd name="connsiteX5" fmla="*/ 104409 w 207818"/>
                  <a:gd name="connsiteY5" fmla="*/ -128 h 207818"/>
                  <a:gd name="connsiteX6" fmla="*/ 208321 w 207818"/>
                  <a:gd name="connsiteY6" fmla="*/ 10378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321" y="103782"/>
                    </a:moveTo>
                    <a:cubicBezTo>
                      <a:pt x="208321" y="127999"/>
                      <a:pt x="208321" y="207691"/>
                      <a:pt x="208321" y="207691"/>
                    </a:cubicBezTo>
                    <a:cubicBezTo>
                      <a:pt x="208321" y="207691"/>
                      <a:pt x="137582" y="207691"/>
                      <a:pt x="104412" y="207686"/>
                    </a:cubicBezTo>
                    <a:cubicBezTo>
                      <a:pt x="78507" y="207691"/>
                      <a:pt x="503" y="207686"/>
                      <a:pt x="503" y="207686"/>
                    </a:cubicBezTo>
                    <a:cubicBezTo>
                      <a:pt x="503" y="207686"/>
                      <a:pt x="503" y="135265"/>
                      <a:pt x="503" y="103779"/>
                    </a:cubicBezTo>
                    <a:cubicBezTo>
                      <a:pt x="505" y="46395"/>
                      <a:pt x="47024" y="-128"/>
                      <a:pt x="104409" y="-128"/>
                    </a:cubicBezTo>
                    <a:cubicBezTo>
                      <a:pt x="161796" y="-128"/>
                      <a:pt x="208321" y="46395"/>
                      <a:pt x="208321" y="1037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0F59B64-AD53-4C26-8B1A-DFA3D6C92663}"/>
                  </a:ext>
                </a:extLst>
              </p:cNvPr>
              <p:cNvSpPr/>
              <p:nvPr/>
            </p:nvSpPr>
            <p:spPr>
              <a:xfrm>
                <a:off x="4745181" y="831272"/>
                <a:ext cx="207818" cy="207818"/>
              </a:xfrm>
              <a:custGeom>
                <a:avLst/>
                <a:gdLst>
                  <a:gd name="connsiteX0" fmla="*/ 207936 w 207818"/>
                  <a:gd name="connsiteY0" fmla="*/ 207726 h 207818"/>
                  <a:gd name="connsiteX1" fmla="*/ 207936 w 207818"/>
                  <a:gd name="connsiteY1" fmla="*/ -93 h 207818"/>
                  <a:gd name="connsiteX2" fmla="*/ 118 w 207818"/>
                  <a:gd name="connsiteY2" fmla="*/ -93 h 207818"/>
                  <a:gd name="connsiteX3" fmla="*/ 207936 w 207818"/>
                  <a:gd name="connsiteY3" fmla="*/ 20772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7936" y="207726"/>
                    </a:moveTo>
                    <a:lnTo>
                      <a:pt x="207936" y="-93"/>
                    </a:lnTo>
                    <a:lnTo>
                      <a:pt x="118" y="-93"/>
                    </a:lnTo>
                    <a:cubicBezTo>
                      <a:pt x="118" y="114682"/>
                      <a:pt x="93159" y="207726"/>
                      <a:pt x="207936" y="2077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B985A02-8EA9-4A4E-80E5-06227D6EA0A9}"/>
                  </a:ext>
                </a:extLst>
              </p:cNvPr>
              <p:cNvSpPr/>
              <p:nvPr/>
            </p:nvSpPr>
            <p:spPr>
              <a:xfrm>
                <a:off x="4953000" y="831272"/>
                <a:ext cx="207818" cy="207818"/>
              </a:xfrm>
              <a:custGeom>
                <a:avLst/>
                <a:gdLst>
                  <a:gd name="connsiteX0" fmla="*/ 104062 w 207818"/>
                  <a:gd name="connsiteY0" fmla="*/ 207726 h 207818"/>
                  <a:gd name="connsiteX1" fmla="*/ 153 w 207818"/>
                  <a:gd name="connsiteY1" fmla="*/ 207726 h 207818"/>
                  <a:gd name="connsiteX2" fmla="*/ 153 w 207818"/>
                  <a:gd name="connsiteY2" fmla="*/ 103817 h 207818"/>
                  <a:gd name="connsiteX3" fmla="*/ 153 w 207818"/>
                  <a:gd name="connsiteY3" fmla="*/ -93 h 207818"/>
                  <a:gd name="connsiteX4" fmla="*/ 104062 w 207818"/>
                  <a:gd name="connsiteY4" fmla="*/ -93 h 207818"/>
                  <a:gd name="connsiteX5" fmla="*/ 207971 w 207818"/>
                  <a:gd name="connsiteY5" fmla="*/ 103817 h 207818"/>
                  <a:gd name="connsiteX6" fmla="*/ 104062 w 207818"/>
                  <a:gd name="connsiteY6" fmla="*/ 20772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062" y="207726"/>
                    </a:moveTo>
                    <a:cubicBezTo>
                      <a:pt x="79842" y="207726"/>
                      <a:pt x="153" y="207726"/>
                      <a:pt x="153" y="207726"/>
                    </a:cubicBezTo>
                    <a:cubicBezTo>
                      <a:pt x="153" y="207726"/>
                      <a:pt x="153" y="136981"/>
                      <a:pt x="153" y="103817"/>
                    </a:cubicBezTo>
                    <a:cubicBezTo>
                      <a:pt x="153" y="77912"/>
                      <a:pt x="153" y="-93"/>
                      <a:pt x="153" y="-93"/>
                    </a:cubicBezTo>
                    <a:cubicBezTo>
                      <a:pt x="153" y="-93"/>
                      <a:pt x="72582" y="-93"/>
                      <a:pt x="104062" y="-93"/>
                    </a:cubicBezTo>
                    <a:cubicBezTo>
                      <a:pt x="161446" y="-93"/>
                      <a:pt x="207971" y="46429"/>
                      <a:pt x="207971" y="103817"/>
                    </a:cubicBezTo>
                    <a:cubicBezTo>
                      <a:pt x="207971" y="161201"/>
                      <a:pt x="161446" y="207726"/>
                      <a:pt x="104062" y="2077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E8B22FD-59DB-4101-82A6-1E4E317F225B}"/>
                  </a:ext>
                </a:extLst>
              </p:cNvPr>
              <p:cNvSpPr/>
              <p:nvPr/>
            </p:nvSpPr>
            <p:spPr>
              <a:xfrm>
                <a:off x="5368636" y="831272"/>
                <a:ext cx="207818" cy="207818"/>
              </a:xfrm>
              <a:custGeom>
                <a:avLst/>
                <a:gdLst>
                  <a:gd name="connsiteX0" fmla="*/ 223 w 207818"/>
                  <a:gd name="connsiteY0" fmla="*/ 103817 h 207818"/>
                  <a:gd name="connsiteX1" fmla="*/ 223 w 207818"/>
                  <a:gd name="connsiteY1" fmla="*/ -93 h 207818"/>
                  <a:gd name="connsiteX2" fmla="*/ 104132 w 207818"/>
                  <a:gd name="connsiteY2" fmla="*/ -93 h 207818"/>
                  <a:gd name="connsiteX3" fmla="*/ 208041 w 207818"/>
                  <a:gd name="connsiteY3" fmla="*/ -93 h 207818"/>
                  <a:gd name="connsiteX4" fmla="*/ 208041 w 207818"/>
                  <a:gd name="connsiteY4" fmla="*/ 103817 h 207818"/>
                  <a:gd name="connsiteX5" fmla="*/ 104132 w 207818"/>
                  <a:gd name="connsiteY5" fmla="*/ 207726 h 207818"/>
                  <a:gd name="connsiteX6" fmla="*/ 223 w 207818"/>
                  <a:gd name="connsiteY6" fmla="*/ 10381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23" y="103817"/>
                    </a:moveTo>
                    <a:cubicBezTo>
                      <a:pt x="223" y="79597"/>
                      <a:pt x="223" y="-93"/>
                      <a:pt x="223" y="-93"/>
                    </a:cubicBezTo>
                    <a:cubicBezTo>
                      <a:pt x="223" y="-93"/>
                      <a:pt x="70964" y="-93"/>
                      <a:pt x="104132" y="-93"/>
                    </a:cubicBezTo>
                    <a:cubicBezTo>
                      <a:pt x="130036" y="-93"/>
                      <a:pt x="208041" y="-93"/>
                      <a:pt x="208041" y="-93"/>
                    </a:cubicBezTo>
                    <a:cubicBezTo>
                      <a:pt x="208041" y="-93"/>
                      <a:pt x="208041" y="72337"/>
                      <a:pt x="208041" y="103817"/>
                    </a:cubicBezTo>
                    <a:cubicBezTo>
                      <a:pt x="208041" y="161201"/>
                      <a:pt x="161516" y="207726"/>
                      <a:pt x="104132" y="207726"/>
                    </a:cubicBezTo>
                    <a:cubicBezTo>
                      <a:pt x="46744" y="207726"/>
                      <a:pt x="223" y="161201"/>
                      <a:pt x="223" y="10381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F24DCB4-C3DA-4DF6-9169-97D2CAA0120C}"/>
                  </a:ext>
                </a:extLst>
              </p:cNvPr>
              <p:cNvSpPr/>
              <p:nvPr/>
            </p:nvSpPr>
            <p:spPr>
              <a:xfrm>
                <a:off x="6199909" y="831272"/>
                <a:ext cx="207818" cy="207818"/>
              </a:xfrm>
              <a:custGeom>
                <a:avLst/>
                <a:gdLst>
                  <a:gd name="connsiteX0" fmla="*/ 104272 w 207818"/>
                  <a:gd name="connsiteY0" fmla="*/ -93 h 207818"/>
                  <a:gd name="connsiteX1" fmla="*/ 208181 w 207818"/>
                  <a:gd name="connsiteY1" fmla="*/ -93 h 207818"/>
                  <a:gd name="connsiteX2" fmla="*/ 208181 w 207818"/>
                  <a:gd name="connsiteY2" fmla="*/ 103817 h 207818"/>
                  <a:gd name="connsiteX3" fmla="*/ 208181 w 207818"/>
                  <a:gd name="connsiteY3" fmla="*/ 207726 h 207818"/>
                  <a:gd name="connsiteX4" fmla="*/ 104272 w 207818"/>
                  <a:gd name="connsiteY4" fmla="*/ 207726 h 207818"/>
                  <a:gd name="connsiteX5" fmla="*/ 363 w 207818"/>
                  <a:gd name="connsiteY5" fmla="*/ 103817 h 207818"/>
                  <a:gd name="connsiteX6" fmla="*/ 104272 w 207818"/>
                  <a:gd name="connsiteY6" fmla="*/ -9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272" y="-93"/>
                    </a:moveTo>
                    <a:cubicBezTo>
                      <a:pt x="128491" y="-93"/>
                      <a:pt x="208181" y="-93"/>
                      <a:pt x="208181" y="-93"/>
                    </a:cubicBezTo>
                    <a:cubicBezTo>
                      <a:pt x="208181" y="-93"/>
                      <a:pt x="208181" y="70641"/>
                      <a:pt x="208181" y="103817"/>
                    </a:cubicBezTo>
                    <a:cubicBezTo>
                      <a:pt x="208181" y="129713"/>
                      <a:pt x="208181" y="207726"/>
                      <a:pt x="208181" y="207726"/>
                    </a:cubicBezTo>
                    <a:cubicBezTo>
                      <a:pt x="208181" y="207726"/>
                      <a:pt x="135769" y="207726"/>
                      <a:pt x="104272" y="207726"/>
                    </a:cubicBezTo>
                    <a:cubicBezTo>
                      <a:pt x="46864" y="207726"/>
                      <a:pt x="363" y="161183"/>
                      <a:pt x="363" y="103817"/>
                    </a:cubicBezTo>
                    <a:cubicBezTo>
                      <a:pt x="363" y="46443"/>
                      <a:pt x="46864" y="-93"/>
                      <a:pt x="104272" y="-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3051E22-44D0-43C3-A6DA-00C8E6F831C2}"/>
                  </a:ext>
                </a:extLst>
              </p:cNvPr>
              <p:cNvSpPr/>
              <p:nvPr/>
            </p:nvSpPr>
            <p:spPr>
              <a:xfrm>
                <a:off x="6407727" y="831272"/>
                <a:ext cx="207818" cy="207818"/>
              </a:xfrm>
              <a:custGeom>
                <a:avLst/>
                <a:gdLst>
                  <a:gd name="connsiteX0" fmla="*/ 598 w 207818"/>
                  <a:gd name="connsiteY0" fmla="*/ 108 h 207818"/>
                  <a:gd name="connsiteX1" fmla="*/ 208416 w 207818"/>
                  <a:gd name="connsiteY1" fmla="*/ 108 h 207818"/>
                  <a:gd name="connsiteX2" fmla="*/ 208416 w 207818"/>
                  <a:gd name="connsiteY2" fmla="*/ 207926 h 207818"/>
                  <a:gd name="connsiteX3" fmla="*/ 598 w 207818"/>
                  <a:gd name="connsiteY3" fmla="*/ 20792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98" y="108"/>
                    </a:moveTo>
                    <a:lnTo>
                      <a:pt x="208416" y="108"/>
                    </a:lnTo>
                    <a:lnTo>
                      <a:pt x="208416" y="207926"/>
                    </a:lnTo>
                    <a:lnTo>
                      <a:pt x="598" y="20792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BFB9072-744D-4030-8A2B-CC161B5525C1}"/>
                  </a:ext>
                </a:extLst>
              </p:cNvPr>
              <p:cNvSpPr/>
              <p:nvPr/>
            </p:nvSpPr>
            <p:spPr>
              <a:xfrm>
                <a:off x="6823363" y="831272"/>
                <a:ext cx="207818" cy="207818"/>
              </a:xfrm>
              <a:custGeom>
                <a:avLst/>
                <a:gdLst>
                  <a:gd name="connsiteX0" fmla="*/ 104377 w 207818"/>
                  <a:gd name="connsiteY0" fmla="*/ -93 h 207818"/>
                  <a:gd name="connsiteX1" fmla="*/ 208286 w 207818"/>
                  <a:gd name="connsiteY1" fmla="*/ -93 h 207818"/>
                  <a:gd name="connsiteX2" fmla="*/ 208286 w 207818"/>
                  <a:gd name="connsiteY2" fmla="*/ 103817 h 207818"/>
                  <a:gd name="connsiteX3" fmla="*/ 208286 w 207818"/>
                  <a:gd name="connsiteY3" fmla="*/ 207726 h 207818"/>
                  <a:gd name="connsiteX4" fmla="*/ 104377 w 207818"/>
                  <a:gd name="connsiteY4" fmla="*/ 207726 h 207818"/>
                  <a:gd name="connsiteX5" fmla="*/ 468 w 207818"/>
                  <a:gd name="connsiteY5" fmla="*/ 103817 h 207818"/>
                  <a:gd name="connsiteX6" fmla="*/ 104377 w 207818"/>
                  <a:gd name="connsiteY6" fmla="*/ -9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377" y="-93"/>
                    </a:moveTo>
                    <a:cubicBezTo>
                      <a:pt x="128596" y="-93"/>
                      <a:pt x="208286" y="-93"/>
                      <a:pt x="208286" y="-93"/>
                    </a:cubicBezTo>
                    <a:cubicBezTo>
                      <a:pt x="208286" y="-93"/>
                      <a:pt x="208286" y="70641"/>
                      <a:pt x="208286" y="103817"/>
                    </a:cubicBezTo>
                    <a:cubicBezTo>
                      <a:pt x="208286" y="129713"/>
                      <a:pt x="208286" y="207726"/>
                      <a:pt x="208286" y="207726"/>
                    </a:cubicBezTo>
                    <a:cubicBezTo>
                      <a:pt x="208286" y="207726"/>
                      <a:pt x="135874" y="207726"/>
                      <a:pt x="104377" y="207726"/>
                    </a:cubicBezTo>
                    <a:cubicBezTo>
                      <a:pt x="46969" y="207726"/>
                      <a:pt x="468" y="161183"/>
                      <a:pt x="468" y="103817"/>
                    </a:cubicBezTo>
                    <a:cubicBezTo>
                      <a:pt x="468" y="46443"/>
                      <a:pt x="46969" y="-93"/>
                      <a:pt x="104377" y="-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43AFBB6-2199-4B72-B0D1-64083B64DD83}"/>
                  </a:ext>
                </a:extLst>
              </p:cNvPr>
              <p:cNvSpPr/>
              <p:nvPr/>
            </p:nvSpPr>
            <p:spPr>
              <a:xfrm>
                <a:off x="7031181" y="831272"/>
                <a:ext cx="207818" cy="207818"/>
              </a:xfrm>
              <a:custGeom>
                <a:avLst/>
                <a:gdLst>
                  <a:gd name="connsiteX0" fmla="*/ 703 w 207818"/>
                  <a:gd name="connsiteY0" fmla="*/ 108 h 207818"/>
                  <a:gd name="connsiteX1" fmla="*/ 208521 w 207818"/>
                  <a:gd name="connsiteY1" fmla="*/ 108 h 207818"/>
                  <a:gd name="connsiteX2" fmla="*/ 208521 w 207818"/>
                  <a:gd name="connsiteY2" fmla="*/ 207926 h 207818"/>
                  <a:gd name="connsiteX3" fmla="*/ 703 w 207818"/>
                  <a:gd name="connsiteY3" fmla="*/ 20792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03" y="108"/>
                    </a:moveTo>
                    <a:lnTo>
                      <a:pt x="208521" y="108"/>
                    </a:lnTo>
                    <a:lnTo>
                      <a:pt x="208521" y="207926"/>
                    </a:lnTo>
                    <a:lnTo>
                      <a:pt x="703" y="20792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40CAC87-09B2-4C8D-9BDD-18555A748ADD}"/>
                  </a:ext>
                </a:extLst>
              </p:cNvPr>
              <p:cNvSpPr/>
              <p:nvPr/>
            </p:nvSpPr>
            <p:spPr>
              <a:xfrm>
                <a:off x="7239000" y="831272"/>
                <a:ext cx="207818" cy="207818"/>
              </a:xfrm>
              <a:custGeom>
                <a:avLst/>
                <a:gdLst>
                  <a:gd name="connsiteX0" fmla="*/ 538 w 207818"/>
                  <a:gd name="connsiteY0" fmla="*/ -93 h 207818"/>
                  <a:gd name="connsiteX1" fmla="*/ 538 w 207818"/>
                  <a:gd name="connsiteY1" fmla="*/ 207726 h 207818"/>
                  <a:gd name="connsiteX2" fmla="*/ 208356 w 207818"/>
                  <a:gd name="connsiteY2" fmla="*/ 207726 h 207818"/>
                  <a:gd name="connsiteX3" fmla="*/ 538 w 207818"/>
                  <a:gd name="connsiteY3" fmla="*/ -9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38" y="-93"/>
                    </a:moveTo>
                    <a:lnTo>
                      <a:pt x="538" y="207726"/>
                    </a:lnTo>
                    <a:lnTo>
                      <a:pt x="208356" y="207726"/>
                    </a:lnTo>
                    <a:cubicBezTo>
                      <a:pt x="208356" y="92949"/>
                      <a:pt x="115312" y="-93"/>
                      <a:pt x="538" y="-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537E71C-8F47-4968-A92C-688362BC2981}"/>
                  </a:ext>
                </a:extLst>
              </p:cNvPr>
              <p:cNvSpPr/>
              <p:nvPr/>
            </p:nvSpPr>
            <p:spPr>
              <a:xfrm>
                <a:off x="5576454" y="1039090"/>
                <a:ext cx="207818" cy="207818"/>
              </a:xfrm>
              <a:custGeom>
                <a:avLst/>
                <a:gdLst>
                  <a:gd name="connsiteX0" fmla="*/ 208076 w 207818"/>
                  <a:gd name="connsiteY0" fmla="*/ 103852 h 207818"/>
                  <a:gd name="connsiteX1" fmla="*/ 208076 w 207818"/>
                  <a:gd name="connsiteY1" fmla="*/ 207761 h 207818"/>
                  <a:gd name="connsiteX2" fmla="*/ 104167 w 207818"/>
                  <a:gd name="connsiteY2" fmla="*/ 207756 h 207818"/>
                  <a:gd name="connsiteX3" fmla="*/ 258 w 207818"/>
                  <a:gd name="connsiteY3" fmla="*/ 207756 h 207818"/>
                  <a:gd name="connsiteX4" fmla="*/ 258 w 207818"/>
                  <a:gd name="connsiteY4" fmla="*/ 103849 h 207818"/>
                  <a:gd name="connsiteX5" fmla="*/ 104164 w 207818"/>
                  <a:gd name="connsiteY5" fmla="*/ -58 h 207818"/>
                  <a:gd name="connsiteX6" fmla="*/ 208076 w 207818"/>
                  <a:gd name="connsiteY6" fmla="*/ 10385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076" y="103852"/>
                    </a:moveTo>
                    <a:cubicBezTo>
                      <a:pt x="208076" y="128069"/>
                      <a:pt x="208076" y="207761"/>
                      <a:pt x="208076" y="207761"/>
                    </a:cubicBezTo>
                    <a:cubicBezTo>
                      <a:pt x="208076" y="207761"/>
                      <a:pt x="137337" y="207761"/>
                      <a:pt x="104167" y="207756"/>
                    </a:cubicBezTo>
                    <a:cubicBezTo>
                      <a:pt x="78262" y="207761"/>
                      <a:pt x="258" y="207756"/>
                      <a:pt x="258" y="207756"/>
                    </a:cubicBezTo>
                    <a:cubicBezTo>
                      <a:pt x="258" y="207756"/>
                      <a:pt x="258" y="135335"/>
                      <a:pt x="258" y="103849"/>
                    </a:cubicBezTo>
                    <a:cubicBezTo>
                      <a:pt x="260" y="46465"/>
                      <a:pt x="46779" y="-58"/>
                      <a:pt x="104164" y="-58"/>
                    </a:cubicBezTo>
                    <a:cubicBezTo>
                      <a:pt x="161551" y="-58"/>
                      <a:pt x="208076" y="46465"/>
                      <a:pt x="208076" y="1038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AA85C38-531E-431C-8DDA-0629A784089A}"/>
                  </a:ext>
                </a:extLst>
              </p:cNvPr>
              <p:cNvSpPr/>
              <p:nvPr/>
            </p:nvSpPr>
            <p:spPr>
              <a:xfrm>
                <a:off x="6407727" y="1039090"/>
                <a:ext cx="207818" cy="207818"/>
              </a:xfrm>
              <a:custGeom>
                <a:avLst/>
                <a:gdLst>
                  <a:gd name="connsiteX0" fmla="*/ 598 w 207818"/>
                  <a:gd name="connsiteY0" fmla="*/ 143 h 207818"/>
                  <a:gd name="connsiteX1" fmla="*/ 208416 w 207818"/>
                  <a:gd name="connsiteY1" fmla="*/ 143 h 207818"/>
                  <a:gd name="connsiteX2" fmla="*/ 208416 w 207818"/>
                  <a:gd name="connsiteY2" fmla="*/ 207961 h 207818"/>
                  <a:gd name="connsiteX3" fmla="*/ 598 w 207818"/>
                  <a:gd name="connsiteY3" fmla="*/ 20796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98" y="143"/>
                    </a:moveTo>
                    <a:lnTo>
                      <a:pt x="208416" y="143"/>
                    </a:lnTo>
                    <a:lnTo>
                      <a:pt x="208416" y="207961"/>
                    </a:lnTo>
                    <a:lnTo>
                      <a:pt x="598" y="20796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CF45043B-CA85-46BD-AB7D-CFFAD181B983}"/>
                  </a:ext>
                </a:extLst>
              </p:cNvPr>
              <p:cNvSpPr/>
              <p:nvPr/>
            </p:nvSpPr>
            <p:spPr>
              <a:xfrm>
                <a:off x="6615545" y="1039090"/>
                <a:ext cx="207818" cy="207818"/>
              </a:xfrm>
              <a:custGeom>
                <a:avLst/>
                <a:gdLst>
                  <a:gd name="connsiteX0" fmla="*/ 433 w 207818"/>
                  <a:gd name="connsiteY0" fmla="*/ -58 h 207818"/>
                  <a:gd name="connsiteX1" fmla="*/ 433 w 207818"/>
                  <a:gd name="connsiteY1" fmla="*/ 207761 h 207818"/>
                  <a:gd name="connsiteX2" fmla="*/ 208251 w 207818"/>
                  <a:gd name="connsiteY2" fmla="*/ 207761 h 207818"/>
                  <a:gd name="connsiteX3" fmla="*/ 433 w 207818"/>
                  <a:gd name="connsiteY3" fmla="*/ -5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433" y="-58"/>
                    </a:moveTo>
                    <a:lnTo>
                      <a:pt x="433" y="207761"/>
                    </a:lnTo>
                    <a:lnTo>
                      <a:pt x="208251" y="207761"/>
                    </a:lnTo>
                    <a:cubicBezTo>
                      <a:pt x="208251" y="92984"/>
                      <a:pt x="115207" y="-58"/>
                      <a:pt x="433" y="-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773F04A-4E2C-44EE-9F79-764DA5373119}"/>
                  </a:ext>
                </a:extLst>
              </p:cNvPr>
              <p:cNvSpPr/>
              <p:nvPr/>
            </p:nvSpPr>
            <p:spPr>
              <a:xfrm>
                <a:off x="7239000" y="1039090"/>
                <a:ext cx="207818" cy="207818"/>
              </a:xfrm>
              <a:custGeom>
                <a:avLst/>
                <a:gdLst>
                  <a:gd name="connsiteX0" fmla="*/ 538 w 207818"/>
                  <a:gd name="connsiteY0" fmla="*/ 103852 h 207818"/>
                  <a:gd name="connsiteX1" fmla="*/ 538 w 207818"/>
                  <a:gd name="connsiteY1" fmla="*/ -58 h 207818"/>
                  <a:gd name="connsiteX2" fmla="*/ 104447 w 207818"/>
                  <a:gd name="connsiteY2" fmla="*/ -58 h 207818"/>
                  <a:gd name="connsiteX3" fmla="*/ 208356 w 207818"/>
                  <a:gd name="connsiteY3" fmla="*/ -58 h 207818"/>
                  <a:gd name="connsiteX4" fmla="*/ 208356 w 207818"/>
                  <a:gd name="connsiteY4" fmla="*/ 103852 h 207818"/>
                  <a:gd name="connsiteX5" fmla="*/ 104447 w 207818"/>
                  <a:gd name="connsiteY5" fmla="*/ 207761 h 207818"/>
                  <a:gd name="connsiteX6" fmla="*/ 538 w 207818"/>
                  <a:gd name="connsiteY6" fmla="*/ 10385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538" y="103852"/>
                    </a:moveTo>
                    <a:cubicBezTo>
                      <a:pt x="538" y="79632"/>
                      <a:pt x="538" y="-58"/>
                      <a:pt x="538" y="-58"/>
                    </a:cubicBezTo>
                    <a:cubicBezTo>
                      <a:pt x="538" y="-58"/>
                      <a:pt x="71279" y="-58"/>
                      <a:pt x="104447" y="-58"/>
                    </a:cubicBezTo>
                    <a:cubicBezTo>
                      <a:pt x="130351" y="-58"/>
                      <a:pt x="208356" y="-58"/>
                      <a:pt x="208356" y="-58"/>
                    </a:cubicBezTo>
                    <a:cubicBezTo>
                      <a:pt x="208356" y="-58"/>
                      <a:pt x="208356" y="72372"/>
                      <a:pt x="208356" y="103852"/>
                    </a:cubicBezTo>
                    <a:cubicBezTo>
                      <a:pt x="208356" y="161236"/>
                      <a:pt x="161831" y="207761"/>
                      <a:pt x="104447" y="207761"/>
                    </a:cubicBezTo>
                    <a:cubicBezTo>
                      <a:pt x="47059" y="207761"/>
                      <a:pt x="538" y="161236"/>
                      <a:pt x="538" y="1038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F382F9-866C-44B2-A83C-F4FEEAAECCD3}"/>
                  </a:ext>
                </a:extLst>
              </p:cNvPr>
              <p:cNvSpPr/>
              <p:nvPr/>
            </p:nvSpPr>
            <p:spPr>
              <a:xfrm>
                <a:off x="4745181" y="1246909"/>
                <a:ext cx="207818" cy="207818"/>
              </a:xfrm>
              <a:custGeom>
                <a:avLst/>
                <a:gdLst>
                  <a:gd name="connsiteX0" fmla="*/ 104027 w 207818"/>
                  <a:gd name="connsiteY0" fmla="*/ -23 h 207818"/>
                  <a:gd name="connsiteX1" fmla="*/ 207936 w 207818"/>
                  <a:gd name="connsiteY1" fmla="*/ -23 h 207818"/>
                  <a:gd name="connsiteX2" fmla="*/ 207936 w 207818"/>
                  <a:gd name="connsiteY2" fmla="*/ 103887 h 207818"/>
                  <a:gd name="connsiteX3" fmla="*/ 207936 w 207818"/>
                  <a:gd name="connsiteY3" fmla="*/ 207796 h 207818"/>
                  <a:gd name="connsiteX4" fmla="*/ 104027 w 207818"/>
                  <a:gd name="connsiteY4" fmla="*/ 207796 h 207818"/>
                  <a:gd name="connsiteX5" fmla="*/ 118 w 207818"/>
                  <a:gd name="connsiteY5" fmla="*/ 103887 h 207818"/>
                  <a:gd name="connsiteX6" fmla="*/ 104027 w 207818"/>
                  <a:gd name="connsiteY6" fmla="*/ -2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027" y="-23"/>
                    </a:moveTo>
                    <a:cubicBezTo>
                      <a:pt x="128246" y="-23"/>
                      <a:pt x="207936" y="-23"/>
                      <a:pt x="207936" y="-23"/>
                    </a:cubicBezTo>
                    <a:cubicBezTo>
                      <a:pt x="207936" y="-23"/>
                      <a:pt x="207936" y="70711"/>
                      <a:pt x="207936" y="103887"/>
                    </a:cubicBezTo>
                    <a:cubicBezTo>
                      <a:pt x="207936" y="129783"/>
                      <a:pt x="207936" y="207796"/>
                      <a:pt x="207936" y="207796"/>
                    </a:cubicBezTo>
                    <a:cubicBezTo>
                      <a:pt x="207936" y="207796"/>
                      <a:pt x="135524" y="207796"/>
                      <a:pt x="104027" y="207796"/>
                    </a:cubicBezTo>
                    <a:cubicBezTo>
                      <a:pt x="46619" y="207796"/>
                      <a:pt x="118" y="161253"/>
                      <a:pt x="118" y="103887"/>
                    </a:cubicBezTo>
                    <a:cubicBezTo>
                      <a:pt x="118" y="46513"/>
                      <a:pt x="46619" y="-23"/>
                      <a:pt x="104027" y="-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A31B484-EF76-49C5-ABD3-8D93347D7652}"/>
                  </a:ext>
                </a:extLst>
              </p:cNvPr>
              <p:cNvSpPr/>
              <p:nvPr/>
            </p:nvSpPr>
            <p:spPr>
              <a:xfrm>
                <a:off x="4953000" y="1246909"/>
                <a:ext cx="207818" cy="207818"/>
              </a:xfrm>
              <a:custGeom>
                <a:avLst/>
                <a:gdLst>
                  <a:gd name="connsiteX0" fmla="*/ 353 w 207818"/>
                  <a:gd name="connsiteY0" fmla="*/ 178 h 207818"/>
                  <a:gd name="connsiteX1" fmla="*/ 208171 w 207818"/>
                  <a:gd name="connsiteY1" fmla="*/ 178 h 207818"/>
                  <a:gd name="connsiteX2" fmla="*/ 208171 w 207818"/>
                  <a:gd name="connsiteY2" fmla="*/ 207996 h 207818"/>
                  <a:gd name="connsiteX3" fmla="*/ 353 w 207818"/>
                  <a:gd name="connsiteY3" fmla="*/ 2079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53" y="178"/>
                    </a:moveTo>
                    <a:lnTo>
                      <a:pt x="208171" y="178"/>
                    </a:lnTo>
                    <a:lnTo>
                      <a:pt x="208171" y="207996"/>
                    </a:lnTo>
                    <a:lnTo>
                      <a:pt x="353" y="2079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2A6C351-D385-4020-8C6D-6668F4833B47}"/>
                  </a:ext>
                </a:extLst>
              </p:cNvPr>
              <p:cNvSpPr/>
              <p:nvPr/>
            </p:nvSpPr>
            <p:spPr>
              <a:xfrm>
                <a:off x="5160818" y="1246909"/>
                <a:ext cx="207818" cy="207818"/>
              </a:xfrm>
              <a:custGeom>
                <a:avLst/>
                <a:gdLst>
                  <a:gd name="connsiteX0" fmla="*/ 388 w 207818"/>
                  <a:gd name="connsiteY0" fmla="*/ 178 h 207818"/>
                  <a:gd name="connsiteX1" fmla="*/ 208206 w 207818"/>
                  <a:gd name="connsiteY1" fmla="*/ 178 h 207818"/>
                  <a:gd name="connsiteX2" fmla="*/ 208206 w 207818"/>
                  <a:gd name="connsiteY2" fmla="*/ 207996 h 207818"/>
                  <a:gd name="connsiteX3" fmla="*/ 388 w 207818"/>
                  <a:gd name="connsiteY3" fmla="*/ 2079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88" y="178"/>
                    </a:moveTo>
                    <a:lnTo>
                      <a:pt x="208206" y="178"/>
                    </a:lnTo>
                    <a:lnTo>
                      <a:pt x="208206" y="207996"/>
                    </a:lnTo>
                    <a:lnTo>
                      <a:pt x="388" y="2079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B3FA427-A3EC-4617-BBDE-A88B0F00C10D}"/>
                  </a:ext>
                </a:extLst>
              </p:cNvPr>
              <p:cNvSpPr/>
              <p:nvPr/>
            </p:nvSpPr>
            <p:spPr>
              <a:xfrm>
                <a:off x="5368636" y="1246909"/>
                <a:ext cx="207818" cy="207818"/>
              </a:xfrm>
              <a:custGeom>
                <a:avLst/>
                <a:gdLst>
                  <a:gd name="connsiteX0" fmla="*/ 423 w 207818"/>
                  <a:gd name="connsiteY0" fmla="*/ 178 h 207818"/>
                  <a:gd name="connsiteX1" fmla="*/ 208241 w 207818"/>
                  <a:gd name="connsiteY1" fmla="*/ 178 h 207818"/>
                  <a:gd name="connsiteX2" fmla="*/ 208241 w 207818"/>
                  <a:gd name="connsiteY2" fmla="*/ 207996 h 207818"/>
                  <a:gd name="connsiteX3" fmla="*/ 423 w 207818"/>
                  <a:gd name="connsiteY3" fmla="*/ 2079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423" y="178"/>
                    </a:moveTo>
                    <a:lnTo>
                      <a:pt x="208241" y="178"/>
                    </a:lnTo>
                    <a:lnTo>
                      <a:pt x="208241" y="207996"/>
                    </a:lnTo>
                    <a:lnTo>
                      <a:pt x="423" y="2079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B2A05F2-84AD-4294-A318-D43D9644F7E5}"/>
                  </a:ext>
                </a:extLst>
              </p:cNvPr>
              <p:cNvSpPr/>
              <p:nvPr/>
            </p:nvSpPr>
            <p:spPr>
              <a:xfrm>
                <a:off x="5576454" y="1246909"/>
                <a:ext cx="207818" cy="207818"/>
              </a:xfrm>
              <a:custGeom>
                <a:avLst/>
                <a:gdLst>
                  <a:gd name="connsiteX0" fmla="*/ 208076 w 207818"/>
                  <a:gd name="connsiteY0" fmla="*/ -23 h 207818"/>
                  <a:gd name="connsiteX1" fmla="*/ 258 w 207818"/>
                  <a:gd name="connsiteY1" fmla="*/ -23 h 207818"/>
                  <a:gd name="connsiteX2" fmla="*/ 258 w 207818"/>
                  <a:gd name="connsiteY2" fmla="*/ 207796 h 207818"/>
                  <a:gd name="connsiteX3" fmla="*/ 208076 w 207818"/>
                  <a:gd name="connsiteY3" fmla="*/ -2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076" y="-23"/>
                    </a:moveTo>
                    <a:lnTo>
                      <a:pt x="258" y="-23"/>
                    </a:lnTo>
                    <a:lnTo>
                      <a:pt x="258" y="207796"/>
                    </a:lnTo>
                    <a:cubicBezTo>
                      <a:pt x="115032" y="207796"/>
                      <a:pt x="208076" y="114752"/>
                      <a:pt x="208076" y="-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6F00959-AB06-468F-9744-16074E3D49C5}"/>
                  </a:ext>
                </a:extLst>
              </p:cNvPr>
              <p:cNvSpPr/>
              <p:nvPr/>
            </p:nvSpPr>
            <p:spPr>
              <a:xfrm>
                <a:off x="5992090" y="1246909"/>
                <a:ext cx="207818" cy="207818"/>
              </a:xfrm>
              <a:custGeom>
                <a:avLst/>
                <a:gdLst>
                  <a:gd name="connsiteX0" fmla="*/ 104237 w 207818"/>
                  <a:gd name="connsiteY0" fmla="*/ -23 h 207818"/>
                  <a:gd name="connsiteX1" fmla="*/ 208146 w 207818"/>
                  <a:gd name="connsiteY1" fmla="*/ -23 h 207818"/>
                  <a:gd name="connsiteX2" fmla="*/ 208146 w 207818"/>
                  <a:gd name="connsiteY2" fmla="*/ 103887 h 207818"/>
                  <a:gd name="connsiteX3" fmla="*/ 208146 w 207818"/>
                  <a:gd name="connsiteY3" fmla="*/ 207796 h 207818"/>
                  <a:gd name="connsiteX4" fmla="*/ 104237 w 207818"/>
                  <a:gd name="connsiteY4" fmla="*/ 207796 h 207818"/>
                  <a:gd name="connsiteX5" fmla="*/ 328 w 207818"/>
                  <a:gd name="connsiteY5" fmla="*/ 103887 h 207818"/>
                  <a:gd name="connsiteX6" fmla="*/ 104237 w 207818"/>
                  <a:gd name="connsiteY6" fmla="*/ -2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237" y="-23"/>
                    </a:moveTo>
                    <a:cubicBezTo>
                      <a:pt x="128456" y="-23"/>
                      <a:pt x="208146" y="-23"/>
                      <a:pt x="208146" y="-23"/>
                    </a:cubicBezTo>
                    <a:cubicBezTo>
                      <a:pt x="208146" y="-23"/>
                      <a:pt x="208146" y="70711"/>
                      <a:pt x="208146" y="103887"/>
                    </a:cubicBezTo>
                    <a:cubicBezTo>
                      <a:pt x="208146" y="129783"/>
                      <a:pt x="208146" y="207796"/>
                      <a:pt x="208146" y="207796"/>
                    </a:cubicBezTo>
                    <a:cubicBezTo>
                      <a:pt x="208146" y="207796"/>
                      <a:pt x="135734" y="207796"/>
                      <a:pt x="104237" y="207796"/>
                    </a:cubicBezTo>
                    <a:cubicBezTo>
                      <a:pt x="46829" y="207796"/>
                      <a:pt x="328" y="161253"/>
                      <a:pt x="328" y="103887"/>
                    </a:cubicBezTo>
                    <a:cubicBezTo>
                      <a:pt x="328" y="46513"/>
                      <a:pt x="46829" y="-23"/>
                      <a:pt x="104237" y="-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7D83078-9215-4A00-AA3F-90805C6474DF}"/>
                  </a:ext>
                </a:extLst>
              </p:cNvPr>
              <p:cNvSpPr/>
              <p:nvPr/>
            </p:nvSpPr>
            <p:spPr>
              <a:xfrm>
                <a:off x="6199909" y="1246909"/>
                <a:ext cx="207818" cy="207818"/>
              </a:xfrm>
              <a:custGeom>
                <a:avLst/>
                <a:gdLst>
                  <a:gd name="connsiteX0" fmla="*/ 563 w 207818"/>
                  <a:gd name="connsiteY0" fmla="*/ 178 h 207818"/>
                  <a:gd name="connsiteX1" fmla="*/ 208381 w 207818"/>
                  <a:gd name="connsiteY1" fmla="*/ 178 h 207818"/>
                  <a:gd name="connsiteX2" fmla="*/ 208381 w 207818"/>
                  <a:gd name="connsiteY2" fmla="*/ 207996 h 207818"/>
                  <a:gd name="connsiteX3" fmla="*/ 563 w 207818"/>
                  <a:gd name="connsiteY3" fmla="*/ 2079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63" y="178"/>
                    </a:moveTo>
                    <a:lnTo>
                      <a:pt x="208381" y="178"/>
                    </a:lnTo>
                    <a:lnTo>
                      <a:pt x="208381" y="207996"/>
                    </a:lnTo>
                    <a:lnTo>
                      <a:pt x="563" y="2079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B6683FC-B2E0-4AF6-9693-507E69BFA17A}"/>
                  </a:ext>
                </a:extLst>
              </p:cNvPr>
              <p:cNvSpPr/>
              <p:nvPr/>
            </p:nvSpPr>
            <p:spPr>
              <a:xfrm>
                <a:off x="6407727" y="1246909"/>
                <a:ext cx="207818" cy="207818"/>
              </a:xfrm>
              <a:custGeom>
                <a:avLst/>
                <a:gdLst>
                  <a:gd name="connsiteX0" fmla="*/ 598 w 207818"/>
                  <a:gd name="connsiteY0" fmla="*/ 178 h 207818"/>
                  <a:gd name="connsiteX1" fmla="*/ 208416 w 207818"/>
                  <a:gd name="connsiteY1" fmla="*/ 178 h 207818"/>
                  <a:gd name="connsiteX2" fmla="*/ 208416 w 207818"/>
                  <a:gd name="connsiteY2" fmla="*/ 207996 h 207818"/>
                  <a:gd name="connsiteX3" fmla="*/ 598 w 207818"/>
                  <a:gd name="connsiteY3" fmla="*/ 2079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98" y="178"/>
                    </a:moveTo>
                    <a:lnTo>
                      <a:pt x="208416" y="178"/>
                    </a:lnTo>
                    <a:lnTo>
                      <a:pt x="208416" y="207996"/>
                    </a:lnTo>
                    <a:lnTo>
                      <a:pt x="598" y="2079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0393A8C-6E70-4253-852F-1DB48943A98D}"/>
                  </a:ext>
                </a:extLst>
              </p:cNvPr>
              <p:cNvSpPr/>
              <p:nvPr/>
            </p:nvSpPr>
            <p:spPr>
              <a:xfrm>
                <a:off x="6615545" y="1246909"/>
                <a:ext cx="207818" cy="207818"/>
              </a:xfrm>
              <a:custGeom>
                <a:avLst/>
                <a:gdLst>
                  <a:gd name="connsiteX0" fmla="*/ 633 w 207818"/>
                  <a:gd name="connsiteY0" fmla="*/ 178 h 207818"/>
                  <a:gd name="connsiteX1" fmla="*/ 208451 w 207818"/>
                  <a:gd name="connsiteY1" fmla="*/ 178 h 207818"/>
                  <a:gd name="connsiteX2" fmla="*/ 208451 w 207818"/>
                  <a:gd name="connsiteY2" fmla="*/ 207996 h 207818"/>
                  <a:gd name="connsiteX3" fmla="*/ 633 w 207818"/>
                  <a:gd name="connsiteY3" fmla="*/ 2079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633" y="178"/>
                    </a:moveTo>
                    <a:lnTo>
                      <a:pt x="208451" y="178"/>
                    </a:lnTo>
                    <a:lnTo>
                      <a:pt x="208451" y="207996"/>
                    </a:lnTo>
                    <a:lnTo>
                      <a:pt x="633" y="2079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06DA9D7-0C25-4650-BB72-FC12ED172289}"/>
                  </a:ext>
                </a:extLst>
              </p:cNvPr>
              <p:cNvSpPr/>
              <p:nvPr/>
            </p:nvSpPr>
            <p:spPr>
              <a:xfrm>
                <a:off x="6823363" y="1246909"/>
                <a:ext cx="207818" cy="207818"/>
              </a:xfrm>
              <a:custGeom>
                <a:avLst/>
                <a:gdLst>
                  <a:gd name="connsiteX0" fmla="*/ 668 w 207818"/>
                  <a:gd name="connsiteY0" fmla="*/ 178 h 207818"/>
                  <a:gd name="connsiteX1" fmla="*/ 208486 w 207818"/>
                  <a:gd name="connsiteY1" fmla="*/ 178 h 207818"/>
                  <a:gd name="connsiteX2" fmla="*/ 208486 w 207818"/>
                  <a:gd name="connsiteY2" fmla="*/ 207996 h 207818"/>
                  <a:gd name="connsiteX3" fmla="*/ 668 w 207818"/>
                  <a:gd name="connsiteY3" fmla="*/ 2079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668" y="178"/>
                    </a:moveTo>
                    <a:lnTo>
                      <a:pt x="208486" y="178"/>
                    </a:lnTo>
                    <a:lnTo>
                      <a:pt x="208486" y="207996"/>
                    </a:lnTo>
                    <a:lnTo>
                      <a:pt x="668" y="2079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1AA9530-8F6C-4E66-8109-E7E22089AC57}"/>
                  </a:ext>
                </a:extLst>
              </p:cNvPr>
              <p:cNvSpPr/>
              <p:nvPr/>
            </p:nvSpPr>
            <p:spPr>
              <a:xfrm>
                <a:off x="7031181" y="1246909"/>
                <a:ext cx="207818" cy="207818"/>
              </a:xfrm>
              <a:custGeom>
                <a:avLst/>
                <a:gdLst>
                  <a:gd name="connsiteX0" fmla="*/ 104412 w 207818"/>
                  <a:gd name="connsiteY0" fmla="*/ 207796 h 207818"/>
                  <a:gd name="connsiteX1" fmla="*/ 503 w 207818"/>
                  <a:gd name="connsiteY1" fmla="*/ 207796 h 207818"/>
                  <a:gd name="connsiteX2" fmla="*/ 503 w 207818"/>
                  <a:gd name="connsiteY2" fmla="*/ 103887 h 207818"/>
                  <a:gd name="connsiteX3" fmla="*/ 503 w 207818"/>
                  <a:gd name="connsiteY3" fmla="*/ -23 h 207818"/>
                  <a:gd name="connsiteX4" fmla="*/ 104412 w 207818"/>
                  <a:gd name="connsiteY4" fmla="*/ -23 h 207818"/>
                  <a:gd name="connsiteX5" fmla="*/ 208321 w 207818"/>
                  <a:gd name="connsiteY5" fmla="*/ 103887 h 207818"/>
                  <a:gd name="connsiteX6" fmla="*/ 104412 w 207818"/>
                  <a:gd name="connsiteY6" fmla="*/ 2077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412" y="207796"/>
                    </a:moveTo>
                    <a:cubicBezTo>
                      <a:pt x="80192" y="207796"/>
                      <a:pt x="503" y="207796"/>
                      <a:pt x="503" y="207796"/>
                    </a:cubicBezTo>
                    <a:cubicBezTo>
                      <a:pt x="503" y="207796"/>
                      <a:pt x="503" y="137051"/>
                      <a:pt x="503" y="103887"/>
                    </a:cubicBezTo>
                    <a:cubicBezTo>
                      <a:pt x="503" y="77982"/>
                      <a:pt x="503" y="-23"/>
                      <a:pt x="503" y="-23"/>
                    </a:cubicBezTo>
                    <a:cubicBezTo>
                      <a:pt x="503" y="-23"/>
                      <a:pt x="72932" y="-23"/>
                      <a:pt x="104412" y="-23"/>
                    </a:cubicBezTo>
                    <a:cubicBezTo>
                      <a:pt x="161796" y="-23"/>
                      <a:pt x="208321" y="46499"/>
                      <a:pt x="208321" y="103887"/>
                    </a:cubicBezTo>
                    <a:cubicBezTo>
                      <a:pt x="208321" y="161271"/>
                      <a:pt x="161796" y="207796"/>
                      <a:pt x="104412" y="2077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21D1DE9-7096-4404-957F-CB6D091555FD}"/>
                  </a:ext>
                </a:extLst>
              </p:cNvPr>
              <p:cNvSpPr/>
              <p:nvPr/>
            </p:nvSpPr>
            <p:spPr>
              <a:xfrm>
                <a:off x="4953000" y="1454727"/>
                <a:ext cx="207818" cy="207818"/>
              </a:xfrm>
              <a:custGeom>
                <a:avLst/>
                <a:gdLst>
                  <a:gd name="connsiteX0" fmla="*/ 207971 w 207818"/>
                  <a:gd name="connsiteY0" fmla="*/ 207831 h 207818"/>
                  <a:gd name="connsiteX1" fmla="*/ 207971 w 207818"/>
                  <a:gd name="connsiteY1" fmla="*/ 13 h 207818"/>
                  <a:gd name="connsiteX2" fmla="*/ 153 w 207818"/>
                  <a:gd name="connsiteY2" fmla="*/ 13 h 207818"/>
                  <a:gd name="connsiteX3" fmla="*/ 207971 w 207818"/>
                  <a:gd name="connsiteY3" fmla="*/ 20783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7971" y="207831"/>
                    </a:moveTo>
                    <a:lnTo>
                      <a:pt x="207971" y="13"/>
                    </a:lnTo>
                    <a:lnTo>
                      <a:pt x="153" y="13"/>
                    </a:lnTo>
                    <a:cubicBezTo>
                      <a:pt x="153" y="114787"/>
                      <a:pt x="93194" y="207831"/>
                      <a:pt x="207971" y="2078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082A21B-6FF9-4947-B8D9-2B5EED3BF22D}"/>
                  </a:ext>
                </a:extLst>
              </p:cNvPr>
              <p:cNvSpPr/>
              <p:nvPr/>
            </p:nvSpPr>
            <p:spPr>
              <a:xfrm>
                <a:off x="5160818" y="1454727"/>
                <a:ext cx="207818" cy="207818"/>
              </a:xfrm>
              <a:custGeom>
                <a:avLst/>
                <a:gdLst>
                  <a:gd name="connsiteX0" fmla="*/ 388 w 207818"/>
                  <a:gd name="connsiteY0" fmla="*/ 213 h 207818"/>
                  <a:gd name="connsiteX1" fmla="*/ 208206 w 207818"/>
                  <a:gd name="connsiteY1" fmla="*/ 213 h 207818"/>
                  <a:gd name="connsiteX2" fmla="*/ 208206 w 207818"/>
                  <a:gd name="connsiteY2" fmla="*/ 208031 h 207818"/>
                  <a:gd name="connsiteX3" fmla="*/ 388 w 207818"/>
                  <a:gd name="connsiteY3" fmla="*/ 20803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88" y="213"/>
                    </a:moveTo>
                    <a:lnTo>
                      <a:pt x="208206" y="213"/>
                    </a:lnTo>
                    <a:lnTo>
                      <a:pt x="208206" y="208031"/>
                    </a:lnTo>
                    <a:lnTo>
                      <a:pt x="388" y="20803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D76211E-8CB6-4B20-9953-F08E9FE0A921}"/>
                  </a:ext>
                </a:extLst>
              </p:cNvPr>
              <p:cNvSpPr/>
              <p:nvPr/>
            </p:nvSpPr>
            <p:spPr>
              <a:xfrm>
                <a:off x="5368636" y="1454727"/>
                <a:ext cx="207818" cy="207818"/>
              </a:xfrm>
              <a:custGeom>
                <a:avLst/>
                <a:gdLst>
                  <a:gd name="connsiteX0" fmla="*/ 208041 w 207818"/>
                  <a:gd name="connsiteY0" fmla="*/ 13 h 207818"/>
                  <a:gd name="connsiteX1" fmla="*/ 223 w 207818"/>
                  <a:gd name="connsiteY1" fmla="*/ 13 h 207818"/>
                  <a:gd name="connsiteX2" fmla="*/ 223 w 207818"/>
                  <a:gd name="connsiteY2" fmla="*/ 207831 h 207818"/>
                  <a:gd name="connsiteX3" fmla="*/ 208041 w 207818"/>
                  <a:gd name="connsiteY3" fmla="*/ 1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041" y="13"/>
                    </a:moveTo>
                    <a:lnTo>
                      <a:pt x="223" y="13"/>
                    </a:lnTo>
                    <a:lnTo>
                      <a:pt x="223" y="207831"/>
                    </a:lnTo>
                    <a:cubicBezTo>
                      <a:pt x="114997" y="207831"/>
                      <a:pt x="208041" y="114787"/>
                      <a:pt x="208041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7259059-A9A6-4226-9204-5F45AD6CC91F}"/>
                  </a:ext>
                </a:extLst>
              </p:cNvPr>
              <p:cNvSpPr/>
              <p:nvPr/>
            </p:nvSpPr>
            <p:spPr>
              <a:xfrm>
                <a:off x="6199909" y="1454727"/>
                <a:ext cx="207818" cy="207818"/>
              </a:xfrm>
              <a:custGeom>
                <a:avLst/>
                <a:gdLst>
                  <a:gd name="connsiteX0" fmla="*/ 208181 w 207818"/>
                  <a:gd name="connsiteY0" fmla="*/ 207831 h 207818"/>
                  <a:gd name="connsiteX1" fmla="*/ 208181 w 207818"/>
                  <a:gd name="connsiteY1" fmla="*/ 13 h 207818"/>
                  <a:gd name="connsiteX2" fmla="*/ 363 w 207818"/>
                  <a:gd name="connsiteY2" fmla="*/ 13 h 207818"/>
                  <a:gd name="connsiteX3" fmla="*/ 208181 w 207818"/>
                  <a:gd name="connsiteY3" fmla="*/ 20783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181" y="207831"/>
                    </a:moveTo>
                    <a:lnTo>
                      <a:pt x="208181" y="13"/>
                    </a:lnTo>
                    <a:lnTo>
                      <a:pt x="363" y="13"/>
                    </a:lnTo>
                    <a:cubicBezTo>
                      <a:pt x="363" y="114787"/>
                      <a:pt x="93404" y="207831"/>
                      <a:pt x="208181" y="2078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825D1C7-744A-4383-B787-CAB8E2B4C818}"/>
                  </a:ext>
                </a:extLst>
              </p:cNvPr>
              <p:cNvSpPr/>
              <p:nvPr/>
            </p:nvSpPr>
            <p:spPr>
              <a:xfrm>
                <a:off x="6407727" y="1454727"/>
                <a:ext cx="207818" cy="207818"/>
              </a:xfrm>
              <a:custGeom>
                <a:avLst/>
                <a:gdLst>
                  <a:gd name="connsiteX0" fmla="*/ 598 w 207818"/>
                  <a:gd name="connsiteY0" fmla="*/ 213 h 207818"/>
                  <a:gd name="connsiteX1" fmla="*/ 208416 w 207818"/>
                  <a:gd name="connsiteY1" fmla="*/ 213 h 207818"/>
                  <a:gd name="connsiteX2" fmla="*/ 208416 w 207818"/>
                  <a:gd name="connsiteY2" fmla="*/ 208031 h 207818"/>
                  <a:gd name="connsiteX3" fmla="*/ 598 w 207818"/>
                  <a:gd name="connsiteY3" fmla="*/ 20803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98" y="213"/>
                    </a:moveTo>
                    <a:lnTo>
                      <a:pt x="208416" y="213"/>
                    </a:lnTo>
                    <a:lnTo>
                      <a:pt x="208416" y="208031"/>
                    </a:lnTo>
                    <a:lnTo>
                      <a:pt x="598" y="20803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CCB49BD-0384-49F4-8A5E-2CD1CF88BAC7}"/>
                  </a:ext>
                </a:extLst>
              </p:cNvPr>
              <p:cNvSpPr/>
              <p:nvPr/>
            </p:nvSpPr>
            <p:spPr>
              <a:xfrm>
                <a:off x="6615545" y="1454727"/>
                <a:ext cx="207818" cy="207818"/>
              </a:xfrm>
              <a:custGeom>
                <a:avLst/>
                <a:gdLst>
                  <a:gd name="connsiteX0" fmla="*/ 208251 w 207818"/>
                  <a:gd name="connsiteY0" fmla="*/ 13 h 207818"/>
                  <a:gd name="connsiteX1" fmla="*/ 433 w 207818"/>
                  <a:gd name="connsiteY1" fmla="*/ 13 h 207818"/>
                  <a:gd name="connsiteX2" fmla="*/ 433 w 207818"/>
                  <a:gd name="connsiteY2" fmla="*/ 207831 h 207818"/>
                  <a:gd name="connsiteX3" fmla="*/ 208251 w 207818"/>
                  <a:gd name="connsiteY3" fmla="*/ 1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251" y="13"/>
                    </a:moveTo>
                    <a:lnTo>
                      <a:pt x="433" y="13"/>
                    </a:lnTo>
                    <a:lnTo>
                      <a:pt x="433" y="207831"/>
                    </a:lnTo>
                    <a:cubicBezTo>
                      <a:pt x="115207" y="207831"/>
                      <a:pt x="208251" y="114787"/>
                      <a:pt x="208251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3D98527-712C-49F3-81F1-908F93425DE2}"/>
                  </a:ext>
                </a:extLst>
              </p:cNvPr>
              <p:cNvSpPr/>
              <p:nvPr/>
            </p:nvSpPr>
            <p:spPr>
              <a:xfrm>
                <a:off x="4745181" y="1662545"/>
                <a:ext cx="207818" cy="207818"/>
              </a:xfrm>
              <a:custGeom>
                <a:avLst/>
                <a:gdLst>
                  <a:gd name="connsiteX0" fmla="*/ 104027 w 207818"/>
                  <a:gd name="connsiteY0" fmla="*/ 48 h 207818"/>
                  <a:gd name="connsiteX1" fmla="*/ 207936 w 207818"/>
                  <a:gd name="connsiteY1" fmla="*/ 103957 h 207818"/>
                  <a:gd name="connsiteX2" fmla="*/ 104027 w 207818"/>
                  <a:gd name="connsiteY2" fmla="*/ 207866 h 207818"/>
                  <a:gd name="connsiteX3" fmla="*/ 118 w 207818"/>
                  <a:gd name="connsiteY3" fmla="*/ 103957 h 207818"/>
                  <a:gd name="connsiteX4" fmla="*/ 104027 w 207818"/>
                  <a:gd name="connsiteY4" fmla="*/ 4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027" y="48"/>
                    </a:moveTo>
                    <a:cubicBezTo>
                      <a:pt x="161416" y="48"/>
                      <a:pt x="207936" y="46570"/>
                      <a:pt x="207936" y="103957"/>
                    </a:cubicBezTo>
                    <a:cubicBezTo>
                      <a:pt x="207936" y="161346"/>
                      <a:pt x="161416" y="207866"/>
                      <a:pt x="104027" y="207866"/>
                    </a:cubicBezTo>
                    <a:cubicBezTo>
                      <a:pt x="46640" y="207866"/>
                      <a:pt x="118" y="161346"/>
                      <a:pt x="118" y="103957"/>
                    </a:cubicBezTo>
                    <a:cubicBezTo>
                      <a:pt x="118" y="46570"/>
                      <a:pt x="46640" y="48"/>
                      <a:pt x="104027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799D4B8-32B8-41BE-8173-A897784010A4}"/>
                  </a:ext>
                </a:extLst>
              </p:cNvPr>
              <p:cNvSpPr/>
              <p:nvPr/>
            </p:nvSpPr>
            <p:spPr>
              <a:xfrm>
                <a:off x="5160818" y="1662545"/>
                <a:ext cx="207818" cy="207818"/>
              </a:xfrm>
              <a:custGeom>
                <a:avLst/>
                <a:gdLst>
                  <a:gd name="connsiteX0" fmla="*/ 188 w 207818"/>
                  <a:gd name="connsiteY0" fmla="*/ 103957 h 207818"/>
                  <a:gd name="connsiteX1" fmla="*/ 188 w 207818"/>
                  <a:gd name="connsiteY1" fmla="*/ 48 h 207818"/>
                  <a:gd name="connsiteX2" fmla="*/ 104097 w 207818"/>
                  <a:gd name="connsiteY2" fmla="*/ 48 h 207818"/>
                  <a:gd name="connsiteX3" fmla="*/ 208006 w 207818"/>
                  <a:gd name="connsiteY3" fmla="*/ 48 h 207818"/>
                  <a:gd name="connsiteX4" fmla="*/ 208006 w 207818"/>
                  <a:gd name="connsiteY4" fmla="*/ 103957 h 207818"/>
                  <a:gd name="connsiteX5" fmla="*/ 104097 w 207818"/>
                  <a:gd name="connsiteY5" fmla="*/ 207866 h 207818"/>
                  <a:gd name="connsiteX6" fmla="*/ 188 w 207818"/>
                  <a:gd name="connsiteY6" fmla="*/ 10395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88" y="103957"/>
                    </a:moveTo>
                    <a:cubicBezTo>
                      <a:pt x="188" y="79737"/>
                      <a:pt x="188" y="48"/>
                      <a:pt x="188" y="48"/>
                    </a:cubicBezTo>
                    <a:cubicBezTo>
                      <a:pt x="188" y="48"/>
                      <a:pt x="70929" y="48"/>
                      <a:pt x="104097" y="48"/>
                    </a:cubicBezTo>
                    <a:cubicBezTo>
                      <a:pt x="130001" y="48"/>
                      <a:pt x="208006" y="48"/>
                      <a:pt x="208006" y="48"/>
                    </a:cubicBezTo>
                    <a:cubicBezTo>
                      <a:pt x="208006" y="48"/>
                      <a:pt x="208006" y="72477"/>
                      <a:pt x="208006" y="103957"/>
                    </a:cubicBezTo>
                    <a:cubicBezTo>
                      <a:pt x="208006" y="161341"/>
                      <a:pt x="161481" y="207866"/>
                      <a:pt x="104097" y="207866"/>
                    </a:cubicBezTo>
                    <a:cubicBezTo>
                      <a:pt x="46709" y="207866"/>
                      <a:pt x="188" y="161341"/>
                      <a:pt x="188" y="1039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04C3D13E-9858-476A-8C04-05F648DF4358}"/>
                  </a:ext>
                </a:extLst>
              </p:cNvPr>
              <p:cNvSpPr/>
              <p:nvPr/>
            </p:nvSpPr>
            <p:spPr>
              <a:xfrm>
                <a:off x="5576454" y="1662545"/>
                <a:ext cx="207818" cy="207818"/>
              </a:xfrm>
              <a:custGeom>
                <a:avLst/>
                <a:gdLst>
                  <a:gd name="connsiteX0" fmla="*/ 104167 w 207818"/>
                  <a:gd name="connsiteY0" fmla="*/ 48 h 207818"/>
                  <a:gd name="connsiteX1" fmla="*/ 208076 w 207818"/>
                  <a:gd name="connsiteY1" fmla="*/ 103957 h 207818"/>
                  <a:gd name="connsiteX2" fmla="*/ 104167 w 207818"/>
                  <a:gd name="connsiteY2" fmla="*/ 207866 h 207818"/>
                  <a:gd name="connsiteX3" fmla="*/ 258 w 207818"/>
                  <a:gd name="connsiteY3" fmla="*/ 103957 h 207818"/>
                  <a:gd name="connsiteX4" fmla="*/ 104167 w 207818"/>
                  <a:gd name="connsiteY4" fmla="*/ 4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167" y="48"/>
                    </a:moveTo>
                    <a:cubicBezTo>
                      <a:pt x="161556" y="48"/>
                      <a:pt x="208076" y="46570"/>
                      <a:pt x="208076" y="103957"/>
                    </a:cubicBezTo>
                    <a:cubicBezTo>
                      <a:pt x="208076" y="161346"/>
                      <a:pt x="161556" y="207866"/>
                      <a:pt x="104167" y="207866"/>
                    </a:cubicBezTo>
                    <a:cubicBezTo>
                      <a:pt x="46780" y="207866"/>
                      <a:pt x="258" y="161346"/>
                      <a:pt x="258" y="103957"/>
                    </a:cubicBezTo>
                    <a:cubicBezTo>
                      <a:pt x="258" y="46570"/>
                      <a:pt x="46780" y="48"/>
                      <a:pt x="104167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516B58E-226E-42D6-96A8-23B5AC3D841F}"/>
                  </a:ext>
                </a:extLst>
              </p:cNvPr>
              <p:cNvSpPr/>
              <p:nvPr/>
            </p:nvSpPr>
            <p:spPr>
              <a:xfrm>
                <a:off x="5992090" y="1662545"/>
                <a:ext cx="207818" cy="207818"/>
              </a:xfrm>
              <a:custGeom>
                <a:avLst/>
                <a:gdLst>
                  <a:gd name="connsiteX0" fmla="*/ 104237 w 207818"/>
                  <a:gd name="connsiteY0" fmla="*/ 48 h 207818"/>
                  <a:gd name="connsiteX1" fmla="*/ 208146 w 207818"/>
                  <a:gd name="connsiteY1" fmla="*/ 103957 h 207818"/>
                  <a:gd name="connsiteX2" fmla="*/ 104237 w 207818"/>
                  <a:gd name="connsiteY2" fmla="*/ 207866 h 207818"/>
                  <a:gd name="connsiteX3" fmla="*/ 328 w 207818"/>
                  <a:gd name="connsiteY3" fmla="*/ 103957 h 207818"/>
                  <a:gd name="connsiteX4" fmla="*/ 104237 w 207818"/>
                  <a:gd name="connsiteY4" fmla="*/ 4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237" y="48"/>
                    </a:moveTo>
                    <a:cubicBezTo>
                      <a:pt x="161626" y="48"/>
                      <a:pt x="208146" y="46570"/>
                      <a:pt x="208146" y="103957"/>
                    </a:cubicBezTo>
                    <a:cubicBezTo>
                      <a:pt x="208146" y="161346"/>
                      <a:pt x="161626" y="207866"/>
                      <a:pt x="104237" y="207866"/>
                    </a:cubicBezTo>
                    <a:cubicBezTo>
                      <a:pt x="46850" y="207866"/>
                      <a:pt x="328" y="161346"/>
                      <a:pt x="328" y="103957"/>
                    </a:cubicBezTo>
                    <a:cubicBezTo>
                      <a:pt x="328" y="46570"/>
                      <a:pt x="46850" y="48"/>
                      <a:pt x="104237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AFF1652-CDC6-4F93-AA3B-79219958AAA3}"/>
                  </a:ext>
                </a:extLst>
              </p:cNvPr>
              <p:cNvSpPr/>
              <p:nvPr/>
            </p:nvSpPr>
            <p:spPr>
              <a:xfrm>
                <a:off x="6407727" y="1662545"/>
                <a:ext cx="207818" cy="207818"/>
              </a:xfrm>
              <a:custGeom>
                <a:avLst/>
                <a:gdLst>
                  <a:gd name="connsiteX0" fmla="*/ 598 w 207818"/>
                  <a:gd name="connsiteY0" fmla="*/ 248 h 207818"/>
                  <a:gd name="connsiteX1" fmla="*/ 208416 w 207818"/>
                  <a:gd name="connsiteY1" fmla="*/ 248 h 207818"/>
                  <a:gd name="connsiteX2" fmla="*/ 208416 w 207818"/>
                  <a:gd name="connsiteY2" fmla="*/ 208066 h 207818"/>
                  <a:gd name="connsiteX3" fmla="*/ 598 w 207818"/>
                  <a:gd name="connsiteY3" fmla="*/ 20806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98" y="248"/>
                    </a:moveTo>
                    <a:lnTo>
                      <a:pt x="208416" y="248"/>
                    </a:lnTo>
                    <a:lnTo>
                      <a:pt x="208416" y="208066"/>
                    </a:lnTo>
                    <a:lnTo>
                      <a:pt x="598" y="20806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0EDBFDD-2347-4C3E-82FA-B0550440666F}"/>
                  </a:ext>
                </a:extLst>
              </p:cNvPr>
              <p:cNvSpPr/>
              <p:nvPr/>
            </p:nvSpPr>
            <p:spPr>
              <a:xfrm>
                <a:off x="6823363" y="1662545"/>
                <a:ext cx="207818" cy="207818"/>
              </a:xfrm>
              <a:custGeom>
                <a:avLst/>
                <a:gdLst>
                  <a:gd name="connsiteX0" fmla="*/ 104377 w 207818"/>
                  <a:gd name="connsiteY0" fmla="*/ 48 h 207818"/>
                  <a:gd name="connsiteX1" fmla="*/ 208286 w 207818"/>
                  <a:gd name="connsiteY1" fmla="*/ 103957 h 207818"/>
                  <a:gd name="connsiteX2" fmla="*/ 104377 w 207818"/>
                  <a:gd name="connsiteY2" fmla="*/ 207866 h 207818"/>
                  <a:gd name="connsiteX3" fmla="*/ 468 w 207818"/>
                  <a:gd name="connsiteY3" fmla="*/ 103957 h 207818"/>
                  <a:gd name="connsiteX4" fmla="*/ 104377 w 207818"/>
                  <a:gd name="connsiteY4" fmla="*/ 4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377" y="48"/>
                    </a:moveTo>
                    <a:cubicBezTo>
                      <a:pt x="161766" y="48"/>
                      <a:pt x="208286" y="46570"/>
                      <a:pt x="208286" y="103957"/>
                    </a:cubicBezTo>
                    <a:cubicBezTo>
                      <a:pt x="208286" y="161346"/>
                      <a:pt x="161766" y="207866"/>
                      <a:pt x="104377" y="207866"/>
                    </a:cubicBezTo>
                    <a:cubicBezTo>
                      <a:pt x="46990" y="207866"/>
                      <a:pt x="468" y="161346"/>
                      <a:pt x="468" y="103957"/>
                    </a:cubicBezTo>
                    <a:cubicBezTo>
                      <a:pt x="468" y="46570"/>
                      <a:pt x="46990" y="48"/>
                      <a:pt x="104377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5DE7F89-F89C-46A4-ADE3-E1B88DF341EC}"/>
                  </a:ext>
                </a:extLst>
              </p:cNvPr>
              <p:cNvSpPr/>
              <p:nvPr/>
            </p:nvSpPr>
            <p:spPr>
              <a:xfrm>
                <a:off x="7239000" y="1662545"/>
                <a:ext cx="207818" cy="207818"/>
              </a:xfrm>
              <a:custGeom>
                <a:avLst/>
                <a:gdLst>
                  <a:gd name="connsiteX0" fmla="*/ 104447 w 207818"/>
                  <a:gd name="connsiteY0" fmla="*/ 48 h 207818"/>
                  <a:gd name="connsiteX1" fmla="*/ 208356 w 207818"/>
                  <a:gd name="connsiteY1" fmla="*/ 103957 h 207818"/>
                  <a:gd name="connsiteX2" fmla="*/ 104447 w 207818"/>
                  <a:gd name="connsiteY2" fmla="*/ 207866 h 207818"/>
                  <a:gd name="connsiteX3" fmla="*/ 538 w 207818"/>
                  <a:gd name="connsiteY3" fmla="*/ 103957 h 207818"/>
                  <a:gd name="connsiteX4" fmla="*/ 104447 w 207818"/>
                  <a:gd name="connsiteY4" fmla="*/ 4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447" y="48"/>
                    </a:moveTo>
                    <a:cubicBezTo>
                      <a:pt x="161836" y="48"/>
                      <a:pt x="208356" y="46570"/>
                      <a:pt x="208356" y="103957"/>
                    </a:cubicBezTo>
                    <a:cubicBezTo>
                      <a:pt x="208356" y="161346"/>
                      <a:pt x="161836" y="207866"/>
                      <a:pt x="104447" y="207866"/>
                    </a:cubicBezTo>
                    <a:cubicBezTo>
                      <a:pt x="47060" y="207866"/>
                      <a:pt x="538" y="161346"/>
                      <a:pt x="538" y="103957"/>
                    </a:cubicBezTo>
                    <a:cubicBezTo>
                      <a:pt x="538" y="46570"/>
                      <a:pt x="47060" y="48"/>
                      <a:pt x="104447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9ECC3EAF-7675-4DB4-974E-155EB1936A3B}"/>
                  </a:ext>
                </a:extLst>
              </p:cNvPr>
              <p:cNvSpPr/>
              <p:nvPr/>
            </p:nvSpPr>
            <p:spPr>
              <a:xfrm>
                <a:off x="5784272" y="1870363"/>
                <a:ext cx="207818" cy="207818"/>
              </a:xfrm>
              <a:custGeom>
                <a:avLst/>
                <a:gdLst>
                  <a:gd name="connsiteX0" fmla="*/ 208111 w 207818"/>
                  <a:gd name="connsiteY0" fmla="*/ 103992 h 207818"/>
                  <a:gd name="connsiteX1" fmla="*/ 208111 w 207818"/>
                  <a:gd name="connsiteY1" fmla="*/ 207901 h 207818"/>
                  <a:gd name="connsiteX2" fmla="*/ 104202 w 207818"/>
                  <a:gd name="connsiteY2" fmla="*/ 207896 h 207818"/>
                  <a:gd name="connsiteX3" fmla="*/ 293 w 207818"/>
                  <a:gd name="connsiteY3" fmla="*/ 207896 h 207818"/>
                  <a:gd name="connsiteX4" fmla="*/ 293 w 207818"/>
                  <a:gd name="connsiteY4" fmla="*/ 103989 h 207818"/>
                  <a:gd name="connsiteX5" fmla="*/ 104199 w 207818"/>
                  <a:gd name="connsiteY5" fmla="*/ 83 h 207818"/>
                  <a:gd name="connsiteX6" fmla="*/ 208111 w 207818"/>
                  <a:gd name="connsiteY6" fmla="*/ 10399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111" y="103992"/>
                    </a:moveTo>
                    <a:cubicBezTo>
                      <a:pt x="208111" y="128209"/>
                      <a:pt x="208111" y="207901"/>
                      <a:pt x="208111" y="207901"/>
                    </a:cubicBezTo>
                    <a:cubicBezTo>
                      <a:pt x="208111" y="207901"/>
                      <a:pt x="137372" y="207901"/>
                      <a:pt x="104202" y="207896"/>
                    </a:cubicBezTo>
                    <a:cubicBezTo>
                      <a:pt x="78297" y="207901"/>
                      <a:pt x="293" y="207896"/>
                      <a:pt x="293" y="207896"/>
                    </a:cubicBezTo>
                    <a:cubicBezTo>
                      <a:pt x="293" y="207896"/>
                      <a:pt x="293" y="135475"/>
                      <a:pt x="293" y="103989"/>
                    </a:cubicBezTo>
                    <a:cubicBezTo>
                      <a:pt x="295" y="46605"/>
                      <a:pt x="46814" y="83"/>
                      <a:pt x="104199" y="83"/>
                    </a:cubicBezTo>
                    <a:cubicBezTo>
                      <a:pt x="161586" y="83"/>
                      <a:pt x="208111" y="46605"/>
                      <a:pt x="208111" y="1039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A5E28E1-758B-45BE-9D22-CC33236147D1}"/>
                  </a:ext>
                </a:extLst>
              </p:cNvPr>
              <p:cNvSpPr/>
              <p:nvPr/>
            </p:nvSpPr>
            <p:spPr>
              <a:xfrm>
                <a:off x="6199909" y="1870363"/>
                <a:ext cx="207818" cy="207818"/>
              </a:xfrm>
              <a:custGeom>
                <a:avLst/>
                <a:gdLst>
                  <a:gd name="connsiteX0" fmla="*/ 104272 w 207818"/>
                  <a:gd name="connsiteY0" fmla="*/ 83 h 207818"/>
                  <a:gd name="connsiteX1" fmla="*/ 208181 w 207818"/>
                  <a:gd name="connsiteY1" fmla="*/ 83 h 207818"/>
                  <a:gd name="connsiteX2" fmla="*/ 208181 w 207818"/>
                  <a:gd name="connsiteY2" fmla="*/ 103992 h 207818"/>
                  <a:gd name="connsiteX3" fmla="*/ 208181 w 207818"/>
                  <a:gd name="connsiteY3" fmla="*/ 207901 h 207818"/>
                  <a:gd name="connsiteX4" fmla="*/ 104272 w 207818"/>
                  <a:gd name="connsiteY4" fmla="*/ 207901 h 207818"/>
                  <a:gd name="connsiteX5" fmla="*/ 363 w 207818"/>
                  <a:gd name="connsiteY5" fmla="*/ 103992 h 207818"/>
                  <a:gd name="connsiteX6" fmla="*/ 104272 w 207818"/>
                  <a:gd name="connsiteY6" fmla="*/ 8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272" y="83"/>
                    </a:moveTo>
                    <a:cubicBezTo>
                      <a:pt x="128491" y="83"/>
                      <a:pt x="208181" y="83"/>
                      <a:pt x="208181" y="83"/>
                    </a:cubicBezTo>
                    <a:cubicBezTo>
                      <a:pt x="208181" y="83"/>
                      <a:pt x="208181" y="70816"/>
                      <a:pt x="208181" y="103992"/>
                    </a:cubicBezTo>
                    <a:cubicBezTo>
                      <a:pt x="208181" y="129888"/>
                      <a:pt x="208181" y="207901"/>
                      <a:pt x="208181" y="207901"/>
                    </a:cubicBezTo>
                    <a:cubicBezTo>
                      <a:pt x="208181" y="207901"/>
                      <a:pt x="135769" y="207901"/>
                      <a:pt x="104272" y="207901"/>
                    </a:cubicBezTo>
                    <a:cubicBezTo>
                      <a:pt x="46864" y="207901"/>
                      <a:pt x="363" y="161358"/>
                      <a:pt x="363" y="103992"/>
                    </a:cubicBezTo>
                    <a:cubicBezTo>
                      <a:pt x="363" y="46618"/>
                      <a:pt x="46864" y="83"/>
                      <a:pt x="104272" y="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334E4DDA-EBB7-4C9A-82AD-C63BB34840D5}"/>
                  </a:ext>
                </a:extLst>
              </p:cNvPr>
              <p:cNvSpPr/>
              <p:nvPr/>
            </p:nvSpPr>
            <p:spPr>
              <a:xfrm>
                <a:off x="6407727" y="1870363"/>
                <a:ext cx="207818" cy="207818"/>
              </a:xfrm>
              <a:custGeom>
                <a:avLst/>
                <a:gdLst>
                  <a:gd name="connsiteX0" fmla="*/ 208216 w 207818"/>
                  <a:gd name="connsiteY0" fmla="*/ 83 h 207818"/>
                  <a:gd name="connsiteX1" fmla="*/ 398 w 207818"/>
                  <a:gd name="connsiteY1" fmla="*/ 83 h 207818"/>
                  <a:gd name="connsiteX2" fmla="*/ 398 w 207818"/>
                  <a:gd name="connsiteY2" fmla="*/ 207901 h 207818"/>
                  <a:gd name="connsiteX3" fmla="*/ 208216 w 207818"/>
                  <a:gd name="connsiteY3" fmla="*/ 8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216" y="83"/>
                    </a:moveTo>
                    <a:lnTo>
                      <a:pt x="398" y="83"/>
                    </a:lnTo>
                    <a:lnTo>
                      <a:pt x="398" y="207901"/>
                    </a:lnTo>
                    <a:cubicBezTo>
                      <a:pt x="115172" y="207901"/>
                      <a:pt x="208216" y="114857"/>
                      <a:pt x="208216" y="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076E347-8C4A-497A-89AE-0D0E2F102BB7}"/>
                  </a:ext>
                </a:extLst>
              </p:cNvPr>
              <p:cNvSpPr/>
              <p:nvPr/>
            </p:nvSpPr>
            <p:spPr>
              <a:xfrm>
                <a:off x="3082636" y="2078181"/>
                <a:ext cx="207818" cy="207818"/>
              </a:xfrm>
              <a:custGeom>
                <a:avLst/>
                <a:gdLst>
                  <a:gd name="connsiteX0" fmla="*/ 103747 w 207818"/>
                  <a:gd name="connsiteY0" fmla="*/ 118 h 207818"/>
                  <a:gd name="connsiteX1" fmla="*/ 207656 w 207818"/>
                  <a:gd name="connsiteY1" fmla="*/ 104027 h 207818"/>
                  <a:gd name="connsiteX2" fmla="*/ 103747 w 207818"/>
                  <a:gd name="connsiteY2" fmla="*/ 207936 h 207818"/>
                  <a:gd name="connsiteX3" fmla="*/ -163 w 207818"/>
                  <a:gd name="connsiteY3" fmla="*/ 104027 h 207818"/>
                  <a:gd name="connsiteX4" fmla="*/ 103747 w 207818"/>
                  <a:gd name="connsiteY4" fmla="*/ 11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3747" y="118"/>
                    </a:moveTo>
                    <a:cubicBezTo>
                      <a:pt x="161136" y="118"/>
                      <a:pt x="207656" y="46640"/>
                      <a:pt x="207656" y="104027"/>
                    </a:cubicBezTo>
                    <a:cubicBezTo>
                      <a:pt x="207656" y="161416"/>
                      <a:pt x="161136" y="207936"/>
                      <a:pt x="103747" y="207936"/>
                    </a:cubicBezTo>
                    <a:cubicBezTo>
                      <a:pt x="46360" y="207936"/>
                      <a:pt x="-163" y="161416"/>
                      <a:pt x="-163" y="104027"/>
                    </a:cubicBezTo>
                    <a:cubicBezTo>
                      <a:pt x="-163" y="46640"/>
                      <a:pt x="46360" y="118"/>
                      <a:pt x="103747" y="1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35078FF-CAC2-4816-AF8E-93470AC170CB}"/>
                  </a:ext>
                </a:extLst>
              </p:cNvPr>
              <p:cNvSpPr/>
              <p:nvPr/>
            </p:nvSpPr>
            <p:spPr>
              <a:xfrm>
                <a:off x="3706090" y="2078181"/>
                <a:ext cx="207818" cy="207818"/>
              </a:xfrm>
              <a:custGeom>
                <a:avLst/>
                <a:gdLst>
                  <a:gd name="connsiteX0" fmla="*/ 103852 w 207818"/>
                  <a:gd name="connsiteY0" fmla="*/ 118 h 207818"/>
                  <a:gd name="connsiteX1" fmla="*/ 207761 w 207818"/>
                  <a:gd name="connsiteY1" fmla="*/ 118 h 207818"/>
                  <a:gd name="connsiteX2" fmla="*/ 207761 w 207818"/>
                  <a:gd name="connsiteY2" fmla="*/ 104027 h 207818"/>
                  <a:gd name="connsiteX3" fmla="*/ 207761 w 207818"/>
                  <a:gd name="connsiteY3" fmla="*/ 207936 h 207818"/>
                  <a:gd name="connsiteX4" fmla="*/ 103852 w 207818"/>
                  <a:gd name="connsiteY4" fmla="*/ 207936 h 207818"/>
                  <a:gd name="connsiteX5" fmla="*/ -58 w 207818"/>
                  <a:gd name="connsiteY5" fmla="*/ 104027 h 207818"/>
                  <a:gd name="connsiteX6" fmla="*/ 103852 w 207818"/>
                  <a:gd name="connsiteY6" fmla="*/ 11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3852" y="118"/>
                    </a:moveTo>
                    <a:cubicBezTo>
                      <a:pt x="128071" y="118"/>
                      <a:pt x="207761" y="118"/>
                      <a:pt x="207761" y="118"/>
                    </a:cubicBezTo>
                    <a:cubicBezTo>
                      <a:pt x="207761" y="118"/>
                      <a:pt x="207761" y="70851"/>
                      <a:pt x="207761" y="104027"/>
                    </a:cubicBezTo>
                    <a:cubicBezTo>
                      <a:pt x="207761" y="129923"/>
                      <a:pt x="207761" y="207936"/>
                      <a:pt x="207761" y="207936"/>
                    </a:cubicBezTo>
                    <a:cubicBezTo>
                      <a:pt x="207761" y="207936"/>
                      <a:pt x="135349" y="207936"/>
                      <a:pt x="103852" y="207936"/>
                    </a:cubicBezTo>
                    <a:cubicBezTo>
                      <a:pt x="46444" y="207936"/>
                      <a:pt x="-58" y="161393"/>
                      <a:pt x="-58" y="104027"/>
                    </a:cubicBezTo>
                    <a:cubicBezTo>
                      <a:pt x="-58" y="46653"/>
                      <a:pt x="46444" y="118"/>
                      <a:pt x="103852" y="1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0A003843-7464-4910-9186-BE7C2F48893D}"/>
                  </a:ext>
                </a:extLst>
              </p:cNvPr>
              <p:cNvSpPr/>
              <p:nvPr/>
            </p:nvSpPr>
            <p:spPr>
              <a:xfrm>
                <a:off x="3913909" y="2078181"/>
                <a:ext cx="207818" cy="207818"/>
              </a:xfrm>
              <a:custGeom>
                <a:avLst/>
                <a:gdLst>
                  <a:gd name="connsiteX0" fmla="*/ 178 w 207818"/>
                  <a:gd name="connsiteY0" fmla="*/ 318 h 207818"/>
                  <a:gd name="connsiteX1" fmla="*/ 207996 w 207818"/>
                  <a:gd name="connsiteY1" fmla="*/ 318 h 207818"/>
                  <a:gd name="connsiteX2" fmla="*/ 207996 w 207818"/>
                  <a:gd name="connsiteY2" fmla="*/ 208136 h 207818"/>
                  <a:gd name="connsiteX3" fmla="*/ 178 w 207818"/>
                  <a:gd name="connsiteY3" fmla="*/ 20813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178" y="318"/>
                    </a:moveTo>
                    <a:lnTo>
                      <a:pt x="207996" y="318"/>
                    </a:lnTo>
                    <a:lnTo>
                      <a:pt x="207996" y="208136"/>
                    </a:lnTo>
                    <a:lnTo>
                      <a:pt x="178" y="20813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8C9412AD-12D0-4780-9F61-8B24B686B700}"/>
                  </a:ext>
                </a:extLst>
              </p:cNvPr>
              <p:cNvSpPr/>
              <p:nvPr/>
            </p:nvSpPr>
            <p:spPr>
              <a:xfrm>
                <a:off x="4121727" y="2078181"/>
                <a:ext cx="207818" cy="207818"/>
              </a:xfrm>
              <a:custGeom>
                <a:avLst/>
                <a:gdLst>
                  <a:gd name="connsiteX0" fmla="*/ 213 w 207818"/>
                  <a:gd name="connsiteY0" fmla="*/ 318 h 207818"/>
                  <a:gd name="connsiteX1" fmla="*/ 208031 w 207818"/>
                  <a:gd name="connsiteY1" fmla="*/ 318 h 207818"/>
                  <a:gd name="connsiteX2" fmla="*/ 208031 w 207818"/>
                  <a:gd name="connsiteY2" fmla="*/ 208136 h 207818"/>
                  <a:gd name="connsiteX3" fmla="*/ 213 w 207818"/>
                  <a:gd name="connsiteY3" fmla="*/ 20813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13" y="318"/>
                    </a:moveTo>
                    <a:lnTo>
                      <a:pt x="208031" y="318"/>
                    </a:lnTo>
                    <a:lnTo>
                      <a:pt x="208031" y="208136"/>
                    </a:lnTo>
                    <a:lnTo>
                      <a:pt x="213" y="20813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D97A335-9E0E-4544-8C71-D20EFBC48473}"/>
                  </a:ext>
                </a:extLst>
              </p:cNvPr>
              <p:cNvSpPr/>
              <p:nvPr/>
            </p:nvSpPr>
            <p:spPr>
              <a:xfrm>
                <a:off x="4329545" y="2078181"/>
                <a:ext cx="207818" cy="207818"/>
              </a:xfrm>
              <a:custGeom>
                <a:avLst/>
                <a:gdLst>
                  <a:gd name="connsiteX0" fmla="*/ 248 w 207818"/>
                  <a:gd name="connsiteY0" fmla="*/ 318 h 207818"/>
                  <a:gd name="connsiteX1" fmla="*/ 208066 w 207818"/>
                  <a:gd name="connsiteY1" fmla="*/ 318 h 207818"/>
                  <a:gd name="connsiteX2" fmla="*/ 208066 w 207818"/>
                  <a:gd name="connsiteY2" fmla="*/ 208136 h 207818"/>
                  <a:gd name="connsiteX3" fmla="*/ 248 w 207818"/>
                  <a:gd name="connsiteY3" fmla="*/ 20813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48" y="318"/>
                    </a:moveTo>
                    <a:lnTo>
                      <a:pt x="208066" y="318"/>
                    </a:lnTo>
                    <a:lnTo>
                      <a:pt x="208066" y="208136"/>
                    </a:lnTo>
                    <a:lnTo>
                      <a:pt x="248" y="20813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52A9F40D-4924-4C38-BA39-F96B4DD1EDD2}"/>
                  </a:ext>
                </a:extLst>
              </p:cNvPr>
              <p:cNvSpPr/>
              <p:nvPr/>
            </p:nvSpPr>
            <p:spPr>
              <a:xfrm>
                <a:off x="4537363" y="2078181"/>
                <a:ext cx="207818" cy="207818"/>
              </a:xfrm>
              <a:custGeom>
                <a:avLst/>
                <a:gdLst>
                  <a:gd name="connsiteX0" fmla="*/ 283 w 207818"/>
                  <a:gd name="connsiteY0" fmla="*/ 318 h 207818"/>
                  <a:gd name="connsiteX1" fmla="*/ 208101 w 207818"/>
                  <a:gd name="connsiteY1" fmla="*/ 318 h 207818"/>
                  <a:gd name="connsiteX2" fmla="*/ 208101 w 207818"/>
                  <a:gd name="connsiteY2" fmla="*/ 208136 h 207818"/>
                  <a:gd name="connsiteX3" fmla="*/ 283 w 207818"/>
                  <a:gd name="connsiteY3" fmla="*/ 20813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83" y="318"/>
                    </a:moveTo>
                    <a:lnTo>
                      <a:pt x="208101" y="318"/>
                    </a:lnTo>
                    <a:lnTo>
                      <a:pt x="208101" y="208136"/>
                    </a:lnTo>
                    <a:lnTo>
                      <a:pt x="283" y="20813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A2DFFD4-6560-412A-A5CA-22C051796B01}"/>
                  </a:ext>
                </a:extLst>
              </p:cNvPr>
              <p:cNvSpPr/>
              <p:nvPr/>
            </p:nvSpPr>
            <p:spPr>
              <a:xfrm>
                <a:off x="4745181" y="2078181"/>
                <a:ext cx="207818" cy="207818"/>
              </a:xfrm>
              <a:custGeom>
                <a:avLst/>
                <a:gdLst>
                  <a:gd name="connsiteX0" fmla="*/ 104027 w 207818"/>
                  <a:gd name="connsiteY0" fmla="*/ 207936 h 207818"/>
                  <a:gd name="connsiteX1" fmla="*/ 118 w 207818"/>
                  <a:gd name="connsiteY1" fmla="*/ 207936 h 207818"/>
                  <a:gd name="connsiteX2" fmla="*/ 118 w 207818"/>
                  <a:gd name="connsiteY2" fmla="*/ 104027 h 207818"/>
                  <a:gd name="connsiteX3" fmla="*/ 118 w 207818"/>
                  <a:gd name="connsiteY3" fmla="*/ 118 h 207818"/>
                  <a:gd name="connsiteX4" fmla="*/ 104027 w 207818"/>
                  <a:gd name="connsiteY4" fmla="*/ 118 h 207818"/>
                  <a:gd name="connsiteX5" fmla="*/ 207936 w 207818"/>
                  <a:gd name="connsiteY5" fmla="*/ 104027 h 207818"/>
                  <a:gd name="connsiteX6" fmla="*/ 104027 w 207818"/>
                  <a:gd name="connsiteY6" fmla="*/ 20793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027" y="207936"/>
                    </a:moveTo>
                    <a:cubicBezTo>
                      <a:pt x="79807" y="207936"/>
                      <a:pt x="118" y="207936"/>
                      <a:pt x="118" y="207936"/>
                    </a:cubicBezTo>
                    <a:cubicBezTo>
                      <a:pt x="118" y="207936"/>
                      <a:pt x="118" y="137191"/>
                      <a:pt x="118" y="104027"/>
                    </a:cubicBezTo>
                    <a:cubicBezTo>
                      <a:pt x="118" y="78122"/>
                      <a:pt x="118" y="118"/>
                      <a:pt x="118" y="118"/>
                    </a:cubicBezTo>
                    <a:cubicBezTo>
                      <a:pt x="118" y="118"/>
                      <a:pt x="72547" y="118"/>
                      <a:pt x="104027" y="118"/>
                    </a:cubicBezTo>
                    <a:cubicBezTo>
                      <a:pt x="161411" y="118"/>
                      <a:pt x="207936" y="46639"/>
                      <a:pt x="207936" y="104027"/>
                    </a:cubicBezTo>
                    <a:cubicBezTo>
                      <a:pt x="207936" y="161411"/>
                      <a:pt x="161411" y="207936"/>
                      <a:pt x="104027" y="2079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F23028F-DF46-4A20-8076-76B8EE7EBA62}"/>
                  </a:ext>
                </a:extLst>
              </p:cNvPr>
              <p:cNvSpPr/>
              <p:nvPr/>
            </p:nvSpPr>
            <p:spPr>
              <a:xfrm>
                <a:off x="5784272" y="2078181"/>
                <a:ext cx="207818" cy="207818"/>
              </a:xfrm>
              <a:custGeom>
                <a:avLst/>
                <a:gdLst>
                  <a:gd name="connsiteX0" fmla="*/ 493 w 207818"/>
                  <a:gd name="connsiteY0" fmla="*/ 318 h 207818"/>
                  <a:gd name="connsiteX1" fmla="*/ 208311 w 207818"/>
                  <a:gd name="connsiteY1" fmla="*/ 318 h 207818"/>
                  <a:gd name="connsiteX2" fmla="*/ 208311 w 207818"/>
                  <a:gd name="connsiteY2" fmla="*/ 208136 h 207818"/>
                  <a:gd name="connsiteX3" fmla="*/ 493 w 207818"/>
                  <a:gd name="connsiteY3" fmla="*/ 20813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493" y="318"/>
                    </a:moveTo>
                    <a:lnTo>
                      <a:pt x="208311" y="318"/>
                    </a:lnTo>
                    <a:lnTo>
                      <a:pt x="208311" y="208136"/>
                    </a:lnTo>
                    <a:lnTo>
                      <a:pt x="493" y="20813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5DADDEF2-71C6-4DEC-A89D-52ADBDD54A18}"/>
                  </a:ext>
                </a:extLst>
              </p:cNvPr>
              <p:cNvSpPr/>
              <p:nvPr/>
            </p:nvSpPr>
            <p:spPr>
              <a:xfrm>
                <a:off x="6615545" y="2078181"/>
                <a:ext cx="207818" cy="207818"/>
              </a:xfrm>
              <a:custGeom>
                <a:avLst/>
                <a:gdLst>
                  <a:gd name="connsiteX0" fmla="*/ 104342 w 207818"/>
                  <a:gd name="connsiteY0" fmla="*/ 118 h 207818"/>
                  <a:gd name="connsiteX1" fmla="*/ 208251 w 207818"/>
                  <a:gd name="connsiteY1" fmla="*/ 104027 h 207818"/>
                  <a:gd name="connsiteX2" fmla="*/ 104342 w 207818"/>
                  <a:gd name="connsiteY2" fmla="*/ 207936 h 207818"/>
                  <a:gd name="connsiteX3" fmla="*/ 433 w 207818"/>
                  <a:gd name="connsiteY3" fmla="*/ 104027 h 207818"/>
                  <a:gd name="connsiteX4" fmla="*/ 104342 w 207818"/>
                  <a:gd name="connsiteY4" fmla="*/ 11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342" y="118"/>
                    </a:moveTo>
                    <a:cubicBezTo>
                      <a:pt x="161731" y="118"/>
                      <a:pt x="208251" y="46640"/>
                      <a:pt x="208251" y="104027"/>
                    </a:cubicBezTo>
                    <a:cubicBezTo>
                      <a:pt x="208251" y="161416"/>
                      <a:pt x="161731" y="207936"/>
                      <a:pt x="104342" y="207936"/>
                    </a:cubicBezTo>
                    <a:cubicBezTo>
                      <a:pt x="46955" y="207936"/>
                      <a:pt x="433" y="161416"/>
                      <a:pt x="433" y="104027"/>
                    </a:cubicBezTo>
                    <a:cubicBezTo>
                      <a:pt x="433" y="46640"/>
                      <a:pt x="46955" y="118"/>
                      <a:pt x="104342" y="1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662EDE9-A920-4E01-AA4C-BC8FDA851C52}"/>
                  </a:ext>
                </a:extLst>
              </p:cNvPr>
              <p:cNvSpPr/>
              <p:nvPr/>
            </p:nvSpPr>
            <p:spPr>
              <a:xfrm>
                <a:off x="7446818" y="2078181"/>
                <a:ext cx="207818" cy="207818"/>
              </a:xfrm>
              <a:custGeom>
                <a:avLst/>
                <a:gdLst>
                  <a:gd name="connsiteX0" fmla="*/ 208391 w 207818"/>
                  <a:gd name="connsiteY0" fmla="*/ 104027 h 207818"/>
                  <a:gd name="connsiteX1" fmla="*/ 208391 w 207818"/>
                  <a:gd name="connsiteY1" fmla="*/ 207936 h 207818"/>
                  <a:gd name="connsiteX2" fmla="*/ 104482 w 207818"/>
                  <a:gd name="connsiteY2" fmla="*/ 207931 h 207818"/>
                  <a:gd name="connsiteX3" fmla="*/ 573 w 207818"/>
                  <a:gd name="connsiteY3" fmla="*/ 207931 h 207818"/>
                  <a:gd name="connsiteX4" fmla="*/ 573 w 207818"/>
                  <a:gd name="connsiteY4" fmla="*/ 104024 h 207818"/>
                  <a:gd name="connsiteX5" fmla="*/ 104479 w 207818"/>
                  <a:gd name="connsiteY5" fmla="*/ 118 h 207818"/>
                  <a:gd name="connsiteX6" fmla="*/ 208391 w 207818"/>
                  <a:gd name="connsiteY6" fmla="*/ 10402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391" y="104027"/>
                    </a:moveTo>
                    <a:cubicBezTo>
                      <a:pt x="208391" y="128244"/>
                      <a:pt x="208391" y="207936"/>
                      <a:pt x="208391" y="207936"/>
                    </a:cubicBezTo>
                    <a:cubicBezTo>
                      <a:pt x="208391" y="207936"/>
                      <a:pt x="137652" y="207936"/>
                      <a:pt x="104482" y="207931"/>
                    </a:cubicBezTo>
                    <a:cubicBezTo>
                      <a:pt x="78577" y="207936"/>
                      <a:pt x="573" y="207931"/>
                      <a:pt x="573" y="207931"/>
                    </a:cubicBezTo>
                    <a:cubicBezTo>
                      <a:pt x="573" y="207931"/>
                      <a:pt x="573" y="135510"/>
                      <a:pt x="573" y="104024"/>
                    </a:cubicBezTo>
                    <a:cubicBezTo>
                      <a:pt x="575" y="46640"/>
                      <a:pt x="47094" y="118"/>
                      <a:pt x="104479" y="118"/>
                    </a:cubicBezTo>
                    <a:cubicBezTo>
                      <a:pt x="161866" y="118"/>
                      <a:pt x="208391" y="46640"/>
                      <a:pt x="208391" y="1040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A56DF84-B37A-4F16-B344-E510C3663339}"/>
                  </a:ext>
                </a:extLst>
              </p:cNvPr>
              <p:cNvSpPr/>
              <p:nvPr/>
            </p:nvSpPr>
            <p:spPr>
              <a:xfrm>
                <a:off x="8070272" y="2078181"/>
                <a:ext cx="207818" cy="207818"/>
              </a:xfrm>
              <a:custGeom>
                <a:avLst/>
                <a:gdLst>
                  <a:gd name="connsiteX0" fmla="*/ 208496 w 207818"/>
                  <a:gd name="connsiteY0" fmla="*/ 104027 h 207818"/>
                  <a:gd name="connsiteX1" fmla="*/ 208496 w 207818"/>
                  <a:gd name="connsiteY1" fmla="*/ 207936 h 207818"/>
                  <a:gd name="connsiteX2" fmla="*/ 104587 w 207818"/>
                  <a:gd name="connsiteY2" fmla="*/ 207931 h 207818"/>
                  <a:gd name="connsiteX3" fmla="*/ 678 w 207818"/>
                  <a:gd name="connsiteY3" fmla="*/ 207931 h 207818"/>
                  <a:gd name="connsiteX4" fmla="*/ 678 w 207818"/>
                  <a:gd name="connsiteY4" fmla="*/ 104024 h 207818"/>
                  <a:gd name="connsiteX5" fmla="*/ 104584 w 207818"/>
                  <a:gd name="connsiteY5" fmla="*/ 118 h 207818"/>
                  <a:gd name="connsiteX6" fmla="*/ 208496 w 207818"/>
                  <a:gd name="connsiteY6" fmla="*/ 10402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496" y="104027"/>
                    </a:moveTo>
                    <a:cubicBezTo>
                      <a:pt x="208496" y="128244"/>
                      <a:pt x="208496" y="207936"/>
                      <a:pt x="208496" y="207936"/>
                    </a:cubicBezTo>
                    <a:cubicBezTo>
                      <a:pt x="208496" y="207936"/>
                      <a:pt x="137757" y="207936"/>
                      <a:pt x="104587" y="207931"/>
                    </a:cubicBezTo>
                    <a:cubicBezTo>
                      <a:pt x="78682" y="207936"/>
                      <a:pt x="678" y="207931"/>
                      <a:pt x="678" y="207931"/>
                    </a:cubicBezTo>
                    <a:cubicBezTo>
                      <a:pt x="678" y="207931"/>
                      <a:pt x="678" y="135510"/>
                      <a:pt x="678" y="104024"/>
                    </a:cubicBezTo>
                    <a:cubicBezTo>
                      <a:pt x="680" y="46640"/>
                      <a:pt x="47199" y="118"/>
                      <a:pt x="104584" y="118"/>
                    </a:cubicBezTo>
                    <a:cubicBezTo>
                      <a:pt x="161971" y="118"/>
                      <a:pt x="208496" y="46640"/>
                      <a:pt x="208496" y="1040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5A13F1F9-22BF-48FD-9B2D-3EC42DD33C19}"/>
                  </a:ext>
                </a:extLst>
              </p:cNvPr>
              <p:cNvSpPr/>
              <p:nvPr/>
            </p:nvSpPr>
            <p:spPr>
              <a:xfrm>
                <a:off x="8485909" y="2078181"/>
                <a:ext cx="207818" cy="207818"/>
              </a:xfrm>
              <a:custGeom>
                <a:avLst/>
                <a:gdLst>
                  <a:gd name="connsiteX0" fmla="*/ 748 w 207818"/>
                  <a:gd name="connsiteY0" fmla="*/ 207936 h 207818"/>
                  <a:gd name="connsiteX1" fmla="*/ 208566 w 207818"/>
                  <a:gd name="connsiteY1" fmla="*/ 207936 h 207818"/>
                  <a:gd name="connsiteX2" fmla="*/ 208566 w 207818"/>
                  <a:gd name="connsiteY2" fmla="*/ 118 h 207818"/>
                  <a:gd name="connsiteX3" fmla="*/ 748 w 207818"/>
                  <a:gd name="connsiteY3" fmla="*/ 20793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48" y="207936"/>
                    </a:moveTo>
                    <a:lnTo>
                      <a:pt x="208566" y="207936"/>
                    </a:lnTo>
                    <a:lnTo>
                      <a:pt x="208566" y="118"/>
                    </a:lnTo>
                    <a:cubicBezTo>
                      <a:pt x="93792" y="118"/>
                      <a:pt x="748" y="93159"/>
                      <a:pt x="748" y="2079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7B2038A9-ACCC-4678-8F60-B03C4F3F5F65}"/>
                  </a:ext>
                </a:extLst>
              </p:cNvPr>
              <p:cNvSpPr/>
              <p:nvPr/>
            </p:nvSpPr>
            <p:spPr>
              <a:xfrm>
                <a:off x="8693727" y="2078181"/>
                <a:ext cx="207818" cy="207818"/>
              </a:xfrm>
              <a:custGeom>
                <a:avLst/>
                <a:gdLst>
                  <a:gd name="connsiteX0" fmla="*/ 983 w 207818"/>
                  <a:gd name="connsiteY0" fmla="*/ 318 h 207818"/>
                  <a:gd name="connsiteX1" fmla="*/ 208801 w 207818"/>
                  <a:gd name="connsiteY1" fmla="*/ 318 h 207818"/>
                  <a:gd name="connsiteX2" fmla="*/ 208801 w 207818"/>
                  <a:gd name="connsiteY2" fmla="*/ 208136 h 207818"/>
                  <a:gd name="connsiteX3" fmla="*/ 983 w 207818"/>
                  <a:gd name="connsiteY3" fmla="*/ 20813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983" y="318"/>
                    </a:moveTo>
                    <a:lnTo>
                      <a:pt x="208801" y="318"/>
                    </a:lnTo>
                    <a:lnTo>
                      <a:pt x="208801" y="208136"/>
                    </a:lnTo>
                    <a:lnTo>
                      <a:pt x="983" y="20813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F151FD7B-2065-480B-B777-8F2331BB5B9B}"/>
                  </a:ext>
                </a:extLst>
              </p:cNvPr>
              <p:cNvSpPr/>
              <p:nvPr/>
            </p:nvSpPr>
            <p:spPr>
              <a:xfrm>
                <a:off x="8901545" y="2078181"/>
                <a:ext cx="207818" cy="207818"/>
              </a:xfrm>
              <a:custGeom>
                <a:avLst/>
                <a:gdLst>
                  <a:gd name="connsiteX0" fmla="*/ 104727 w 207818"/>
                  <a:gd name="connsiteY0" fmla="*/ 207936 h 207818"/>
                  <a:gd name="connsiteX1" fmla="*/ 818 w 207818"/>
                  <a:gd name="connsiteY1" fmla="*/ 207936 h 207818"/>
                  <a:gd name="connsiteX2" fmla="*/ 818 w 207818"/>
                  <a:gd name="connsiteY2" fmla="*/ 104027 h 207818"/>
                  <a:gd name="connsiteX3" fmla="*/ 818 w 207818"/>
                  <a:gd name="connsiteY3" fmla="*/ 118 h 207818"/>
                  <a:gd name="connsiteX4" fmla="*/ 104727 w 207818"/>
                  <a:gd name="connsiteY4" fmla="*/ 118 h 207818"/>
                  <a:gd name="connsiteX5" fmla="*/ 208636 w 207818"/>
                  <a:gd name="connsiteY5" fmla="*/ 104027 h 207818"/>
                  <a:gd name="connsiteX6" fmla="*/ 104727 w 207818"/>
                  <a:gd name="connsiteY6" fmla="*/ 20793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727" y="207936"/>
                    </a:moveTo>
                    <a:cubicBezTo>
                      <a:pt x="80507" y="207936"/>
                      <a:pt x="818" y="207936"/>
                      <a:pt x="818" y="207936"/>
                    </a:cubicBezTo>
                    <a:cubicBezTo>
                      <a:pt x="818" y="207936"/>
                      <a:pt x="818" y="137191"/>
                      <a:pt x="818" y="104027"/>
                    </a:cubicBezTo>
                    <a:cubicBezTo>
                      <a:pt x="818" y="78122"/>
                      <a:pt x="818" y="118"/>
                      <a:pt x="818" y="118"/>
                    </a:cubicBezTo>
                    <a:cubicBezTo>
                      <a:pt x="818" y="118"/>
                      <a:pt x="73247" y="118"/>
                      <a:pt x="104727" y="118"/>
                    </a:cubicBezTo>
                    <a:cubicBezTo>
                      <a:pt x="162111" y="118"/>
                      <a:pt x="208636" y="46639"/>
                      <a:pt x="208636" y="104027"/>
                    </a:cubicBezTo>
                    <a:cubicBezTo>
                      <a:pt x="208636" y="161411"/>
                      <a:pt x="162111" y="207936"/>
                      <a:pt x="104727" y="2079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D0767B8-AB92-48AD-B93D-E539A8C717AB}"/>
                  </a:ext>
                </a:extLst>
              </p:cNvPr>
              <p:cNvSpPr/>
              <p:nvPr/>
            </p:nvSpPr>
            <p:spPr>
              <a:xfrm>
                <a:off x="3498272" y="2286000"/>
                <a:ext cx="207818" cy="207818"/>
              </a:xfrm>
              <a:custGeom>
                <a:avLst/>
                <a:gdLst>
                  <a:gd name="connsiteX0" fmla="*/ 103817 w 207818"/>
                  <a:gd name="connsiteY0" fmla="*/ 153 h 207818"/>
                  <a:gd name="connsiteX1" fmla="*/ 207726 w 207818"/>
                  <a:gd name="connsiteY1" fmla="*/ 104062 h 207818"/>
                  <a:gd name="connsiteX2" fmla="*/ 103817 w 207818"/>
                  <a:gd name="connsiteY2" fmla="*/ 207971 h 207818"/>
                  <a:gd name="connsiteX3" fmla="*/ -93 w 207818"/>
                  <a:gd name="connsiteY3" fmla="*/ 104062 h 207818"/>
                  <a:gd name="connsiteX4" fmla="*/ 103817 w 207818"/>
                  <a:gd name="connsiteY4" fmla="*/ 15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3817" y="153"/>
                    </a:moveTo>
                    <a:cubicBezTo>
                      <a:pt x="161206" y="153"/>
                      <a:pt x="207726" y="46675"/>
                      <a:pt x="207726" y="104062"/>
                    </a:cubicBezTo>
                    <a:cubicBezTo>
                      <a:pt x="207726" y="161451"/>
                      <a:pt x="161206" y="207971"/>
                      <a:pt x="103817" y="207971"/>
                    </a:cubicBezTo>
                    <a:cubicBezTo>
                      <a:pt x="46430" y="207971"/>
                      <a:pt x="-93" y="161451"/>
                      <a:pt x="-93" y="104062"/>
                    </a:cubicBezTo>
                    <a:cubicBezTo>
                      <a:pt x="-93" y="46675"/>
                      <a:pt x="46430" y="153"/>
                      <a:pt x="103817" y="1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0B6F923-445F-4E8C-BCC6-4A9697961036}"/>
                  </a:ext>
                </a:extLst>
              </p:cNvPr>
              <p:cNvSpPr/>
              <p:nvPr/>
            </p:nvSpPr>
            <p:spPr>
              <a:xfrm>
                <a:off x="4953000" y="2286000"/>
                <a:ext cx="207818" cy="207818"/>
              </a:xfrm>
              <a:custGeom>
                <a:avLst/>
                <a:gdLst>
                  <a:gd name="connsiteX0" fmla="*/ 207971 w 207818"/>
                  <a:gd name="connsiteY0" fmla="*/ 104062 h 207818"/>
                  <a:gd name="connsiteX1" fmla="*/ 207971 w 207818"/>
                  <a:gd name="connsiteY1" fmla="*/ 207971 h 207818"/>
                  <a:gd name="connsiteX2" fmla="*/ 104062 w 207818"/>
                  <a:gd name="connsiteY2" fmla="*/ 207966 h 207818"/>
                  <a:gd name="connsiteX3" fmla="*/ 153 w 207818"/>
                  <a:gd name="connsiteY3" fmla="*/ 207966 h 207818"/>
                  <a:gd name="connsiteX4" fmla="*/ 153 w 207818"/>
                  <a:gd name="connsiteY4" fmla="*/ 104059 h 207818"/>
                  <a:gd name="connsiteX5" fmla="*/ 104059 w 207818"/>
                  <a:gd name="connsiteY5" fmla="*/ 153 h 207818"/>
                  <a:gd name="connsiteX6" fmla="*/ 207971 w 207818"/>
                  <a:gd name="connsiteY6" fmla="*/ 10406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7971" y="104062"/>
                    </a:moveTo>
                    <a:cubicBezTo>
                      <a:pt x="207971" y="128279"/>
                      <a:pt x="207971" y="207971"/>
                      <a:pt x="207971" y="207971"/>
                    </a:cubicBezTo>
                    <a:cubicBezTo>
                      <a:pt x="207971" y="207971"/>
                      <a:pt x="137232" y="207971"/>
                      <a:pt x="104062" y="207966"/>
                    </a:cubicBezTo>
                    <a:cubicBezTo>
                      <a:pt x="78157" y="207971"/>
                      <a:pt x="153" y="207966"/>
                      <a:pt x="153" y="207966"/>
                    </a:cubicBezTo>
                    <a:cubicBezTo>
                      <a:pt x="153" y="207966"/>
                      <a:pt x="153" y="135545"/>
                      <a:pt x="153" y="104059"/>
                    </a:cubicBezTo>
                    <a:cubicBezTo>
                      <a:pt x="155" y="46675"/>
                      <a:pt x="46674" y="153"/>
                      <a:pt x="104059" y="153"/>
                    </a:cubicBezTo>
                    <a:cubicBezTo>
                      <a:pt x="161446" y="153"/>
                      <a:pt x="207971" y="46675"/>
                      <a:pt x="207971" y="1040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8EA33BA-8334-43C1-99C3-CE014AE7A8AE}"/>
                  </a:ext>
                </a:extLst>
              </p:cNvPr>
              <p:cNvSpPr/>
              <p:nvPr/>
            </p:nvSpPr>
            <p:spPr>
              <a:xfrm>
                <a:off x="5368636" y="2286000"/>
                <a:ext cx="207818" cy="207818"/>
              </a:xfrm>
              <a:custGeom>
                <a:avLst/>
                <a:gdLst>
                  <a:gd name="connsiteX0" fmla="*/ 104132 w 207818"/>
                  <a:gd name="connsiteY0" fmla="*/ 153 h 207818"/>
                  <a:gd name="connsiteX1" fmla="*/ 208041 w 207818"/>
                  <a:gd name="connsiteY1" fmla="*/ 104062 h 207818"/>
                  <a:gd name="connsiteX2" fmla="*/ 104132 w 207818"/>
                  <a:gd name="connsiteY2" fmla="*/ 207971 h 207818"/>
                  <a:gd name="connsiteX3" fmla="*/ 223 w 207818"/>
                  <a:gd name="connsiteY3" fmla="*/ 104062 h 207818"/>
                  <a:gd name="connsiteX4" fmla="*/ 104132 w 207818"/>
                  <a:gd name="connsiteY4" fmla="*/ 15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132" y="153"/>
                    </a:moveTo>
                    <a:cubicBezTo>
                      <a:pt x="161521" y="153"/>
                      <a:pt x="208041" y="46675"/>
                      <a:pt x="208041" y="104062"/>
                    </a:cubicBezTo>
                    <a:cubicBezTo>
                      <a:pt x="208041" y="161451"/>
                      <a:pt x="161521" y="207971"/>
                      <a:pt x="104132" y="207971"/>
                    </a:cubicBezTo>
                    <a:cubicBezTo>
                      <a:pt x="46745" y="207971"/>
                      <a:pt x="223" y="161451"/>
                      <a:pt x="223" y="104062"/>
                    </a:cubicBezTo>
                    <a:cubicBezTo>
                      <a:pt x="223" y="46675"/>
                      <a:pt x="46745" y="153"/>
                      <a:pt x="104132" y="1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85F27742-57CA-477B-B0B8-8399AFF866FB}"/>
                  </a:ext>
                </a:extLst>
              </p:cNvPr>
              <p:cNvSpPr/>
              <p:nvPr/>
            </p:nvSpPr>
            <p:spPr>
              <a:xfrm>
                <a:off x="5784272" y="2286000"/>
                <a:ext cx="207818" cy="207818"/>
              </a:xfrm>
              <a:custGeom>
                <a:avLst/>
                <a:gdLst>
                  <a:gd name="connsiteX0" fmla="*/ 493 w 207818"/>
                  <a:gd name="connsiteY0" fmla="*/ 353 h 207818"/>
                  <a:gd name="connsiteX1" fmla="*/ 208311 w 207818"/>
                  <a:gd name="connsiteY1" fmla="*/ 353 h 207818"/>
                  <a:gd name="connsiteX2" fmla="*/ 208311 w 207818"/>
                  <a:gd name="connsiteY2" fmla="*/ 208171 h 207818"/>
                  <a:gd name="connsiteX3" fmla="*/ 493 w 207818"/>
                  <a:gd name="connsiteY3" fmla="*/ 20817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493" y="353"/>
                    </a:moveTo>
                    <a:lnTo>
                      <a:pt x="208311" y="353"/>
                    </a:lnTo>
                    <a:lnTo>
                      <a:pt x="208311" y="208171"/>
                    </a:lnTo>
                    <a:lnTo>
                      <a:pt x="493" y="20817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0D445B2-7090-447E-8D0D-740667024786}"/>
                  </a:ext>
                </a:extLst>
              </p:cNvPr>
              <p:cNvSpPr/>
              <p:nvPr/>
            </p:nvSpPr>
            <p:spPr>
              <a:xfrm>
                <a:off x="6407727" y="2286000"/>
                <a:ext cx="207818" cy="207818"/>
              </a:xfrm>
              <a:custGeom>
                <a:avLst/>
                <a:gdLst>
                  <a:gd name="connsiteX0" fmla="*/ 208216 w 207818"/>
                  <a:gd name="connsiteY0" fmla="*/ 104062 h 207818"/>
                  <a:gd name="connsiteX1" fmla="*/ 208216 w 207818"/>
                  <a:gd name="connsiteY1" fmla="*/ 207971 h 207818"/>
                  <a:gd name="connsiteX2" fmla="*/ 104307 w 207818"/>
                  <a:gd name="connsiteY2" fmla="*/ 207966 h 207818"/>
                  <a:gd name="connsiteX3" fmla="*/ 398 w 207818"/>
                  <a:gd name="connsiteY3" fmla="*/ 207966 h 207818"/>
                  <a:gd name="connsiteX4" fmla="*/ 398 w 207818"/>
                  <a:gd name="connsiteY4" fmla="*/ 104059 h 207818"/>
                  <a:gd name="connsiteX5" fmla="*/ 104304 w 207818"/>
                  <a:gd name="connsiteY5" fmla="*/ 153 h 207818"/>
                  <a:gd name="connsiteX6" fmla="*/ 208216 w 207818"/>
                  <a:gd name="connsiteY6" fmla="*/ 10406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216" y="104062"/>
                    </a:moveTo>
                    <a:cubicBezTo>
                      <a:pt x="208216" y="128279"/>
                      <a:pt x="208216" y="207971"/>
                      <a:pt x="208216" y="207971"/>
                    </a:cubicBezTo>
                    <a:cubicBezTo>
                      <a:pt x="208216" y="207971"/>
                      <a:pt x="137477" y="207971"/>
                      <a:pt x="104307" y="207966"/>
                    </a:cubicBezTo>
                    <a:cubicBezTo>
                      <a:pt x="78402" y="207971"/>
                      <a:pt x="398" y="207966"/>
                      <a:pt x="398" y="207966"/>
                    </a:cubicBezTo>
                    <a:cubicBezTo>
                      <a:pt x="398" y="207966"/>
                      <a:pt x="398" y="135545"/>
                      <a:pt x="398" y="104059"/>
                    </a:cubicBezTo>
                    <a:cubicBezTo>
                      <a:pt x="400" y="46675"/>
                      <a:pt x="46919" y="153"/>
                      <a:pt x="104304" y="153"/>
                    </a:cubicBezTo>
                    <a:cubicBezTo>
                      <a:pt x="161691" y="153"/>
                      <a:pt x="208216" y="46675"/>
                      <a:pt x="208216" y="1040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F8B06D7-B97A-47BD-A0DC-D3467E1A9FEA}"/>
                  </a:ext>
                </a:extLst>
              </p:cNvPr>
              <p:cNvSpPr/>
              <p:nvPr/>
            </p:nvSpPr>
            <p:spPr>
              <a:xfrm>
                <a:off x="7031181" y="2286000"/>
                <a:ext cx="207818" cy="207818"/>
              </a:xfrm>
              <a:custGeom>
                <a:avLst/>
                <a:gdLst>
                  <a:gd name="connsiteX0" fmla="*/ 104412 w 207818"/>
                  <a:gd name="connsiteY0" fmla="*/ 153 h 207818"/>
                  <a:gd name="connsiteX1" fmla="*/ 208321 w 207818"/>
                  <a:gd name="connsiteY1" fmla="*/ 104062 h 207818"/>
                  <a:gd name="connsiteX2" fmla="*/ 104412 w 207818"/>
                  <a:gd name="connsiteY2" fmla="*/ 207971 h 207818"/>
                  <a:gd name="connsiteX3" fmla="*/ 503 w 207818"/>
                  <a:gd name="connsiteY3" fmla="*/ 104062 h 207818"/>
                  <a:gd name="connsiteX4" fmla="*/ 104412 w 207818"/>
                  <a:gd name="connsiteY4" fmla="*/ 15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412" y="153"/>
                    </a:moveTo>
                    <a:cubicBezTo>
                      <a:pt x="161801" y="153"/>
                      <a:pt x="208321" y="46675"/>
                      <a:pt x="208321" y="104062"/>
                    </a:cubicBezTo>
                    <a:cubicBezTo>
                      <a:pt x="208321" y="161451"/>
                      <a:pt x="161801" y="207971"/>
                      <a:pt x="104412" y="207971"/>
                    </a:cubicBezTo>
                    <a:cubicBezTo>
                      <a:pt x="47025" y="207971"/>
                      <a:pt x="503" y="161451"/>
                      <a:pt x="503" y="104062"/>
                    </a:cubicBezTo>
                    <a:cubicBezTo>
                      <a:pt x="503" y="46675"/>
                      <a:pt x="47025" y="153"/>
                      <a:pt x="104412" y="1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2508DB8-F463-4202-8ACF-234CC47F676E}"/>
                  </a:ext>
                </a:extLst>
              </p:cNvPr>
              <p:cNvSpPr/>
              <p:nvPr/>
            </p:nvSpPr>
            <p:spPr>
              <a:xfrm>
                <a:off x="7446818" y="2286000"/>
                <a:ext cx="207818" cy="207818"/>
              </a:xfrm>
              <a:custGeom>
                <a:avLst/>
                <a:gdLst>
                  <a:gd name="connsiteX0" fmla="*/ 573 w 207818"/>
                  <a:gd name="connsiteY0" fmla="*/ 104062 h 207818"/>
                  <a:gd name="connsiteX1" fmla="*/ 573 w 207818"/>
                  <a:gd name="connsiteY1" fmla="*/ 153 h 207818"/>
                  <a:gd name="connsiteX2" fmla="*/ 104482 w 207818"/>
                  <a:gd name="connsiteY2" fmla="*/ 153 h 207818"/>
                  <a:gd name="connsiteX3" fmla="*/ 208391 w 207818"/>
                  <a:gd name="connsiteY3" fmla="*/ 153 h 207818"/>
                  <a:gd name="connsiteX4" fmla="*/ 208391 w 207818"/>
                  <a:gd name="connsiteY4" fmla="*/ 104062 h 207818"/>
                  <a:gd name="connsiteX5" fmla="*/ 104482 w 207818"/>
                  <a:gd name="connsiteY5" fmla="*/ 207971 h 207818"/>
                  <a:gd name="connsiteX6" fmla="*/ 573 w 207818"/>
                  <a:gd name="connsiteY6" fmla="*/ 10406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573" y="104062"/>
                    </a:moveTo>
                    <a:cubicBezTo>
                      <a:pt x="573" y="79842"/>
                      <a:pt x="573" y="153"/>
                      <a:pt x="573" y="153"/>
                    </a:cubicBezTo>
                    <a:cubicBezTo>
                      <a:pt x="573" y="153"/>
                      <a:pt x="71314" y="153"/>
                      <a:pt x="104482" y="153"/>
                    </a:cubicBezTo>
                    <a:cubicBezTo>
                      <a:pt x="130386" y="153"/>
                      <a:pt x="208391" y="153"/>
                      <a:pt x="208391" y="153"/>
                    </a:cubicBezTo>
                    <a:cubicBezTo>
                      <a:pt x="208391" y="153"/>
                      <a:pt x="208391" y="72582"/>
                      <a:pt x="208391" y="104062"/>
                    </a:cubicBezTo>
                    <a:cubicBezTo>
                      <a:pt x="208391" y="161446"/>
                      <a:pt x="161866" y="207971"/>
                      <a:pt x="104482" y="207971"/>
                    </a:cubicBezTo>
                    <a:cubicBezTo>
                      <a:pt x="47094" y="207971"/>
                      <a:pt x="573" y="161446"/>
                      <a:pt x="573" y="1040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241B332F-B533-476A-BF62-A63FAB5127E4}"/>
                  </a:ext>
                </a:extLst>
              </p:cNvPr>
              <p:cNvSpPr/>
              <p:nvPr/>
            </p:nvSpPr>
            <p:spPr>
              <a:xfrm>
                <a:off x="7862454" y="2286000"/>
                <a:ext cx="207818" cy="207818"/>
              </a:xfrm>
              <a:custGeom>
                <a:avLst/>
                <a:gdLst>
                  <a:gd name="connsiteX0" fmla="*/ 643 w 207818"/>
                  <a:gd name="connsiteY0" fmla="*/ 207971 h 207818"/>
                  <a:gd name="connsiteX1" fmla="*/ 208461 w 207818"/>
                  <a:gd name="connsiteY1" fmla="*/ 207971 h 207818"/>
                  <a:gd name="connsiteX2" fmla="*/ 208461 w 207818"/>
                  <a:gd name="connsiteY2" fmla="*/ 153 h 207818"/>
                  <a:gd name="connsiteX3" fmla="*/ 643 w 207818"/>
                  <a:gd name="connsiteY3" fmla="*/ 20797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643" y="207971"/>
                    </a:moveTo>
                    <a:lnTo>
                      <a:pt x="208461" y="207971"/>
                    </a:lnTo>
                    <a:lnTo>
                      <a:pt x="208461" y="153"/>
                    </a:lnTo>
                    <a:cubicBezTo>
                      <a:pt x="93687" y="153"/>
                      <a:pt x="643" y="93194"/>
                      <a:pt x="643" y="2079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E8839F9E-FF93-4BAC-9022-78BAE1BB904A}"/>
                  </a:ext>
                </a:extLst>
              </p:cNvPr>
              <p:cNvSpPr/>
              <p:nvPr/>
            </p:nvSpPr>
            <p:spPr>
              <a:xfrm>
                <a:off x="8070272" y="2286000"/>
                <a:ext cx="207818" cy="207818"/>
              </a:xfrm>
              <a:custGeom>
                <a:avLst/>
                <a:gdLst>
                  <a:gd name="connsiteX0" fmla="*/ 878 w 207818"/>
                  <a:gd name="connsiteY0" fmla="*/ 353 h 207818"/>
                  <a:gd name="connsiteX1" fmla="*/ 208696 w 207818"/>
                  <a:gd name="connsiteY1" fmla="*/ 353 h 207818"/>
                  <a:gd name="connsiteX2" fmla="*/ 208696 w 207818"/>
                  <a:gd name="connsiteY2" fmla="*/ 208171 h 207818"/>
                  <a:gd name="connsiteX3" fmla="*/ 878 w 207818"/>
                  <a:gd name="connsiteY3" fmla="*/ 20817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78" y="353"/>
                    </a:moveTo>
                    <a:lnTo>
                      <a:pt x="208696" y="353"/>
                    </a:lnTo>
                    <a:lnTo>
                      <a:pt x="208696" y="208171"/>
                    </a:lnTo>
                    <a:lnTo>
                      <a:pt x="878" y="20817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7D327A84-DE08-461E-837D-D63DF369FD99}"/>
                  </a:ext>
                </a:extLst>
              </p:cNvPr>
              <p:cNvSpPr/>
              <p:nvPr/>
            </p:nvSpPr>
            <p:spPr>
              <a:xfrm>
                <a:off x="8485909" y="2286000"/>
                <a:ext cx="207818" cy="207818"/>
              </a:xfrm>
              <a:custGeom>
                <a:avLst/>
                <a:gdLst>
                  <a:gd name="connsiteX0" fmla="*/ 948 w 207818"/>
                  <a:gd name="connsiteY0" fmla="*/ 353 h 207818"/>
                  <a:gd name="connsiteX1" fmla="*/ 208766 w 207818"/>
                  <a:gd name="connsiteY1" fmla="*/ 353 h 207818"/>
                  <a:gd name="connsiteX2" fmla="*/ 208766 w 207818"/>
                  <a:gd name="connsiteY2" fmla="*/ 208171 h 207818"/>
                  <a:gd name="connsiteX3" fmla="*/ 948 w 207818"/>
                  <a:gd name="connsiteY3" fmla="*/ 20817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948" y="353"/>
                    </a:moveTo>
                    <a:lnTo>
                      <a:pt x="208766" y="353"/>
                    </a:lnTo>
                    <a:lnTo>
                      <a:pt x="208766" y="208171"/>
                    </a:lnTo>
                    <a:lnTo>
                      <a:pt x="948" y="20817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06F86CE3-1812-4CBA-ACA1-6522E6090C56}"/>
                  </a:ext>
                </a:extLst>
              </p:cNvPr>
              <p:cNvSpPr/>
              <p:nvPr/>
            </p:nvSpPr>
            <p:spPr>
              <a:xfrm>
                <a:off x="8693727" y="2286000"/>
                <a:ext cx="207818" cy="207818"/>
              </a:xfrm>
              <a:custGeom>
                <a:avLst/>
                <a:gdLst>
                  <a:gd name="connsiteX0" fmla="*/ 208601 w 207818"/>
                  <a:gd name="connsiteY0" fmla="*/ 153 h 207818"/>
                  <a:gd name="connsiteX1" fmla="*/ 783 w 207818"/>
                  <a:gd name="connsiteY1" fmla="*/ 153 h 207818"/>
                  <a:gd name="connsiteX2" fmla="*/ 783 w 207818"/>
                  <a:gd name="connsiteY2" fmla="*/ 207971 h 207818"/>
                  <a:gd name="connsiteX3" fmla="*/ 208601 w 207818"/>
                  <a:gd name="connsiteY3" fmla="*/ 15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601" y="153"/>
                    </a:moveTo>
                    <a:lnTo>
                      <a:pt x="783" y="153"/>
                    </a:lnTo>
                    <a:lnTo>
                      <a:pt x="783" y="207971"/>
                    </a:lnTo>
                    <a:cubicBezTo>
                      <a:pt x="115557" y="207971"/>
                      <a:pt x="208601" y="114927"/>
                      <a:pt x="208601" y="1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6CF2F595-91FE-4A1F-8BD0-A6C6D80C1433}"/>
                  </a:ext>
                </a:extLst>
              </p:cNvPr>
              <p:cNvSpPr/>
              <p:nvPr/>
            </p:nvSpPr>
            <p:spPr>
              <a:xfrm>
                <a:off x="3290454" y="2493818"/>
                <a:ext cx="207818" cy="207818"/>
              </a:xfrm>
              <a:custGeom>
                <a:avLst/>
                <a:gdLst>
                  <a:gd name="connsiteX0" fmla="*/ 207691 w 207818"/>
                  <a:gd name="connsiteY0" fmla="*/ 104097 h 207818"/>
                  <a:gd name="connsiteX1" fmla="*/ 207691 w 207818"/>
                  <a:gd name="connsiteY1" fmla="*/ 208006 h 207818"/>
                  <a:gd name="connsiteX2" fmla="*/ 103782 w 207818"/>
                  <a:gd name="connsiteY2" fmla="*/ 208001 h 207818"/>
                  <a:gd name="connsiteX3" fmla="*/ -128 w 207818"/>
                  <a:gd name="connsiteY3" fmla="*/ 208001 h 207818"/>
                  <a:gd name="connsiteX4" fmla="*/ -128 w 207818"/>
                  <a:gd name="connsiteY4" fmla="*/ 104094 h 207818"/>
                  <a:gd name="connsiteX5" fmla="*/ 103779 w 207818"/>
                  <a:gd name="connsiteY5" fmla="*/ 188 h 207818"/>
                  <a:gd name="connsiteX6" fmla="*/ 207691 w 207818"/>
                  <a:gd name="connsiteY6" fmla="*/ 10409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7691" y="104097"/>
                    </a:moveTo>
                    <a:cubicBezTo>
                      <a:pt x="207691" y="128314"/>
                      <a:pt x="207691" y="208006"/>
                      <a:pt x="207691" y="208006"/>
                    </a:cubicBezTo>
                    <a:cubicBezTo>
                      <a:pt x="207691" y="208006"/>
                      <a:pt x="136952" y="208006"/>
                      <a:pt x="103782" y="208001"/>
                    </a:cubicBezTo>
                    <a:cubicBezTo>
                      <a:pt x="77877" y="208006"/>
                      <a:pt x="-128" y="208001"/>
                      <a:pt x="-128" y="208001"/>
                    </a:cubicBezTo>
                    <a:cubicBezTo>
                      <a:pt x="-128" y="208001"/>
                      <a:pt x="-128" y="135580"/>
                      <a:pt x="-128" y="104094"/>
                    </a:cubicBezTo>
                    <a:cubicBezTo>
                      <a:pt x="-125" y="46710"/>
                      <a:pt x="46394" y="188"/>
                      <a:pt x="103779" y="188"/>
                    </a:cubicBezTo>
                    <a:cubicBezTo>
                      <a:pt x="161166" y="188"/>
                      <a:pt x="207691" y="46710"/>
                      <a:pt x="207691" y="1040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D6EFA4D-3D29-4C4B-847C-30A37283F953}"/>
                  </a:ext>
                </a:extLst>
              </p:cNvPr>
              <p:cNvSpPr/>
              <p:nvPr/>
            </p:nvSpPr>
            <p:spPr>
              <a:xfrm>
                <a:off x="3706090" y="2493818"/>
                <a:ext cx="207818" cy="207818"/>
              </a:xfrm>
              <a:custGeom>
                <a:avLst/>
                <a:gdLst>
                  <a:gd name="connsiteX0" fmla="*/ 103852 w 207818"/>
                  <a:gd name="connsiteY0" fmla="*/ 188 h 207818"/>
                  <a:gd name="connsiteX1" fmla="*/ 207761 w 207818"/>
                  <a:gd name="connsiteY1" fmla="*/ 104097 h 207818"/>
                  <a:gd name="connsiteX2" fmla="*/ 103852 w 207818"/>
                  <a:gd name="connsiteY2" fmla="*/ 208006 h 207818"/>
                  <a:gd name="connsiteX3" fmla="*/ -58 w 207818"/>
                  <a:gd name="connsiteY3" fmla="*/ 104097 h 207818"/>
                  <a:gd name="connsiteX4" fmla="*/ 103852 w 207818"/>
                  <a:gd name="connsiteY4" fmla="*/ 18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3852" y="188"/>
                    </a:moveTo>
                    <a:cubicBezTo>
                      <a:pt x="161241" y="188"/>
                      <a:pt x="207761" y="46710"/>
                      <a:pt x="207761" y="104097"/>
                    </a:cubicBezTo>
                    <a:cubicBezTo>
                      <a:pt x="207761" y="161486"/>
                      <a:pt x="161241" y="208006"/>
                      <a:pt x="103852" y="208006"/>
                    </a:cubicBezTo>
                    <a:cubicBezTo>
                      <a:pt x="46465" y="208006"/>
                      <a:pt x="-58" y="161486"/>
                      <a:pt x="-58" y="104097"/>
                    </a:cubicBezTo>
                    <a:cubicBezTo>
                      <a:pt x="-58" y="46710"/>
                      <a:pt x="46465" y="188"/>
                      <a:pt x="103852" y="1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C30731D6-A19F-468E-9D80-362F7749FC72}"/>
                  </a:ext>
                </a:extLst>
              </p:cNvPr>
              <p:cNvSpPr/>
              <p:nvPr/>
            </p:nvSpPr>
            <p:spPr>
              <a:xfrm>
                <a:off x="4121727" y="2493818"/>
                <a:ext cx="207818" cy="207818"/>
              </a:xfrm>
              <a:custGeom>
                <a:avLst/>
                <a:gdLst>
                  <a:gd name="connsiteX0" fmla="*/ 103922 w 207818"/>
                  <a:gd name="connsiteY0" fmla="*/ 188 h 207818"/>
                  <a:gd name="connsiteX1" fmla="*/ 207831 w 207818"/>
                  <a:gd name="connsiteY1" fmla="*/ 188 h 207818"/>
                  <a:gd name="connsiteX2" fmla="*/ 207831 w 207818"/>
                  <a:gd name="connsiteY2" fmla="*/ 104097 h 207818"/>
                  <a:gd name="connsiteX3" fmla="*/ 207831 w 207818"/>
                  <a:gd name="connsiteY3" fmla="*/ 208006 h 207818"/>
                  <a:gd name="connsiteX4" fmla="*/ 103922 w 207818"/>
                  <a:gd name="connsiteY4" fmla="*/ 208006 h 207818"/>
                  <a:gd name="connsiteX5" fmla="*/ 13 w 207818"/>
                  <a:gd name="connsiteY5" fmla="*/ 104097 h 207818"/>
                  <a:gd name="connsiteX6" fmla="*/ 103922 w 207818"/>
                  <a:gd name="connsiteY6" fmla="*/ 18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3922" y="188"/>
                    </a:moveTo>
                    <a:cubicBezTo>
                      <a:pt x="128141" y="188"/>
                      <a:pt x="207831" y="188"/>
                      <a:pt x="207831" y="188"/>
                    </a:cubicBezTo>
                    <a:cubicBezTo>
                      <a:pt x="207831" y="188"/>
                      <a:pt x="207831" y="70921"/>
                      <a:pt x="207831" y="104097"/>
                    </a:cubicBezTo>
                    <a:cubicBezTo>
                      <a:pt x="207831" y="129993"/>
                      <a:pt x="207831" y="208006"/>
                      <a:pt x="207831" y="208006"/>
                    </a:cubicBezTo>
                    <a:cubicBezTo>
                      <a:pt x="207831" y="208006"/>
                      <a:pt x="135419" y="208006"/>
                      <a:pt x="103922" y="208006"/>
                    </a:cubicBezTo>
                    <a:cubicBezTo>
                      <a:pt x="46514" y="208006"/>
                      <a:pt x="13" y="161463"/>
                      <a:pt x="13" y="104097"/>
                    </a:cubicBezTo>
                    <a:cubicBezTo>
                      <a:pt x="13" y="46723"/>
                      <a:pt x="46514" y="188"/>
                      <a:pt x="103922" y="1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8A25020-E667-4497-92AC-AD932482AE6C}"/>
                  </a:ext>
                </a:extLst>
              </p:cNvPr>
              <p:cNvSpPr/>
              <p:nvPr/>
            </p:nvSpPr>
            <p:spPr>
              <a:xfrm>
                <a:off x="4329545" y="2493818"/>
                <a:ext cx="207818" cy="207818"/>
              </a:xfrm>
              <a:custGeom>
                <a:avLst/>
                <a:gdLst>
                  <a:gd name="connsiteX0" fmla="*/ 103957 w 207818"/>
                  <a:gd name="connsiteY0" fmla="*/ 208006 h 207818"/>
                  <a:gd name="connsiteX1" fmla="*/ 48 w 207818"/>
                  <a:gd name="connsiteY1" fmla="*/ 208006 h 207818"/>
                  <a:gd name="connsiteX2" fmla="*/ 48 w 207818"/>
                  <a:gd name="connsiteY2" fmla="*/ 104097 h 207818"/>
                  <a:gd name="connsiteX3" fmla="*/ 48 w 207818"/>
                  <a:gd name="connsiteY3" fmla="*/ 188 h 207818"/>
                  <a:gd name="connsiteX4" fmla="*/ 103957 w 207818"/>
                  <a:gd name="connsiteY4" fmla="*/ 188 h 207818"/>
                  <a:gd name="connsiteX5" fmla="*/ 207866 w 207818"/>
                  <a:gd name="connsiteY5" fmla="*/ 104097 h 207818"/>
                  <a:gd name="connsiteX6" fmla="*/ 103957 w 207818"/>
                  <a:gd name="connsiteY6" fmla="*/ 20800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3957" y="208006"/>
                    </a:moveTo>
                    <a:cubicBezTo>
                      <a:pt x="79737" y="208006"/>
                      <a:pt x="48" y="208006"/>
                      <a:pt x="48" y="208006"/>
                    </a:cubicBezTo>
                    <a:cubicBezTo>
                      <a:pt x="48" y="208006"/>
                      <a:pt x="48" y="137261"/>
                      <a:pt x="48" y="104097"/>
                    </a:cubicBezTo>
                    <a:cubicBezTo>
                      <a:pt x="48" y="78192"/>
                      <a:pt x="48" y="188"/>
                      <a:pt x="48" y="188"/>
                    </a:cubicBezTo>
                    <a:cubicBezTo>
                      <a:pt x="48" y="188"/>
                      <a:pt x="72477" y="188"/>
                      <a:pt x="103957" y="188"/>
                    </a:cubicBezTo>
                    <a:cubicBezTo>
                      <a:pt x="161341" y="188"/>
                      <a:pt x="207866" y="46709"/>
                      <a:pt x="207866" y="104097"/>
                    </a:cubicBezTo>
                    <a:cubicBezTo>
                      <a:pt x="207866" y="161481"/>
                      <a:pt x="161341" y="208006"/>
                      <a:pt x="103957" y="2080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1560D0B-C2B5-4A61-B974-170B6E1BACF9}"/>
                  </a:ext>
                </a:extLst>
              </p:cNvPr>
              <p:cNvSpPr/>
              <p:nvPr/>
            </p:nvSpPr>
            <p:spPr>
              <a:xfrm>
                <a:off x="4953000" y="2493818"/>
                <a:ext cx="207818" cy="207818"/>
              </a:xfrm>
              <a:custGeom>
                <a:avLst/>
                <a:gdLst>
                  <a:gd name="connsiteX0" fmla="*/ 353 w 207818"/>
                  <a:gd name="connsiteY0" fmla="*/ 388 h 207818"/>
                  <a:gd name="connsiteX1" fmla="*/ 208171 w 207818"/>
                  <a:gd name="connsiteY1" fmla="*/ 388 h 207818"/>
                  <a:gd name="connsiteX2" fmla="*/ 208171 w 207818"/>
                  <a:gd name="connsiteY2" fmla="*/ 208206 h 207818"/>
                  <a:gd name="connsiteX3" fmla="*/ 353 w 207818"/>
                  <a:gd name="connsiteY3" fmla="*/ 20820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53" y="388"/>
                    </a:moveTo>
                    <a:lnTo>
                      <a:pt x="208171" y="388"/>
                    </a:lnTo>
                    <a:lnTo>
                      <a:pt x="208171" y="208206"/>
                    </a:lnTo>
                    <a:lnTo>
                      <a:pt x="353" y="20820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BFB650E5-99A5-47F1-8A3D-F4A37D38D394}"/>
                  </a:ext>
                </a:extLst>
              </p:cNvPr>
              <p:cNvSpPr/>
              <p:nvPr/>
            </p:nvSpPr>
            <p:spPr>
              <a:xfrm>
                <a:off x="5160818" y="2493818"/>
                <a:ext cx="207818" cy="207818"/>
              </a:xfrm>
              <a:custGeom>
                <a:avLst/>
                <a:gdLst>
                  <a:gd name="connsiteX0" fmla="*/ 104097 w 207818"/>
                  <a:gd name="connsiteY0" fmla="*/ 208006 h 207818"/>
                  <a:gd name="connsiteX1" fmla="*/ 188 w 207818"/>
                  <a:gd name="connsiteY1" fmla="*/ 208006 h 207818"/>
                  <a:gd name="connsiteX2" fmla="*/ 188 w 207818"/>
                  <a:gd name="connsiteY2" fmla="*/ 104097 h 207818"/>
                  <a:gd name="connsiteX3" fmla="*/ 188 w 207818"/>
                  <a:gd name="connsiteY3" fmla="*/ 188 h 207818"/>
                  <a:gd name="connsiteX4" fmla="*/ 104097 w 207818"/>
                  <a:gd name="connsiteY4" fmla="*/ 188 h 207818"/>
                  <a:gd name="connsiteX5" fmla="*/ 208006 w 207818"/>
                  <a:gd name="connsiteY5" fmla="*/ 104097 h 207818"/>
                  <a:gd name="connsiteX6" fmla="*/ 104097 w 207818"/>
                  <a:gd name="connsiteY6" fmla="*/ 20800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097" y="208006"/>
                    </a:moveTo>
                    <a:cubicBezTo>
                      <a:pt x="79877" y="208006"/>
                      <a:pt x="188" y="208006"/>
                      <a:pt x="188" y="208006"/>
                    </a:cubicBezTo>
                    <a:cubicBezTo>
                      <a:pt x="188" y="208006"/>
                      <a:pt x="188" y="137261"/>
                      <a:pt x="188" y="104097"/>
                    </a:cubicBezTo>
                    <a:cubicBezTo>
                      <a:pt x="188" y="78192"/>
                      <a:pt x="188" y="188"/>
                      <a:pt x="188" y="188"/>
                    </a:cubicBezTo>
                    <a:cubicBezTo>
                      <a:pt x="188" y="188"/>
                      <a:pt x="72617" y="188"/>
                      <a:pt x="104097" y="188"/>
                    </a:cubicBezTo>
                    <a:cubicBezTo>
                      <a:pt x="161481" y="188"/>
                      <a:pt x="208006" y="46709"/>
                      <a:pt x="208006" y="104097"/>
                    </a:cubicBezTo>
                    <a:cubicBezTo>
                      <a:pt x="208006" y="161481"/>
                      <a:pt x="161481" y="208006"/>
                      <a:pt x="104097" y="2080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0B8949BB-5072-4B86-BB4F-31271F0C6399}"/>
                  </a:ext>
                </a:extLst>
              </p:cNvPr>
              <p:cNvSpPr/>
              <p:nvPr/>
            </p:nvSpPr>
            <p:spPr>
              <a:xfrm>
                <a:off x="5576454" y="2493818"/>
                <a:ext cx="207818" cy="207818"/>
              </a:xfrm>
              <a:custGeom>
                <a:avLst/>
                <a:gdLst>
                  <a:gd name="connsiteX0" fmla="*/ 258 w 207818"/>
                  <a:gd name="connsiteY0" fmla="*/ 208006 h 207818"/>
                  <a:gd name="connsiteX1" fmla="*/ 208076 w 207818"/>
                  <a:gd name="connsiteY1" fmla="*/ 208006 h 207818"/>
                  <a:gd name="connsiteX2" fmla="*/ 208076 w 207818"/>
                  <a:gd name="connsiteY2" fmla="*/ 188 h 207818"/>
                  <a:gd name="connsiteX3" fmla="*/ 258 w 207818"/>
                  <a:gd name="connsiteY3" fmla="*/ 20800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58" y="208006"/>
                    </a:moveTo>
                    <a:lnTo>
                      <a:pt x="208076" y="208006"/>
                    </a:lnTo>
                    <a:lnTo>
                      <a:pt x="208076" y="188"/>
                    </a:lnTo>
                    <a:cubicBezTo>
                      <a:pt x="93302" y="188"/>
                      <a:pt x="258" y="93229"/>
                      <a:pt x="258" y="2080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65F03A96-5B00-43A0-8632-05D9558EC563}"/>
                  </a:ext>
                </a:extLst>
              </p:cNvPr>
              <p:cNvSpPr/>
              <p:nvPr/>
            </p:nvSpPr>
            <p:spPr>
              <a:xfrm>
                <a:off x="5784272" y="2493818"/>
                <a:ext cx="207818" cy="207818"/>
              </a:xfrm>
              <a:custGeom>
                <a:avLst/>
                <a:gdLst>
                  <a:gd name="connsiteX0" fmla="*/ 493 w 207818"/>
                  <a:gd name="connsiteY0" fmla="*/ 388 h 207818"/>
                  <a:gd name="connsiteX1" fmla="*/ 208311 w 207818"/>
                  <a:gd name="connsiteY1" fmla="*/ 388 h 207818"/>
                  <a:gd name="connsiteX2" fmla="*/ 208311 w 207818"/>
                  <a:gd name="connsiteY2" fmla="*/ 208206 h 207818"/>
                  <a:gd name="connsiteX3" fmla="*/ 493 w 207818"/>
                  <a:gd name="connsiteY3" fmla="*/ 20820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493" y="388"/>
                    </a:moveTo>
                    <a:lnTo>
                      <a:pt x="208311" y="388"/>
                    </a:lnTo>
                    <a:lnTo>
                      <a:pt x="208311" y="208206"/>
                    </a:lnTo>
                    <a:lnTo>
                      <a:pt x="493" y="20820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1FF90BE-E807-4E59-AA6C-162A7D719654}"/>
                  </a:ext>
                </a:extLst>
              </p:cNvPr>
              <p:cNvSpPr/>
              <p:nvPr/>
            </p:nvSpPr>
            <p:spPr>
              <a:xfrm>
                <a:off x="6199909" y="2493818"/>
                <a:ext cx="207818" cy="207818"/>
              </a:xfrm>
              <a:custGeom>
                <a:avLst/>
                <a:gdLst>
                  <a:gd name="connsiteX0" fmla="*/ 104272 w 207818"/>
                  <a:gd name="connsiteY0" fmla="*/ 188 h 207818"/>
                  <a:gd name="connsiteX1" fmla="*/ 208181 w 207818"/>
                  <a:gd name="connsiteY1" fmla="*/ 188 h 207818"/>
                  <a:gd name="connsiteX2" fmla="*/ 208181 w 207818"/>
                  <a:gd name="connsiteY2" fmla="*/ 104097 h 207818"/>
                  <a:gd name="connsiteX3" fmla="*/ 208181 w 207818"/>
                  <a:gd name="connsiteY3" fmla="*/ 208006 h 207818"/>
                  <a:gd name="connsiteX4" fmla="*/ 104272 w 207818"/>
                  <a:gd name="connsiteY4" fmla="*/ 208006 h 207818"/>
                  <a:gd name="connsiteX5" fmla="*/ 363 w 207818"/>
                  <a:gd name="connsiteY5" fmla="*/ 104097 h 207818"/>
                  <a:gd name="connsiteX6" fmla="*/ 104272 w 207818"/>
                  <a:gd name="connsiteY6" fmla="*/ 18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272" y="188"/>
                    </a:moveTo>
                    <a:cubicBezTo>
                      <a:pt x="128491" y="188"/>
                      <a:pt x="208181" y="188"/>
                      <a:pt x="208181" y="188"/>
                    </a:cubicBezTo>
                    <a:cubicBezTo>
                      <a:pt x="208181" y="188"/>
                      <a:pt x="208181" y="70921"/>
                      <a:pt x="208181" y="104097"/>
                    </a:cubicBezTo>
                    <a:cubicBezTo>
                      <a:pt x="208181" y="129993"/>
                      <a:pt x="208181" y="208006"/>
                      <a:pt x="208181" y="208006"/>
                    </a:cubicBezTo>
                    <a:cubicBezTo>
                      <a:pt x="208181" y="208006"/>
                      <a:pt x="135769" y="208006"/>
                      <a:pt x="104272" y="208006"/>
                    </a:cubicBezTo>
                    <a:cubicBezTo>
                      <a:pt x="46864" y="208006"/>
                      <a:pt x="363" y="161463"/>
                      <a:pt x="363" y="104097"/>
                    </a:cubicBezTo>
                    <a:cubicBezTo>
                      <a:pt x="363" y="46723"/>
                      <a:pt x="46864" y="188"/>
                      <a:pt x="104272" y="1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0FE5130-C9C2-411D-B19B-EF756F89BBF9}"/>
                  </a:ext>
                </a:extLst>
              </p:cNvPr>
              <p:cNvSpPr/>
              <p:nvPr/>
            </p:nvSpPr>
            <p:spPr>
              <a:xfrm>
                <a:off x="6407727" y="2493818"/>
                <a:ext cx="207818" cy="207818"/>
              </a:xfrm>
              <a:custGeom>
                <a:avLst/>
                <a:gdLst>
                  <a:gd name="connsiteX0" fmla="*/ 598 w 207818"/>
                  <a:gd name="connsiteY0" fmla="*/ 388 h 207818"/>
                  <a:gd name="connsiteX1" fmla="*/ 208416 w 207818"/>
                  <a:gd name="connsiteY1" fmla="*/ 388 h 207818"/>
                  <a:gd name="connsiteX2" fmla="*/ 208416 w 207818"/>
                  <a:gd name="connsiteY2" fmla="*/ 208206 h 207818"/>
                  <a:gd name="connsiteX3" fmla="*/ 598 w 207818"/>
                  <a:gd name="connsiteY3" fmla="*/ 20820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98" y="388"/>
                    </a:moveTo>
                    <a:lnTo>
                      <a:pt x="208416" y="388"/>
                    </a:lnTo>
                    <a:lnTo>
                      <a:pt x="208416" y="208206"/>
                    </a:lnTo>
                    <a:lnTo>
                      <a:pt x="598" y="20820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B26E008-628B-4804-88F4-25B797A0C4BE}"/>
                  </a:ext>
                </a:extLst>
              </p:cNvPr>
              <p:cNvSpPr/>
              <p:nvPr/>
            </p:nvSpPr>
            <p:spPr>
              <a:xfrm>
                <a:off x="6823363" y="2493818"/>
                <a:ext cx="207818" cy="207818"/>
              </a:xfrm>
              <a:custGeom>
                <a:avLst/>
                <a:gdLst>
                  <a:gd name="connsiteX0" fmla="*/ 208286 w 207818"/>
                  <a:gd name="connsiteY0" fmla="*/ 104097 h 207818"/>
                  <a:gd name="connsiteX1" fmla="*/ 208286 w 207818"/>
                  <a:gd name="connsiteY1" fmla="*/ 208006 h 207818"/>
                  <a:gd name="connsiteX2" fmla="*/ 104377 w 207818"/>
                  <a:gd name="connsiteY2" fmla="*/ 208001 h 207818"/>
                  <a:gd name="connsiteX3" fmla="*/ 468 w 207818"/>
                  <a:gd name="connsiteY3" fmla="*/ 208001 h 207818"/>
                  <a:gd name="connsiteX4" fmla="*/ 468 w 207818"/>
                  <a:gd name="connsiteY4" fmla="*/ 104094 h 207818"/>
                  <a:gd name="connsiteX5" fmla="*/ 104374 w 207818"/>
                  <a:gd name="connsiteY5" fmla="*/ 188 h 207818"/>
                  <a:gd name="connsiteX6" fmla="*/ 208286 w 207818"/>
                  <a:gd name="connsiteY6" fmla="*/ 10409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286" y="104097"/>
                    </a:moveTo>
                    <a:cubicBezTo>
                      <a:pt x="208286" y="128314"/>
                      <a:pt x="208286" y="208006"/>
                      <a:pt x="208286" y="208006"/>
                    </a:cubicBezTo>
                    <a:cubicBezTo>
                      <a:pt x="208286" y="208006"/>
                      <a:pt x="137547" y="208006"/>
                      <a:pt x="104377" y="208001"/>
                    </a:cubicBezTo>
                    <a:cubicBezTo>
                      <a:pt x="78472" y="208006"/>
                      <a:pt x="468" y="208001"/>
                      <a:pt x="468" y="208001"/>
                    </a:cubicBezTo>
                    <a:cubicBezTo>
                      <a:pt x="468" y="208001"/>
                      <a:pt x="468" y="135580"/>
                      <a:pt x="468" y="104094"/>
                    </a:cubicBezTo>
                    <a:cubicBezTo>
                      <a:pt x="470" y="46710"/>
                      <a:pt x="46989" y="188"/>
                      <a:pt x="104374" y="188"/>
                    </a:cubicBezTo>
                    <a:cubicBezTo>
                      <a:pt x="161761" y="188"/>
                      <a:pt x="208286" y="46710"/>
                      <a:pt x="208286" y="1040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84A6496-2888-4A10-BEBA-D26162F56E87}"/>
                  </a:ext>
                </a:extLst>
              </p:cNvPr>
              <p:cNvSpPr/>
              <p:nvPr/>
            </p:nvSpPr>
            <p:spPr>
              <a:xfrm>
                <a:off x="7862454" y="2493818"/>
                <a:ext cx="207818" cy="207818"/>
              </a:xfrm>
              <a:custGeom>
                <a:avLst/>
                <a:gdLst>
                  <a:gd name="connsiteX0" fmla="*/ 843 w 207818"/>
                  <a:gd name="connsiteY0" fmla="*/ 388 h 207818"/>
                  <a:gd name="connsiteX1" fmla="*/ 208661 w 207818"/>
                  <a:gd name="connsiteY1" fmla="*/ 388 h 207818"/>
                  <a:gd name="connsiteX2" fmla="*/ 208661 w 207818"/>
                  <a:gd name="connsiteY2" fmla="*/ 208206 h 207818"/>
                  <a:gd name="connsiteX3" fmla="*/ 843 w 207818"/>
                  <a:gd name="connsiteY3" fmla="*/ 20820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43" y="388"/>
                    </a:moveTo>
                    <a:lnTo>
                      <a:pt x="208661" y="388"/>
                    </a:lnTo>
                    <a:lnTo>
                      <a:pt x="208661" y="208206"/>
                    </a:lnTo>
                    <a:lnTo>
                      <a:pt x="843" y="20820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0E6583F-D9D6-4E9C-A9BE-76A86519DED2}"/>
                  </a:ext>
                </a:extLst>
              </p:cNvPr>
              <p:cNvSpPr/>
              <p:nvPr/>
            </p:nvSpPr>
            <p:spPr>
              <a:xfrm>
                <a:off x="8070272" y="2493818"/>
                <a:ext cx="207818" cy="207818"/>
              </a:xfrm>
              <a:custGeom>
                <a:avLst/>
                <a:gdLst>
                  <a:gd name="connsiteX0" fmla="*/ 208496 w 207818"/>
                  <a:gd name="connsiteY0" fmla="*/ 188 h 207818"/>
                  <a:gd name="connsiteX1" fmla="*/ 678 w 207818"/>
                  <a:gd name="connsiteY1" fmla="*/ 188 h 207818"/>
                  <a:gd name="connsiteX2" fmla="*/ 678 w 207818"/>
                  <a:gd name="connsiteY2" fmla="*/ 208006 h 207818"/>
                  <a:gd name="connsiteX3" fmla="*/ 208496 w 207818"/>
                  <a:gd name="connsiteY3" fmla="*/ 18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496" y="188"/>
                    </a:moveTo>
                    <a:lnTo>
                      <a:pt x="678" y="188"/>
                    </a:lnTo>
                    <a:lnTo>
                      <a:pt x="678" y="208006"/>
                    </a:lnTo>
                    <a:cubicBezTo>
                      <a:pt x="115452" y="208006"/>
                      <a:pt x="208496" y="114962"/>
                      <a:pt x="208496" y="1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FCD66BF-D2E5-4F89-9468-BC9AF7E1E64D}"/>
                  </a:ext>
                </a:extLst>
              </p:cNvPr>
              <p:cNvSpPr/>
              <p:nvPr/>
            </p:nvSpPr>
            <p:spPr>
              <a:xfrm>
                <a:off x="8485909" y="2493818"/>
                <a:ext cx="207818" cy="207818"/>
              </a:xfrm>
              <a:custGeom>
                <a:avLst/>
                <a:gdLst>
                  <a:gd name="connsiteX0" fmla="*/ 748 w 207818"/>
                  <a:gd name="connsiteY0" fmla="*/ 104097 h 207818"/>
                  <a:gd name="connsiteX1" fmla="*/ 748 w 207818"/>
                  <a:gd name="connsiteY1" fmla="*/ 188 h 207818"/>
                  <a:gd name="connsiteX2" fmla="*/ 104657 w 207818"/>
                  <a:gd name="connsiteY2" fmla="*/ 188 h 207818"/>
                  <a:gd name="connsiteX3" fmla="*/ 208566 w 207818"/>
                  <a:gd name="connsiteY3" fmla="*/ 188 h 207818"/>
                  <a:gd name="connsiteX4" fmla="*/ 208566 w 207818"/>
                  <a:gd name="connsiteY4" fmla="*/ 104097 h 207818"/>
                  <a:gd name="connsiteX5" fmla="*/ 104657 w 207818"/>
                  <a:gd name="connsiteY5" fmla="*/ 208006 h 207818"/>
                  <a:gd name="connsiteX6" fmla="*/ 748 w 207818"/>
                  <a:gd name="connsiteY6" fmla="*/ 10409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748" y="104097"/>
                    </a:moveTo>
                    <a:cubicBezTo>
                      <a:pt x="748" y="79877"/>
                      <a:pt x="748" y="188"/>
                      <a:pt x="748" y="188"/>
                    </a:cubicBezTo>
                    <a:cubicBezTo>
                      <a:pt x="748" y="188"/>
                      <a:pt x="71489" y="188"/>
                      <a:pt x="104657" y="188"/>
                    </a:cubicBezTo>
                    <a:cubicBezTo>
                      <a:pt x="130561" y="188"/>
                      <a:pt x="208566" y="188"/>
                      <a:pt x="208566" y="188"/>
                    </a:cubicBezTo>
                    <a:cubicBezTo>
                      <a:pt x="208566" y="188"/>
                      <a:pt x="208566" y="72617"/>
                      <a:pt x="208566" y="104097"/>
                    </a:cubicBezTo>
                    <a:cubicBezTo>
                      <a:pt x="208566" y="161481"/>
                      <a:pt x="162041" y="208006"/>
                      <a:pt x="104657" y="208006"/>
                    </a:cubicBezTo>
                    <a:cubicBezTo>
                      <a:pt x="47269" y="208006"/>
                      <a:pt x="748" y="161481"/>
                      <a:pt x="748" y="1040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7C12C46-8248-428A-9D4C-D27845F44D07}"/>
                  </a:ext>
                </a:extLst>
              </p:cNvPr>
              <p:cNvSpPr/>
              <p:nvPr/>
            </p:nvSpPr>
            <p:spPr>
              <a:xfrm>
                <a:off x="3290454" y="2701636"/>
                <a:ext cx="207818" cy="207818"/>
              </a:xfrm>
              <a:custGeom>
                <a:avLst/>
                <a:gdLst>
                  <a:gd name="connsiteX0" fmla="*/ -128 w 207818"/>
                  <a:gd name="connsiteY0" fmla="*/ 104132 h 207818"/>
                  <a:gd name="connsiteX1" fmla="*/ -128 w 207818"/>
                  <a:gd name="connsiteY1" fmla="*/ 223 h 207818"/>
                  <a:gd name="connsiteX2" fmla="*/ 103782 w 207818"/>
                  <a:gd name="connsiteY2" fmla="*/ 223 h 207818"/>
                  <a:gd name="connsiteX3" fmla="*/ 207691 w 207818"/>
                  <a:gd name="connsiteY3" fmla="*/ 223 h 207818"/>
                  <a:gd name="connsiteX4" fmla="*/ 207691 w 207818"/>
                  <a:gd name="connsiteY4" fmla="*/ 104132 h 207818"/>
                  <a:gd name="connsiteX5" fmla="*/ 103782 w 207818"/>
                  <a:gd name="connsiteY5" fmla="*/ 208041 h 207818"/>
                  <a:gd name="connsiteX6" fmla="*/ -128 w 207818"/>
                  <a:gd name="connsiteY6" fmla="*/ 10413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-128" y="104132"/>
                    </a:moveTo>
                    <a:cubicBezTo>
                      <a:pt x="-128" y="79912"/>
                      <a:pt x="-128" y="223"/>
                      <a:pt x="-128" y="223"/>
                    </a:cubicBezTo>
                    <a:cubicBezTo>
                      <a:pt x="-128" y="223"/>
                      <a:pt x="70614" y="223"/>
                      <a:pt x="103782" y="223"/>
                    </a:cubicBezTo>
                    <a:cubicBezTo>
                      <a:pt x="129686" y="223"/>
                      <a:pt x="207691" y="223"/>
                      <a:pt x="207691" y="223"/>
                    </a:cubicBezTo>
                    <a:cubicBezTo>
                      <a:pt x="207691" y="223"/>
                      <a:pt x="207691" y="72652"/>
                      <a:pt x="207691" y="104132"/>
                    </a:cubicBezTo>
                    <a:cubicBezTo>
                      <a:pt x="207691" y="161516"/>
                      <a:pt x="161166" y="208041"/>
                      <a:pt x="103782" y="208041"/>
                    </a:cubicBezTo>
                    <a:cubicBezTo>
                      <a:pt x="46394" y="208041"/>
                      <a:pt x="-128" y="161516"/>
                      <a:pt x="-128" y="1041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91EC49A-8A27-4B59-AF10-41433BC3F1AA}"/>
                  </a:ext>
                </a:extLst>
              </p:cNvPr>
              <p:cNvSpPr/>
              <p:nvPr/>
            </p:nvSpPr>
            <p:spPr>
              <a:xfrm>
                <a:off x="4953000" y="2701636"/>
                <a:ext cx="207818" cy="207818"/>
              </a:xfrm>
              <a:custGeom>
                <a:avLst/>
                <a:gdLst>
                  <a:gd name="connsiteX0" fmla="*/ 353 w 207818"/>
                  <a:gd name="connsiteY0" fmla="*/ 423 h 207818"/>
                  <a:gd name="connsiteX1" fmla="*/ 208171 w 207818"/>
                  <a:gd name="connsiteY1" fmla="*/ 423 h 207818"/>
                  <a:gd name="connsiteX2" fmla="*/ 208171 w 207818"/>
                  <a:gd name="connsiteY2" fmla="*/ 208241 h 207818"/>
                  <a:gd name="connsiteX3" fmla="*/ 353 w 207818"/>
                  <a:gd name="connsiteY3" fmla="*/ 20824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53" y="423"/>
                    </a:moveTo>
                    <a:lnTo>
                      <a:pt x="208171" y="423"/>
                    </a:lnTo>
                    <a:lnTo>
                      <a:pt x="208171" y="208241"/>
                    </a:lnTo>
                    <a:lnTo>
                      <a:pt x="353" y="20824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942FF3AD-ADF3-497C-BEE6-8714E9551FA6}"/>
                  </a:ext>
                </a:extLst>
              </p:cNvPr>
              <p:cNvSpPr/>
              <p:nvPr/>
            </p:nvSpPr>
            <p:spPr>
              <a:xfrm>
                <a:off x="5576454" y="2701636"/>
                <a:ext cx="207818" cy="207818"/>
              </a:xfrm>
              <a:custGeom>
                <a:avLst/>
                <a:gdLst>
                  <a:gd name="connsiteX0" fmla="*/ 458 w 207818"/>
                  <a:gd name="connsiteY0" fmla="*/ 423 h 207818"/>
                  <a:gd name="connsiteX1" fmla="*/ 208276 w 207818"/>
                  <a:gd name="connsiteY1" fmla="*/ 423 h 207818"/>
                  <a:gd name="connsiteX2" fmla="*/ 208276 w 207818"/>
                  <a:gd name="connsiteY2" fmla="*/ 208241 h 207818"/>
                  <a:gd name="connsiteX3" fmla="*/ 458 w 207818"/>
                  <a:gd name="connsiteY3" fmla="*/ 20824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458" y="423"/>
                    </a:moveTo>
                    <a:lnTo>
                      <a:pt x="208276" y="423"/>
                    </a:lnTo>
                    <a:lnTo>
                      <a:pt x="208276" y="208241"/>
                    </a:lnTo>
                    <a:lnTo>
                      <a:pt x="458" y="20824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DF3518C4-D364-4F33-B123-3D077EB8CC39}"/>
                  </a:ext>
                </a:extLst>
              </p:cNvPr>
              <p:cNvSpPr/>
              <p:nvPr/>
            </p:nvSpPr>
            <p:spPr>
              <a:xfrm>
                <a:off x="5784272" y="2701636"/>
                <a:ext cx="207818" cy="207818"/>
              </a:xfrm>
              <a:custGeom>
                <a:avLst/>
                <a:gdLst>
                  <a:gd name="connsiteX0" fmla="*/ 493 w 207818"/>
                  <a:gd name="connsiteY0" fmla="*/ 423 h 207818"/>
                  <a:gd name="connsiteX1" fmla="*/ 208311 w 207818"/>
                  <a:gd name="connsiteY1" fmla="*/ 423 h 207818"/>
                  <a:gd name="connsiteX2" fmla="*/ 208311 w 207818"/>
                  <a:gd name="connsiteY2" fmla="*/ 208241 h 207818"/>
                  <a:gd name="connsiteX3" fmla="*/ 493 w 207818"/>
                  <a:gd name="connsiteY3" fmla="*/ 20824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493" y="423"/>
                    </a:moveTo>
                    <a:lnTo>
                      <a:pt x="208311" y="423"/>
                    </a:lnTo>
                    <a:lnTo>
                      <a:pt x="208311" y="208241"/>
                    </a:lnTo>
                    <a:lnTo>
                      <a:pt x="493" y="20824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F926ABEA-1C54-4D57-B264-AE1DA5F244E7}"/>
                  </a:ext>
                </a:extLst>
              </p:cNvPr>
              <p:cNvSpPr/>
              <p:nvPr/>
            </p:nvSpPr>
            <p:spPr>
              <a:xfrm>
                <a:off x="6407727" y="2701636"/>
                <a:ext cx="207818" cy="207818"/>
              </a:xfrm>
              <a:custGeom>
                <a:avLst/>
                <a:gdLst>
                  <a:gd name="connsiteX0" fmla="*/ 598 w 207818"/>
                  <a:gd name="connsiteY0" fmla="*/ 423 h 207818"/>
                  <a:gd name="connsiteX1" fmla="*/ 208416 w 207818"/>
                  <a:gd name="connsiteY1" fmla="*/ 423 h 207818"/>
                  <a:gd name="connsiteX2" fmla="*/ 208416 w 207818"/>
                  <a:gd name="connsiteY2" fmla="*/ 208241 h 207818"/>
                  <a:gd name="connsiteX3" fmla="*/ 598 w 207818"/>
                  <a:gd name="connsiteY3" fmla="*/ 20824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98" y="423"/>
                    </a:moveTo>
                    <a:lnTo>
                      <a:pt x="208416" y="423"/>
                    </a:lnTo>
                    <a:lnTo>
                      <a:pt x="208416" y="208241"/>
                    </a:lnTo>
                    <a:lnTo>
                      <a:pt x="598" y="20824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4A6B07C-9CC5-4429-BFB9-B21F1BC60D87}"/>
                  </a:ext>
                </a:extLst>
              </p:cNvPr>
              <p:cNvSpPr/>
              <p:nvPr/>
            </p:nvSpPr>
            <p:spPr>
              <a:xfrm>
                <a:off x="6615545" y="2701636"/>
                <a:ext cx="207818" cy="207818"/>
              </a:xfrm>
              <a:custGeom>
                <a:avLst/>
                <a:gdLst>
                  <a:gd name="connsiteX0" fmla="*/ 633 w 207818"/>
                  <a:gd name="connsiteY0" fmla="*/ 423 h 207818"/>
                  <a:gd name="connsiteX1" fmla="*/ 208451 w 207818"/>
                  <a:gd name="connsiteY1" fmla="*/ 423 h 207818"/>
                  <a:gd name="connsiteX2" fmla="*/ 208451 w 207818"/>
                  <a:gd name="connsiteY2" fmla="*/ 208241 h 207818"/>
                  <a:gd name="connsiteX3" fmla="*/ 633 w 207818"/>
                  <a:gd name="connsiteY3" fmla="*/ 20824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633" y="423"/>
                    </a:moveTo>
                    <a:lnTo>
                      <a:pt x="208451" y="423"/>
                    </a:lnTo>
                    <a:lnTo>
                      <a:pt x="208451" y="208241"/>
                    </a:lnTo>
                    <a:lnTo>
                      <a:pt x="633" y="20824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298BAEA-840B-4E2E-99E7-FC7D1DAE18FC}"/>
                  </a:ext>
                </a:extLst>
              </p:cNvPr>
              <p:cNvSpPr/>
              <p:nvPr/>
            </p:nvSpPr>
            <p:spPr>
              <a:xfrm>
                <a:off x="6823363" y="2701636"/>
                <a:ext cx="207818" cy="207818"/>
              </a:xfrm>
              <a:custGeom>
                <a:avLst/>
                <a:gdLst>
                  <a:gd name="connsiteX0" fmla="*/ 668 w 207818"/>
                  <a:gd name="connsiteY0" fmla="*/ 423 h 207818"/>
                  <a:gd name="connsiteX1" fmla="*/ 208486 w 207818"/>
                  <a:gd name="connsiteY1" fmla="*/ 423 h 207818"/>
                  <a:gd name="connsiteX2" fmla="*/ 208486 w 207818"/>
                  <a:gd name="connsiteY2" fmla="*/ 208241 h 207818"/>
                  <a:gd name="connsiteX3" fmla="*/ 668 w 207818"/>
                  <a:gd name="connsiteY3" fmla="*/ 20824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668" y="423"/>
                    </a:moveTo>
                    <a:lnTo>
                      <a:pt x="208486" y="423"/>
                    </a:lnTo>
                    <a:lnTo>
                      <a:pt x="208486" y="208241"/>
                    </a:lnTo>
                    <a:lnTo>
                      <a:pt x="668" y="20824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A4E01B0D-8DA0-46A5-88E1-9610BBC652DF}"/>
                  </a:ext>
                </a:extLst>
              </p:cNvPr>
              <p:cNvSpPr/>
              <p:nvPr/>
            </p:nvSpPr>
            <p:spPr>
              <a:xfrm>
                <a:off x="7031181" y="2701636"/>
                <a:ext cx="207818" cy="207818"/>
              </a:xfrm>
              <a:custGeom>
                <a:avLst/>
                <a:gdLst>
                  <a:gd name="connsiteX0" fmla="*/ 503 w 207818"/>
                  <a:gd name="connsiteY0" fmla="*/ 223 h 207818"/>
                  <a:gd name="connsiteX1" fmla="*/ 503 w 207818"/>
                  <a:gd name="connsiteY1" fmla="*/ 208041 h 207818"/>
                  <a:gd name="connsiteX2" fmla="*/ 208321 w 207818"/>
                  <a:gd name="connsiteY2" fmla="*/ 208041 h 207818"/>
                  <a:gd name="connsiteX3" fmla="*/ 503 w 207818"/>
                  <a:gd name="connsiteY3" fmla="*/ 22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03" y="223"/>
                    </a:moveTo>
                    <a:lnTo>
                      <a:pt x="503" y="208041"/>
                    </a:lnTo>
                    <a:lnTo>
                      <a:pt x="208321" y="208041"/>
                    </a:lnTo>
                    <a:cubicBezTo>
                      <a:pt x="208321" y="93264"/>
                      <a:pt x="115277" y="223"/>
                      <a:pt x="503" y="2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4F58D1E8-BC37-441E-B1D8-0FA5C3C4DDAC}"/>
                  </a:ext>
                </a:extLst>
              </p:cNvPr>
              <p:cNvSpPr/>
              <p:nvPr/>
            </p:nvSpPr>
            <p:spPr>
              <a:xfrm>
                <a:off x="7446818" y="2701636"/>
                <a:ext cx="207818" cy="207818"/>
              </a:xfrm>
              <a:custGeom>
                <a:avLst/>
                <a:gdLst>
                  <a:gd name="connsiteX0" fmla="*/ 104482 w 207818"/>
                  <a:gd name="connsiteY0" fmla="*/ 223 h 207818"/>
                  <a:gd name="connsiteX1" fmla="*/ 208391 w 207818"/>
                  <a:gd name="connsiteY1" fmla="*/ 223 h 207818"/>
                  <a:gd name="connsiteX2" fmla="*/ 208391 w 207818"/>
                  <a:gd name="connsiteY2" fmla="*/ 104132 h 207818"/>
                  <a:gd name="connsiteX3" fmla="*/ 208391 w 207818"/>
                  <a:gd name="connsiteY3" fmla="*/ 208041 h 207818"/>
                  <a:gd name="connsiteX4" fmla="*/ 104482 w 207818"/>
                  <a:gd name="connsiteY4" fmla="*/ 208041 h 207818"/>
                  <a:gd name="connsiteX5" fmla="*/ 573 w 207818"/>
                  <a:gd name="connsiteY5" fmla="*/ 104132 h 207818"/>
                  <a:gd name="connsiteX6" fmla="*/ 104482 w 207818"/>
                  <a:gd name="connsiteY6" fmla="*/ 22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482" y="223"/>
                    </a:moveTo>
                    <a:cubicBezTo>
                      <a:pt x="128701" y="223"/>
                      <a:pt x="208391" y="223"/>
                      <a:pt x="208391" y="223"/>
                    </a:cubicBezTo>
                    <a:cubicBezTo>
                      <a:pt x="208391" y="223"/>
                      <a:pt x="208391" y="70956"/>
                      <a:pt x="208391" y="104132"/>
                    </a:cubicBezTo>
                    <a:cubicBezTo>
                      <a:pt x="208391" y="130028"/>
                      <a:pt x="208391" y="208041"/>
                      <a:pt x="208391" y="208041"/>
                    </a:cubicBezTo>
                    <a:cubicBezTo>
                      <a:pt x="208391" y="208041"/>
                      <a:pt x="135979" y="208041"/>
                      <a:pt x="104482" y="208041"/>
                    </a:cubicBezTo>
                    <a:cubicBezTo>
                      <a:pt x="47074" y="208041"/>
                      <a:pt x="573" y="161498"/>
                      <a:pt x="573" y="104132"/>
                    </a:cubicBezTo>
                    <a:cubicBezTo>
                      <a:pt x="573" y="46758"/>
                      <a:pt x="47074" y="223"/>
                      <a:pt x="104482" y="2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872D64-73A2-4660-8118-4C356271487F}"/>
                  </a:ext>
                </a:extLst>
              </p:cNvPr>
              <p:cNvSpPr/>
              <p:nvPr/>
            </p:nvSpPr>
            <p:spPr>
              <a:xfrm>
                <a:off x="7654636" y="2701636"/>
                <a:ext cx="207818" cy="207818"/>
              </a:xfrm>
              <a:custGeom>
                <a:avLst/>
                <a:gdLst>
                  <a:gd name="connsiteX0" fmla="*/ 808 w 207818"/>
                  <a:gd name="connsiteY0" fmla="*/ 423 h 207818"/>
                  <a:gd name="connsiteX1" fmla="*/ 208626 w 207818"/>
                  <a:gd name="connsiteY1" fmla="*/ 423 h 207818"/>
                  <a:gd name="connsiteX2" fmla="*/ 208626 w 207818"/>
                  <a:gd name="connsiteY2" fmla="*/ 208241 h 207818"/>
                  <a:gd name="connsiteX3" fmla="*/ 808 w 207818"/>
                  <a:gd name="connsiteY3" fmla="*/ 20824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08" y="423"/>
                    </a:moveTo>
                    <a:lnTo>
                      <a:pt x="208626" y="423"/>
                    </a:lnTo>
                    <a:lnTo>
                      <a:pt x="208626" y="208241"/>
                    </a:lnTo>
                    <a:lnTo>
                      <a:pt x="808" y="20824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2CE190B6-E5BA-4F98-86AF-6AA3C6364114}"/>
                  </a:ext>
                </a:extLst>
              </p:cNvPr>
              <p:cNvSpPr/>
              <p:nvPr/>
            </p:nvSpPr>
            <p:spPr>
              <a:xfrm>
                <a:off x="7862454" y="2701636"/>
                <a:ext cx="207818" cy="207818"/>
              </a:xfrm>
              <a:custGeom>
                <a:avLst/>
                <a:gdLst>
                  <a:gd name="connsiteX0" fmla="*/ 843 w 207818"/>
                  <a:gd name="connsiteY0" fmla="*/ 423 h 207818"/>
                  <a:gd name="connsiteX1" fmla="*/ 208661 w 207818"/>
                  <a:gd name="connsiteY1" fmla="*/ 423 h 207818"/>
                  <a:gd name="connsiteX2" fmla="*/ 208661 w 207818"/>
                  <a:gd name="connsiteY2" fmla="*/ 208241 h 207818"/>
                  <a:gd name="connsiteX3" fmla="*/ 843 w 207818"/>
                  <a:gd name="connsiteY3" fmla="*/ 20824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43" y="423"/>
                    </a:moveTo>
                    <a:lnTo>
                      <a:pt x="208661" y="423"/>
                    </a:lnTo>
                    <a:lnTo>
                      <a:pt x="208661" y="208241"/>
                    </a:lnTo>
                    <a:lnTo>
                      <a:pt x="843" y="20824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0023B416-F926-4567-B308-1E74DED7AF9F}"/>
                  </a:ext>
                </a:extLst>
              </p:cNvPr>
              <p:cNvSpPr/>
              <p:nvPr/>
            </p:nvSpPr>
            <p:spPr>
              <a:xfrm>
                <a:off x="8278090" y="2701636"/>
                <a:ext cx="207818" cy="207818"/>
              </a:xfrm>
              <a:custGeom>
                <a:avLst/>
                <a:gdLst>
                  <a:gd name="connsiteX0" fmla="*/ 104622 w 207818"/>
                  <a:gd name="connsiteY0" fmla="*/ 223 h 207818"/>
                  <a:gd name="connsiteX1" fmla="*/ 208531 w 207818"/>
                  <a:gd name="connsiteY1" fmla="*/ 104132 h 207818"/>
                  <a:gd name="connsiteX2" fmla="*/ 104622 w 207818"/>
                  <a:gd name="connsiteY2" fmla="*/ 208041 h 207818"/>
                  <a:gd name="connsiteX3" fmla="*/ 713 w 207818"/>
                  <a:gd name="connsiteY3" fmla="*/ 104132 h 207818"/>
                  <a:gd name="connsiteX4" fmla="*/ 104622 w 207818"/>
                  <a:gd name="connsiteY4" fmla="*/ 22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622" y="223"/>
                    </a:moveTo>
                    <a:cubicBezTo>
                      <a:pt x="162011" y="223"/>
                      <a:pt x="208531" y="46745"/>
                      <a:pt x="208531" y="104132"/>
                    </a:cubicBezTo>
                    <a:cubicBezTo>
                      <a:pt x="208531" y="161521"/>
                      <a:pt x="162011" y="208041"/>
                      <a:pt x="104622" y="208041"/>
                    </a:cubicBezTo>
                    <a:cubicBezTo>
                      <a:pt x="47235" y="208041"/>
                      <a:pt x="713" y="161521"/>
                      <a:pt x="713" y="104132"/>
                    </a:cubicBezTo>
                    <a:cubicBezTo>
                      <a:pt x="713" y="46745"/>
                      <a:pt x="47235" y="223"/>
                      <a:pt x="104622" y="2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47C3166A-B9B6-49F8-BFEC-FA591F71311D}"/>
                  </a:ext>
                </a:extLst>
              </p:cNvPr>
              <p:cNvSpPr/>
              <p:nvPr/>
            </p:nvSpPr>
            <p:spPr>
              <a:xfrm>
                <a:off x="8901545" y="2701636"/>
                <a:ext cx="207818" cy="207818"/>
              </a:xfrm>
              <a:custGeom>
                <a:avLst/>
                <a:gdLst>
                  <a:gd name="connsiteX0" fmla="*/ 208636 w 207818"/>
                  <a:gd name="connsiteY0" fmla="*/ 104132 h 207818"/>
                  <a:gd name="connsiteX1" fmla="*/ 208636 w 207818"/>
                  <a:gd name="connsiteY1" fmla="*/ 208041 h 207818"/>
                  <a:gd name="connsiteX2" fmla="*/ 104727 w 207818"/>
                  <a:gd name="connsiteY2" fmla="*/ 208036 h 207818"/>
                  <a:gd name="connsiteX3" fmla="*/ 818 w 207818"/>
                  <a:gd name="connsiteY3" fmla="*/ 208036 h 207818"/>
                  <a:gd name="connsiteX4" fmla="*/ 818 w 207818"/>
                  <a:gd name="connsiteY4" fmla="*/ 104129 h 207818"/>
                  <a:gd name="connsiteX5" fmla="*/ 104724 w 207818"/>
                  <a:gd name="connsiteY5" fmla="*/ 223 h 207818"/>
                  <a:gd name="connsiteX6" fmla="*/ 208636 w 207818"/>
                  <a:gd name="connsiteY6" fmla="*/ 10413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636" y="104132"/>
                    </a:moveTo>
                    <a:cubicBezTo>
                      <a:pt x="208636" y="128349"/>
                      <a:pt x="208636" y="208041"/>
                      <a:pt x="208636" y="208041"/>
                    </a:cubicBezTo>
                    <a:cubicBezTo>
                      <a:pt x="208636" y="208041"/>
                      <a:pt x="137897" y="208041"/>
                      <a:pt x="104727" y="208036"/>
                    </a:cubicBezTo>
                    <a:cubicBezTo>
                      <a:pt x="78822" y="208041"/>
                      <a:pt x="818" y="208036"/>
                      <a:pt x="818" y="208036"/>
                    </a:cubicBezTo>
                    <a:cubicBezTo>
                      <a:pt x="818" y="208036"/>
                      <a:pt x="818" y="135615"/>
                      <a:pt x="818" y="104129"/>
                    </a:cubicBezTo>
                    <a:cubicBezTo>
                      <a:pt x="820" y="46745"/>
                      <a:pt x="47339" y="223"/>
                      <a:pt x="104724" y="223"/>
                    </a:cubicBezTo>
                    <a:cubicBezTo>
                      <a:pt x="162111" y="223"/>
                      <a:pt x="208636" y="46745"/>
                      <a:pt x="208636" y="1041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23D0B694-8B19-4108-8D6E-AECB66626D1F}"/>
                  </a:ext>
                </a:extLst>
              </p:cNvPr>
              <p:cNvSpPr/>
              <p:nvPr/>
            </p:nvSpPr>
            <p:spPr>
              <a:xfrm>
                <a:off x="3082636" y="2909454"/>
                <a:ext cx="207818" cy="207818"/>
              </a:xfrm>
              <a:custGeom>
                <a:avLst/>
                <a:gdLst>
                  <a:gd name="connsiteX0" fmla="*/ 207656 w 207818"/>
                  <a:gd name="connsiteY0" fmla="*/ 104167 h 207818"/>
                  <a:gd name="connsiteX1" fmla="*/ 207656 w 207818"/>
                  <a:gd name="connsiteY1" fmla="*/ 208076 h 207818"/>
                  <a:gd name="connsiteX2" fmla="*/ 103747 w 207818"/>
                  <a:gd name="connsiteY2" fmla="*/ 208071 h 207818"/>
                  <a:gd name="connsiteX3" fmla="*/ -163 w 207818"/>
                  <a:gd name="connsiteY3" fmla="*/ 208071 h 207818"/>
                  <a:gd name="connsiteX4" fmla="*/ -163 w 207818"/>
                  <a:gd name="connsiteY4" fmla="*/ 104164 h 207818"/>
                  <a:gd name="connsiteX5" fmla="*/ 103744 w 207818"/>
                  <a:gd name="connsiteY5" fmla="*/ 258 h 207818"/>
                  <a:gd name="connsiteX6" fmla="*/ 207656 w 207818"/>
                  <a:gd name="connsiteY6" fmla="*/ 10416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7656" y="104167"/>
                    </a:moveTo>
                    <a:cubicBezTo>
                      <a:pt x="207656" y="128384"/>
                      <a:pt x="207656" y="208076"/>
                      <a:pt x="207656" y="208076"/>
                    </a:cubicBezTo>
                    <a:cubicBezTo>
                      <a:pt x="207656" y="208076"/>
                      <a:pt x="136917" y="208076"/>
                      <a:pt x="103747" y="208071"/>
                    </a:cubicBezTo>
                    <a:cubicBezTo>
                      <a:pt x="77842" y="208076"/>
                      <a:pt x="-163" y="208071"/>
                      <a:pt x="-163" y="208071"/>
                    </a:cubicBezTo>
                    <a:cubicBezTo>
                      <a:pt x="-163" y="208071"/>
                      <a:pt x="-163" y="135650"/>
                      <a:pt x="-163" y="104164"/>
                    </a:cubicBezTo>
                    <a:cubicBezTo>
                      <a:pt x="-160" y="46780"/>
                      <a:pt x="46359" y="258"/>
                      <a:pt x="103744" y="258"/>
                    </a:cubicBezTo>
                    <a:cubicBezTo>
                      <a:pt x="161131" y="258"/>
                      <a:pt x="207656" y="46780"/>
                      <a:pt x="207656" y="1041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BE66363-DBC3-4D4B-B545-E1745CD0EA67}"/>
                  </a:ext>
                </a:extLst>
              </p:cNvPr>
              <p:cNvSpPr/>
              <p:nvPr/>
            </p:nvSpPr>
            <p:spPr>
              <a:xfrm>
                <a:off x="3498272" y="2909454"/>
                <a:ext cx="207818" cy="207818"/>
              </a:xfrm>
              <a:custGeom>
                <a:avLst/>
                <a:gdLst>
                  <a:gd name="connsiteX0" fmla="*/ 207726 w 207818"/>
                  <a:gd name="connsiteY0" fmla="*/ 104167 h 207818"/>
                  <a:gd name="connsiteX1" fmla="*/ 207726 w 207818"/>
                  <a:gd name="connsiteY1" fmla="*/ 208076 h 207818"/>
                  <a:gd name="connsiteX2" fmla="*/ 103817 w 207818"/>
                  <a:gd name="connsiteY2" fmla="*/ 208071 h 207818"/>
                  <a:gd name="connsiteX3" fmla="*/ -93 w 207818"/>
                  <a:gd name="connsiteY3" fmla="*/ 208071 h 207818"/>
                  <a:gd name="connsiteX4" fmla="*/ -93 w 207818"/>
                  <a:gd name="connsiteY4" fmla="*/ 104164 h 207818"/>
                  <a:gd name="connsiteX5" fmla="*/ 103814 w 207818"/>
                  <a:gd name="connsiteY5" fmla="*/ 258 h 207818"/>
                  <a:gd name="connsiteX6" fmla="*/ 207726 w 207818"/>
                  <a:gd name="connsiteY6" fmla="*/ 10416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7726" y="104167"/>
                    </a:moveTo>
                    <a:cubicBezTo>
                      <a:pt x="207726" y="128384"/>
                      <a:pt x="207726" y="208076"/>
                      <a:pt x="207726" y="208076"/>
                    </a:cubicBezTo>
                    <a:cubicBezTo>
                      <a:pt x="207726" y="208076"/>
                      <a:pt x="136987" y="208076"/>
                      <a:pt x="103817" y="208071"/>
                    </a:cubicBezTo>
                    <a:cubicBezTo>
                      <a:pt x="77912" y="208076"/>
                      <a:pt x="-93" y="208071"/>
                      <a:pt x="-93" y="208071"/>
                    </a:cubicBezTo>
                    <a:cubicBezTo>
                      <a:pt x="-93" y="208071"/>
                      <a:pt x="-93" y="135650"/>
                      <a:pt x="-93" y="104164"/>
                    </a:cubicBezTo>
                    <a:cubicBezTo>
                      <a:pt x="-90" y="46780"/>
                      <a:pt x="46429" y="258"/>
                      <a:pt x="103814" y="258"/>
                    </a:cubicBezTo>
                    <a:cubicBezTo>
                      <a:pt x="161201" y="258"/>
                      <a:pt x="207726" y="46780"/>
                      <a:pt x="207726" y="1041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6D7C4C6-144A-4D18-A19A-3557972DC74A}"/>
                  </a:ext>
                </a:extLst>
              </p:cNvPr>
              <p:cNvSpPr/>
              <p:nvPr/>
            </p:nvSpPr>
            <p:spPr>
              <a:xfrm>
                <a:off x="3913909" y="2909454"/>
                <a:ext cx="207818" cy="207818"/>
              </a:xfrm>
              <a:custGeom>
                <a:avLst/>
                <a:gdLst>
                  <a:gd name="connsiteX0" fmla="*/ -23 w 207818"/>
                  <a:gd name="connsiteY0" fmla="*/ 208076 h 207818"/>
                  <a:gd name="connsiteX1" fmla="*/ 207796 w 207818"/>
                  <a:gd name="connsiteY1" fmla="*/ 208076 h 207818"/>
                  <a:gd name="connsiteX2" fmla="*/ 207796 w 207818"/>
                  <a:gd name="connsiteY2" fmla="*/ 258 h 207818"/>
                  <a:gd name="connsiteX3" fmla="*/ -23 w 207818"/>
                  <a:gd name="connsiteY3" fmla="*/ 20807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-23" y="208076"/>
                    </a:moveTo>
                    <a:lnTo>
                      <a:pt x="207796" y="208076"/>
                    </a:lnTo>
                    <a:lnTo>
                      <a:pt x="207796" y="258"/>
                    </a:lnTo>
                    <a:cubicBezTo>
                      <a:pt x="93022" y="258"/>
                      <a:pt x="-23" y="93299"/>
                      <a:pt x="-23" y="2080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DA870F3-D0F7-4459-8BC9-C820E7204151}"/>
                  </a:ext>
                </a:extLst>
              </p:cNvPr>
              <p:cNvSpPr/>
              <p:nvPr/>
            </p:nvSpPr>
            <p:spPr>
              <a:xfrm>
                <a:off x="4121727" y="2909454"/>
                <a:ext cx="207818" cy="207818"/>
              </a:xfrm>
              <a:custGeom>
                <a:avLst/>
                <a:gdLst>
                  <a:gd name="connsiteX0" fmla="*/ 213 w 207818"/>
                  <a:gd name="connsiteY0" fmla="*/ 458 h 207818"/>
                  <a:gd name="connsiteX1" fmla="*/ 208031 w 207818"/>
                  <a:gd name="connsiteY1" fmla="*/ 458 h 207818"/>
                  <a:gd name="connsiteX2" fmla="*/ 208031 w 207818"/>
                  <a:gd name="connsiteY2" fmla="*/ 208276 h 207818"/>
                  <a:gd name="connsiteX3" fmla="*/ 213 w 207818"/>
                  <a:gd name="connsiteY3" fmla="*/ 20827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13" y="458"/>
                    </a:moveTo>
                    <a:lnTo>
                      <a:pt x="208031" y="458"/>
                    </a:lnTo>
                    <a:lnTo>
                      <a:pt x="208031" y="208276"/>
                    </a:lnTo>
                    <a:lnTo>
                      <a:pt x="213" y="20827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04FA066-ED4B-409D-8D1F-0A6F7E774541}"/>
                  </a:ext>
                </a:extLst>
              </p:cNvPr>
              <p:cNvSpPr/>
              <p:nvPr/>
            </p:nvSpPr>
            <p:spPr>
              <a:xfrm>
                <a:off x="4329545" y="2909454"/>
                <a:ext cx="207818" cy="207818"/>
              </a:xfrm>
              <a:custGeom>
                <a:avLst/>
                <a:gdLst>
                  <a:gd name="connsiteX0" fmla="*/ 103957 w 207818"/>
                  <a:gd name="connsiteY0" fmla="*/ 208076 h 207818"/>
                  <a:gd name="connsiteX1" fmla="*/ 48 w 207818"/>
                  <a:gd name="connsiteY1" fmla="*/ 208076 h 207818"/>
                  <a:gd name="connsiteX2" fmla="*/ 48 w 207818"/>
                  <a:gd name="connsiteY2" fmla="*/ 104167 h 207818"/>
                  <a:gd name="connsiteX3" fmla="*/ 48 w 207818"/>
                  <a:gd name="connsiteY3" fmla="*/ 258 h 207818"/>
                  <a:gd name="connsiteX4" fmla="*/ 103957 w 207818"/>
                  <a:gd name="connsiteY4" fmla="*/ 258 h 207818"/>
                  <a:gd name="connsiteX5" fmla="*/ 207866 w 207818"/>
                  <a:gd name="connsiteY5" fmla="*/ 104167 h 207818"/>
                  <a:gd name="connsiteX6" fmla="*/ 103957 w 207818"/>
                  <a:gd name="connsiteY6" fmla="*/ 20807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3957" y="208076"/>
                    </a:moveTo>
                    <a:cubicBezTo>
                      <a:pt x="79737" y="208076"/>
                      <a:pt x="48" y="208076"/>
                      <a:pt x="48" y="208076"/>
                    </a:cubicBezTo>
                    <a:cubicBezTo>
                      <a:pt x="48" y="208076"/>
                      <a:pt x="48" y="137331"/>
                      <a:pt x="48" y="104167"/>
                    </a:cubicBezTo>
                    <a:cubicBezTo>
                      <a:pt x="48" y="78262"/>
                      <a:pt x="48" y="258"/>
                      <a:pt x="48" y="258"/>
                    </a:cubicBezTo>
                    <a:cubicBezTo>
                      <a:pt x="48" y="258"/>
                      <a:pt x="72477" y="258"/>
                      <a:pt x="103957" y="258"/>
                    </a:cubicBezTo>
                    <a:cubicBezTo>
                      <a:pt x="161341" y="258"/>
                      <a:pt x="207866" y="46779"/>
                      <a:pt x="207866" y="104167"/>
                    </a:cubicBezTo>
                    <a:cubicBezTo>
                      <a:pt x="207866" y="161551"/>
                      <a:pt x="161341" y="208076"/>
                      <a:pt x="103957" y="2080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D4B813A3-8FBA-42C5-A4F4-F33DC14800C6}"/>
                  </a:ext>
                </a:extLst>
              </p:cNvPr>
              <p:cNvSpPr/>
              <p:nvPr/>
            </p:nvSpPr>
            <p:spPr>
              <a:xfrm>
                <a:off x="4745181" y="2909454"/>
                <a:ext cx="207818" cy="207818"/>
              </a:xfrm>
              <a:custGeom>
                <a:avLst/>
                <a:gdLst>
                  <a:gd name="connsiteX0" fmla="*/ 118 w 207818"/>
                  <a:gd name="connsiteY0" fmla="*/ 208076 h 207818"/>
                  <a:gd name="connsiteX1" fmla="*/ 207936 w 207818"/>
                  <a:gd name="connsiteY1" fmla="*/ 208076 h 207818"/>
                  <a:gd name="connsiteX2" fmla="*/ 207936 w 207818"/>
                  <a:gd name="connsiteY2" fmla="*/ 258 h 207818"/>
                  <a:gd name="connsiteX3" fmla="*/ 118 w 207818"/>
                  <a:gd name="connsiteY3" fmla="*/ 20807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118" y="208076"/>
                    </a:moveTo>
                    <a:lnTo>
                      <a:pt x="207936" y="208076"/>
                    </a:lnTo>
                    <a:lnTo>
                      <a:pt x="207936" y="258"/>
                    </a:lnTo>
                    <a:cubicBezTo>
                      <a:pt x="93162" y="258"/>
                      <a:pt x="118" y="93299"/>
                      <a:pt x="118" y="2080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519473F-4A0A-41E2-BF77-7C7A9B58A4EC}"/>
                  </a:ext>
                </a:extLst>
              </p:cNvPr>
              <p:cNvSpPr/>
              <p:nvPr/>
            </p:nvSpPr>
            <p:spPr>
              <a:xfrm>
                <a:off x="4953000" y="2909454"/>
                <a:ext cx="207818" cy="207818"/>
              </a:xfrm>
              <a:custGeom>
                <a:avLst/>
                <a:gdLst>
                  <a:gd name="connsiteX0" fmla="*/ 353 w 207818"/>
                  <a:gd name="connsiteY0" fmla="*/ 458 h 207818"/>
                  <a:gd name="connsiteX1" fmla="*/ 208171 w 207818"/>
                  <a:gd name="connsiteY1" fmla="*/ 458 h 207818"/>
                  <a:gd name="connsiteX2" fmla="*/ 208171 w 207818"/>
                  <a:gd name="connsiteY2" fmla="*/ 208276 h 207818"/>
                  <a:gd name="connsiteX3" fmla="*/ 353 w 207818"/>
                  <a:gd name="connsiteY3" fmla="*/ 20827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53" y="458"/>
                    </a:moveTo>
                    <a:lnTo>
                      <a:pt x="208171" y="458"/>
                    </a:lnTo>
                    <a:lnTo>
                      <a:pt x="208171" y="208276"/>
                    </a:lnTo>
                    <a:lnTo>
                      <a:pt x="353" y="20827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945BB166-9AFC-4B7B-B055-81BA11EE1F12}"/>
                  </a:ext>
                </a:extLst>
              </p:cNvPr>
              <p:cNvSpPr/>
              <p:nvPr/>
            </p:nvSpPr>
            <p:spPr>
              <a:xfrm>
                <a:off x="5160818" y="2909454"/>
                <a:ext cx="207818" cy="207818"/>
              </a:xfrm>
              <a:custGeom>
                <a:avLst/>
                <a:gdLst>
                  <a:gd name="connsiteX0" fmla="*/ 188 w 207818"/>
                  <a:gd name="connsiteY0" fmla="*/ 258 h 207818"/>
                  <a:gd name="connsiteX1" fmla="*/ 188 w 207818"/>
                  <a:gd name="connsiteY1" fmla="*/ 208076 h 207818"/>
                  <a:gd name="connsiteX2" fmla="*/ 208006 w 207818"/>
                  <a:gd name="connsiteY2" fmla="*/ 208076 h 207818"/>
                  <a:gd name="connsiteX3" fmla="*/ 188 w 207818"/>
                  <a:gd name="connsiteY3" fmla="*/ 25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188" y="258"/>
                    </a:moveTo>
                    <a:lnTo>
                      <a:pt x="188" y="208076"/>
                    </a:lnTo>
                    <a:lnTo>
                      <a:pt x="208006" y="208076"/>
                    </a:lnTo>
                    <a:cubicBezTo>
                      <a:pt x="208006" y="93299"/>
                      <a:pt x="114962" y="258"/>
                      <a:pt x="188" y="2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ABEB422-83B0-492A-9A0F-73D05CFFA7E4}"/>
                  </a:ext>
                </a:extLst>
              </p:cNvPr>
              <p:cNvSpPr/>
              <p:nvPr/>
            </p:nvSpPr>
            <p:spPr>
              <a:xfrm>
                <a:off x="5576454" y="2909454"/>
                <a:ext cx="207818" cy="207818"/>
              </a:xfrm>
              <a:custGeom>
                <a:avLst/>
                <a:gdLst>
                  <a:gd name="connsiteX0" fmla="*/ 208076 w 207818"/>
                  <a:gd name="connsiteY0" fmla="*/ 208076 h 207818"/>
                  <a:gd name="connsiteX1" fmla="*/ 208076 w 207818"/>
                  <a:gd name="connsiteY1" fmla="*/ 258 h 207818"/>
                  <a:gd name="connsiteX2" fmla="*/ 258 w 207818"/>
                  <a:gd name="connsiteY2" fmla="*/ 258 h 207818"/>
                  <a:gd name="connsiteX3" fmla="*/ 208076 w 207818"/>
                  <a:gd name="connsiteY3" fmla="*/ 20807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076" y="208076"/>
                    </a:moveTo>
                    <a:lnTo>
                      <a:pt x="208076" y="258"/>
                    </a:lnTo>
                    <a:lnTo>
                      <a:pt x="258" y="258"/>
                    </a:lnTo>
                    <a:cubicBezTo>
                      <a:pt x="258" y="115032"/>
                      <a:pt x="93299" y="208076"/>
                      <a:pt x="208076" y="2080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0543C92-8AB4-4F07-A2C9-0363E2A6AB31}"/>
                  </a:ext>
                </a:extLst>
              </p:cNvPr>
              <p:cNvSpPr/>
              <p:nvPr/>
            </p:nvSpPr>
            <p:spPr>
              <a:xfrm>
                <a:off x="5784272" y="2909454"/>
                <a:ext cx="207818" cy="207818"/>
              </a:xfrm>
              <a:custGeom>
                <a:avLst/>
                <a:gdLst>
                  <a:gd name="connsiteX0" fmla="*/ 493 w 207818"/>
                  <a:gd name="connsiteY0" fmla="*/ 458 h 207818"/>
                  <a:gd name="connsiteX1" fmla="*/ 208311 w 207818"/>
                  <a:gd name="connsiteY1" fmla="*/ 458 h 207818"/>
                  <a:gd name="connsiteX2" fmla="*/ 208311 w 207818"/>
                  <a:gd name="connsiteY2" fmla="*/ 208276 h 207818"/>
                  <a:gd name="connsiteX3" fmla="*/ 493 w 207818"/>
                  <a:gd name="connsiteY3" fmla="*/ 20827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493" y="458"/>
                    </a:moveTo>
                    <a:lnTo>
                      <a:pt x="208311" y="458"/>
                    </a:lnTo>
                    <a:lnTo>
                      <a:pt x="208311" y="208276"/>
                    </a:lnTo>
                    <a:lnTo>
                      <a:pt x="493" y="20827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41D5F04-ED1F-4940-A0C6-B552EE9B8FCA}"/>
                  </a:ext>
                </a:extLst>
              </p:cNvPr>
              <p:cNvSpPr/>
              <p:nvPr/>
            </p:nvSpPr>
            <p:spPr>
              <a:xfrm>
                <a:off x="6199909" y="2909454"/>
                <a:ext cx="207818" cy="207818"/>
              </a:xfrm>
              <a:custGeom>
                <a:avLst/>
                <a:gdLst>
                  <a:gd name="connsiteX0" fmla="*/ 104272 w 207818"/>
                  <a:gd name="connsiteY0" fmla="*/ 258 h 207818"/>
                  <a:gd name="connsiteX1" fmla="*/ 208181 w 207818"/>
                  <a:gd name="connsiteY1" fmla="*/ 258 h 207818"/>
                  <a:gd name="connsiteX2" fmla="*/ 208181 w 207818"/>
                  <a:gd name="connsiteY2" fmla="*/ 104167 h 207818"/>
                  <a:gd name="connsiteX3" fmla="*/ 208181 w 207818"/>
                  <a:gd name="connsiteY3" fmla="*/ 208076 h 207818"/>
                  <a:gd name="connsiteX4" fmla="*/ 104272 w 207818"/>
                  <a:gd name="connsiteY4" fmla="*/ 208076 h 207818"/>
                  <a:gd name="connsiteX5" fmla="*/ 363 w 207818"/>
                  <a:gd name="connsiteY5" fmla="*/ 104167 h 207818"/>
                  <a:gd name="connsiteX6" fmla="*/ 104272 w 207818"/>
                  <a:gd name="connsiteY6" fmla="*/ 25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272" y="258"/>
                    </a:moveTo>
                    <a:cubicBezTo>
                      <a:pt x="128491" y="258"/>
                      <a:pt x="208181" y="258"/>
                      <a:pt x="208181" y="258"/>
                    </a:cubicBezTo>
                    <a:cubicBezTo>
                      <a:pt x="208181" y="258"/>
                      <a:pt x="208181" y="70991"/>
                      <a:pt x="208181" y="104167"/>
                    </a:cubicBezTo>
                    <a:cubicBezTo>
                      <a:pt x="208181" y="130063"/>
                      <a:pt x="208181" y="208076"/>
                      <a:pt x="208181" y="208076"/>
                    </a:cubicBezTo>
                    <a:cubicBezTo>
                      <a:pt x="208181" y="208076"/>
                      <a:pt x="135769" y="208076"/>
                      <a:pt x="104272" y="208076"/>
                    </a:cubicBezTo>
                    <a:cubicBezTo>
                      <a:pt x="46864" y="208076"/>
                      <a:pt x="363" y="161533"/>
                      <a:pt x="363" y="104167"/>
                    </a:cubicBezTo>
                    <a:cubicBezTo>
                      <a:pt x="363" y="46793"/>
                      <a:pt x="46864" y="258"/>
                      <a:pt x="104272" y="2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BEF697E0-F4FE-4990-B060-1C985E75C699}"/>
                  </a:ext>
                </a:extLst>
              </p:cNvPr>
              <p:cNvSpPr/>
              <p:nvPr/>
            </p:nvSpPr>
            <p:spPr>
              <a:xfrm>
                <a:off x="6407727" y="2909454"/>
                <a:ext cx="207818" cy="207818"/>
              </a:xfrm>
              <a:custGeom>
                <a:avLst/>
                <a:gdLst>
                  <a:gd name="connsiteX0" fmla="*/ 598 w 207818"/>
                  <a:gd name="connsiteY0" fmla="*/ 458 h 207818"/>
                  <a:gd name="connsiteX1" fmla="*/ 208416 w 207818"/>
                  <a:gd name="connsiteY1" fmla="*/ 458 h 207818"/>
                  <a:gd name="connsiteX2" fmla="*/ 208416 w 207818"/>
                  <a:gd name="connsiteY2" fmla="*/ 208276 h 207818"/>
                  <a:gd name="connsiteX3" fmla="*/ 598 w 207818"/>
                  <a:gd name="connsiteY3" fmla="*/ 20827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98" y="458"/>
                    </a:moveTo>
                    <a:lnTo>
                      <a:pt x="208416" y="458"/>
                    </a:lnTo>
                    <a:lnTo>
                      <a:pt x="208416" y="208276"/>
                    </a:lnTo>
                    <a:lnTo>
                      <a:pt x="598" y="20827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5AA87E8-EDE2-4800-B052-542BCD55ECBB}"/>
                  </a:ext>
                </a:extLst>
              </p:cNvPr>
              <p:cNvSpPr/>
              <p:nvPr/>
            </p:nvSpPr>
            <p:spPr>
              <a:xfrm>
                <a:off x="7031181" y="2909454"/>
                <a:ext cx="207818" cy="207818"/>
              </a:xfrm>
              <a:custGeom>
                <a:avLst/>
                <a:gdLst>
                  <a:gd name="connsiteX0" fmla="*/ 208321 w 207818"/>
                  <a:gd name="connsiteY0" fmla="*/ 208076 h 207818"/>
                  <a:gd name="connsiteX1" fmla="*/ 208321 w 207818"/>
                  <a:gd name="connsiteY1" fmla="*/ 258 h 207818"/>
                  <a:gd name="connsiteX2" fmla="*/ 503 w 207818"/>
                  <a:gd name="connsiteY2" fmla="*/ 258 h 207818"/>
                  <a:gd name="connsiteX3" fmla="*/ 208321 w 207818"/>
                  <a:gd name="connsiteY3" fmla="*/ 20807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321" y="208076"/>
                    </a:moveTo>
                    <a:lnTo>
                      <a:pt x="208321" y="258"/>
                    </a:lnTo>
                    <a:lnTo>
                      <a:pt x="503" y="258"/>
                    </a:lnTo>
                    <a:cubicBezTo>
                      <a:pt x="503" y="115032"/>
                      <a:pt x="93544" y="208076"/>
                      <a:pt x="208321" y="2080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A3E857F-6319-4113-AF8F-DBBD9544C158}"/>
                  </a:ext>
                </a:extLst>
              </p:cNvPr>
              <p:cNvSpPr/>
              <p:nvPr/>
            </p:nvSpPr>
            <p:spPr>
              <a:xfrm>
                <a:off x="7239000" y="2909454"/>
                <a:ext cx="207818" cy="207818"/>
              </a:xfrm>
              <a:custGeom>
                <a:avLst/>
                <a:gdLst>
                  <a:gd name="connsiteX0" fmla="*/ 104447 w 207818"/>
                  <a:gd name="connsiteY0" fmla="*/ 208076 h 207818"/>
                  <a:gd name="connsiteX1" fmla="*/ 538 w 207818"/>
                  <a:gd name="connsiteY1" fmla="*/ 208076 h 207818"/>
                  <a:gd name="connsiteX2" fmla="*/ 538 w 207818"/>
                  <a:gd name="connsiteY2" fmla="*/ 104167 h 207818"/>
                  <a:gd name="connsiteX3" fmla="*/ 538 w 207818"/>
                  <a:gd name="connsiteY3" fmla="*/ 258 h 207818"/>
                  <a:gd name="connsiteX4" fmla="*/ 104447 w 207818"/>
                  <a:gd name="connsiteY4" fmla="*/ 258 h 207818"/>
                  <a:gd name="connsiteX5" fmla="*/ 208356 w 207818"/>
                  <a:gd name="connsiteY5" fmla="*/ 104167 h 207818"/>
                  <a:gd name="connsiteX6" fmla="*/ 104447 w 207818"/>
                  <a:gd name="connsiteY6" fmla="*/ 20807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447" y="208076"/>
                    </a:moveTo>
                    <a:cubicBezTo>
                      <a:pt x="80227" y="208076"/>
                      <a:pt x="538" y="208076"/>
                      <a:pt x="538" y="208076"/>
                    </a:cubicBezTo>
                    <a:cubicBezTo>
                      <a:pt x="538" y="208076"/>
                      <a:pt x="538" y="137331"/>
                      <a:pt x="538" y="104167"/>
                    </a:cubicBezTo>
                    <a:cubicBezTo>
                      <a:pt x="538" y="78262"/>
                      <a:pt x="538" y="258"/>
                      <a:pt x="538" y="258"/>
                    </a:cubicBezTo>
                    <a:cubicBezTo>
                      <a:pt x="538" y="258"/>
                      <a:pt x="72967" y="258"/>
                      <a:pt x="104447" y="258"/>
                    </a:cubicBezTo>
                    <a:cubicBezTo>
                      <a:pt x="161831" y="258"/>
                      <a:pt x="208356" y="46779"/>
                      <a:pt x="208356" y="104167"/>
                    </a:cubicBezTo>
                    <a:cubicBezTo>
                      <a:pt x="208356" y="161551"/>
                      <a:pt x="161831" y="208076"/>
                      <a:pt x="104447" y="2080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5846B746-1515-401D-86B8-78A01B22EA75}"/>
                  </a:ext>
                </a:extLst>
              </p:cNvPr>
              <p:cNvSpPr/>
              <p:nvPr/>
            </p:nvSpPr>
            <p:spPr>
              <a:xfrm>
                <a:off x="7654636" y="2909454"/>
                <a:ext cx="207818" cy="207818"/>
              </a:xfrm>
              <a:custGeom>
                <a:avLst/>
                <a:gdLst>
                  <a:gd name="connsiteX0" fmla="*/ 808 w 207818"/>
                  <a:gd name="connsiteY0" fmla="*/ 458 h 207818"/>
                  <a:gd name="connsiteX1" fmla="*/ 208626 w 207818"/>
                  <a:gd name="connsiteY1" fmla="*/ 458 h 207818"/>
                  <a:gd name="connsiteX2" fmla="*/ 208626 w 207818"/>
                  <a:gd name="connsiteY2" fmla="*/ 208276 h 207818"/>
                  <a:gd name="connsiteX3" fmla="*/ 808 w 207818"/>
                  <a:gd name="connsiteY3" fmla="*/ 20827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08" y="458"/>
                    </a:moveTo>
                    <a:lnTo>
                      <a:pt x="208626" y="458"/>
                    </a:lnTo>
                    <a:lnTo>
                      <a:pt x="208626" y="208276"/>
                    </a:lnTo>
                    <a:lnTo>
                      <a:pt x="808" y="20827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218889-227C-4EE7-8241-3A309823BCAB}"/>
                  </a:ext>
                </a:extLst>
              </p:cNvPr>
              <p:cNvSpPr/>
              <p:nvPr/>
            </p:nvSpPr>
            <p:spPr>
              <a:xfrm>
                <a:off x="7862454" y="2909454"/>
                <a:ext cx="207818" cy="207818"/>
              </a:xfrm>
              <a:custGeom>
                <a:avLst/>
                <a:gdLst>
                  <a:gd name="connsiteX0" fmla="*/ 843 w 207818"/>
                  <a:gd name="connsiteY0" fmla="*/ 458 h 207818"/>
                  <a:gd name="connsiteX1" fmla="*/ 208661 w 207818"/>
                  <a:gd name="connsiteY1" fmla="*/ 458 h 207818"/>
                  <a:gd name="connsiteX2" fmla="*/ 208661 w 207818"/>
                  <a:gd name="connsiteY2" fmla="*/ 208276 h 207818"/>
                  <a:gd name="connsiteX3" fmla="*/ 843 w 207818"/>
                  <a:gd name="connsiteY3" fmla="*/ 20827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43" y="458"/>
                    </a:moveTo>
                    <a:lnTo>
                      <a:pt x="208661" y="458"/>
                    </a:lnTo>
                    <a:lnTo>
                      <a:pt x="208661" y="208276"/>
                    </a:lnTo>
                    <a:lnTo>
                      <a:pt x="843" y="20827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63F92137-3400-4BF3-93B2-F6DDAB2C6A75}"/>
                  </a:ext>
                </a:extLst>
              </p:cNvPr>
              <p:cNvSpPr/>
              <p:nvPr/>
            </p:nvSpPr>
            <p:spPr>
              <a:xfrm>
                <a:off x="8901545" y="2909454"/>
                <a:ext cx="207818" cy="207818"/>
              </a:xfrm>
              <a:custGeom>
                <a:avLst/>
                <a:gdLst>
                  <a:gd name="connsiteX0" fmla="*/ 1018 w 207818"/>
                  <a:gd name="connsiteY0" fmla="*/ 458 h 207818"/>
                  <a:gd name="connsiteX1" fmla="*/ 208836 w 207818"/>
                  <a:gd name="connsiteY1" fmla="*/ 458 h 207818"/>
                  <a:gd name="connsiteX2" fmla="*/ 208836 w 207818"/>
                  <a:gd name="connsiteY2" fmla="*/ 208276 h 207818"/>
                  <a:gd name="connsiteX3" fmla="*/ 1018 w 207818"/>
                  <a:gd name="connsiteY3" fmla="*/ 20827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1018" y="458"/>
                    </a:moveTo>
                    <a:lnTo>
                      <a:pt x="208836" y="458"/>
                    </a:lnTo>
                    <a:lnTo>
                      <a:pt x="208836" y="208276"/>
                    </a:lnTo>
                    <a:lnTo>
                      <a:pt x="1018" y="20827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1441DEF-7108-45C8-94DB-9105A548DBDE}"/>
                  </a:ext>
                </a:extLst>
              </p:cNvPr>
              <p:cNvSpPr/>
              <p:nvPr/>
            </p:nvSpPr>
            <p:spPr>
              <a:xfrm>
                <a:off x="3082636" y="3117272"/>
                <a:ext cx="207818" cy="207818"/>
              </a:xfrm>
              <a:custGeom>
                <a:avLst/>
                <a:gdLst>
                  <a:gd name="connsiteX0" fmla="*/ -163 w 207818"/>
                  <a:gd name="connsiteY0" fmla="*/ 104202 h 207818"/>
                  <a:gd name="connsiteX1" fmla="*/ -163 w 207818"/>
                  <a:gd name="connsiteY1" fmla="*/ 293 h 207818"/>
                  <a:gd name="connsiteX2" fmla="*/ 103747 w 207818"/>
                  <a:gd name="connsiteY2" fmla="*/ 293 h 207818"/>
                  <a:gd name="connsiteX3" fmla="*/ 207656 w 207818"/>
                  <a:gd name="connsiteY3" fmla="*/ 293 h 207818"/>
                  <a:gd name="connsiteX4" fmla="*/ 207656 w 207818"/>
                  <a:gd name="connsiteY4" fmla="*/ 104202 h 207818"/>
                  <a:gd name="connsiteX5" fmla="*/ 103747 w 207818"/>
                  <a:gd name="connsiteY5" fmla="*/ 208111 h 207818"/>
                  <a:gd name="connsiteX6" fmla="*/ -163 w 207818"/>
                  <a:gd name="connsiteY6" fmla="*/ 10420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-163" y="104202"/>
                    </a:moveTo>
                    <a:cubicBezTo>
                      <a:pt x="-163" y="79982"/>
                      <a:pt x="-163" y="293"/>
                      <a:pt x="-163" y="293"/>
                    </a:cubicBezTo>
                    <a:cubicBezTo>
                      <a:pt x="-163" y="293"/>
                      <a:pt x="70579" y="293"/>
                      <a:pt x="103747" y="293"/>
                    </a:cubicBezTo>
                    <a:cubicBezTo>
                      <a:pt x="129651" y="293"/>
                      <a:pt x="207656" y="293"/>
                      <a:pt x="207656" y="293"/>
                    </a:cubicBezTo>
                    <a:cubicBezTo>
                      <a:pt x="207656" y="293"/>
                      <a:pt x="207656" y="72722"/>
                      <a:pt x="207656" y="104202"/>
                    </a:cubicBezTo>
                    <a:cubicBezTo>
                      <a:pt x="207656" y="161586"/>
                      <a:pt x="161131" y="208111"/>
                      <a:pt x="103747" y="208111"/>
                    </a:cubicBezTo>
                    <a:cubicBezTo>
                      <a:pt x="46359" y="208111"/>
                      <a:pt x="-163" y="161586"/>
                      <a:pt x="-163" y="1042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913C705-479A-4664-8FE2-93C06AA29B49}"/>
                  </a:ext>
                </a:extLst>
              </p:cNvPr>
              <p:cNvSpPr/>
              <p:nvPr/>
            </p:nvSpPr>
            <p:spPr>
              <a:xfrm>
                <a:off x="3498272" y="3117272"/>
                <a:ext cx="207818" cy="207818"/>
              </a:xfrm>
              <a:custGeom>
                <a:avLst/>
                <a:gdLst>
                  <a:gd name="connsiteX0" fmla="*/ -93 w 207818"/>
                  <a:gd name="connsiteY0" fmla="*/ 104202 h 207818"/>
                  <a:gd name="connsiteX1" fmla="*/ -93 w 207818"/>
                  <a:gd name="connsiteY1" fmla="*/ 293 h 207818"/>
                  <a:gd name="connsiteX2" fmla="*/ 103817 w 207818"/>
                  <a:gd name="connsiteY2" fmla="*/ 293 h 207818"/>
                  <a:gd name="connsiteX3" fmla="*/ 207726 w 207818"/>
                  <a:gd name="connsiteY3" fmla="*/ 293 h 207818"/>
                  <a:gd name="connsiteX4" fmla="*/ 207726 w 207818"/>
                  <a:gd name="connsiteY4" fmla="*/ 104202 h 207818"/>
                  <a:gd name="connsiteX5" fmla="*/ 103817 w 207818"/>
                  <a:gd name="connsiteY5" fmla="*/ 208111 h 207818"/>
                  <a:gd name="connsiteX6" fmla="*/ -93 w 207818"/>
                  <a:gd name="connsiteY6" fmla="*/ 10420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-93" y="104202"/>
                    </a:moveTo>
                    <a:cubicBezTo>
                      <a:pt x="-93" y="79982"/>
                      <a:pt x="-93" y="293"/>
                      <a:pt x="-93" y="293"/>
                    </a:cubicBezTo>
                    <a:cubicBezTo>
                      <a:pt x="-93" y="293"/>
                      <a:pt x="70649" y="293"/>
                      <a:pt x="103817" y="293"/>
                    </a:cubicBezTo>
                    <a:cubicBezTo>
                      <a:pt x="129721" y="293"/>
                      <a:pt x="207726" y="293"/>
                      <a:pt x="207726" y="293"/>
                    </a:cubicBezTo>
                    <a:cubicBezTo>
                      <a:pt x="207726" y="293"/>
                      <a:pt x="207726" y="72722"/>
                      <a:pt x="207726" y="104202"/>
                    </a:cubicBezTo>
                    <a:cubicBezTo>
                      <a:pt x="207726" y="161586"/>
                      <a:pt x="161201" y="208111"/>
                      <a:pt x="103817" y="208111"/>
                    </a:cubicBezTo>
                    <a:cubicBezTo>
                      <a:pt x="46429" y="208111"/>
                      <a:pt x="-93" y="161586"/>
                      <a:pt x="-93" y="1042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ADA95932-1F75-4645-9604-67F30175EB79}"/>
                  </a:ext>
                </a:extLst>
              </p:cNvPr>
              <p:cNvSpPr/>
              <p:nvPr/>
            </p:nvSpPr>
            <p:spPr>
              <a:xfrm>
                <a:off x="3913909" y="3117272"/>
                <a:ext cx="207818" cy="207818"/>
              </a:xfrm>
              <a:custGeom>
                <a:avLst/>
                <a:gdLst>
                  <a:gd name="connsiteX0" fmla="*/ 207796 w 207818"/>
                  <a:gd name="connsiteY0" fmla="*/ 208111 h 207818"/>
                  <a:gd name="connsiteX1" fmla="*/ 207796 w 207818"/>
                  <a:gd name="connsiteY1" fmla="*/ 293 h 207818"/>
                  <a:gd name="connsiteX2" fmla="*/ -23 w 207818"/>
                  <a:gd name="connsiteY2" fmla="*/ 293 h 207818"/>
                  <a:gd name="connsiteX3" fmla="*/ 207796 w 207818"/>
                  <a:gd name="connsiteY3" fmla="*/ 20811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7796" y="208111"/>
                    </a:moveTo>
                    <a:lnTo>
                      <a:pt x="207796" y="293"/>
                    </a:lnTo>
                    <a:lnTo>
                      <a:pt x="-23" y="293"/>
                    </a:lnTo>
                    <a:cubicBezTo>
                      <a:pt x="-22" y="115067"/>
                      <a:pt x="93019" y="208111"/>
                      <a:pt x="207796" y="2081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4DAD2B7-C79A-4F51-AA73-1BB14EF02840}"/>
                  </a:ext>
                </a:extLst>
              </p:cNvPr>
              <p:cNvSpPr/>
              <p:nvPr/>
            </p:nvSpPr>
            <p:spPr>
              <a:xfrm>
                <a:off x="4121727" y="3117272"/>
                <a:ext cx="207818" cy="207818"/>
              </a:xfrm>
              <a:custGeom>
                <a:avLst/>
                <a:gdLst>
                  <a:gd name="connsiteX0" fmla="*/ 213 w 207818"/>
                  <a:gd name="connsiteY0" fmla="*/ 493 h 207818"/>
                  <a:gd name="connsiteX1" fmla="*/ 208031 w 207818"/>
                  <a:gd name="connsiteY1" fmla="*/ 493 h 207818"/>
                  <a:gd name="connsiteX2" fmla="*/ 208031 w 207818"/>
                  <a:gd name="connsiteY2" fmla="*/ 208311 h 207818"/>
                  <a:gd name="connsiteX3" fmla="*/ 213 w 207818"/>
                  <a:gd name="connsiteY3" fmla="*/ 20831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13" y="493"/>
                    </a:moveTo>
                    <a:lnTo>
                      <a:pt x="208031" y="493"/>
                    </a:lnTo>
                    <a:lnTo>
                      <a:pt x="208031" y="208311"/>
                    </a:lnTo>
                    <a:lnTo>
                      <a:pt x="213" y="20831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2BCA82A-D8C5-46EE-BE85-88930F93A5E8}"/>
                  </a:ext>
                </a:extLst>
              </p:cNvPr>
              <p:cNvSpPr/>
              <p:nvPr/>
            </p:nvSpPr>
            <p:spPr>
              <a:xfrm>
                <a:off x="4745181" y="3117272"/>
                <a:ext cx="207818" cy="207818"/>
              </a:xfrm>
              <a:custGeom>
                <a:avLst/>
                <a:gdLst>
                  <a:gd name="connsiteX0" fmla="*/ 318 w 207818"/>
                  <a:gd name="connsiteY0" fmla="*/ 493 h 207818"/>
                  <a:gd name="connsiteX1" fmla="*/ 208136 w 207818"/>
                  <a:gd name="connsiteY1" fmla="*/ 493 h 207818"/>
                  <a:gd name="connsiteX2" fmla="*/ 208136 w 207818"/>
                  <a:gd name="connsiteY2" fmla="*/ 208311 h 207818"/>
                  <a:gd name="connsiteX3" fmla="*/ 318 w 207818"/>
                  <a:gd name="connsiteY3" fmla="*/ 20831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18" y="493"/>
                    </a:moveTo>
                    <a:lnTo>
                      <a:pt x="208136" y="493"/>
                    </a:lnTo>
                    <a:lnTo>
                      <a:pt x="208136" y="208311"/>
                    </a:lnTo>
                    <a:lnTo>
                      <a:pt x="318" y="20831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89A32FDD-AD05-4D11-8B87-79D4691B5850}"/>
                  </a:ext>
                </a:extLst>
              </p:cNvPr>
              <p:cNvSpPr/>
              <p:nvPr/>
            </p:nvSpPr>
            <p:spPr>
              <a:xfrm>
                <a:off x="5160818" y="3117272"/>
                <a:ext cx="207818" cy="207818"/>
              </a:xfrm>
              <a:custGeom>
                <a:avLst/>
                <a:gdLst>
                  <a:gd name="connsiteX0" fmla="*/ 188 w 207818"/>
                  <a:gd name="connsiteY0" fmla="*/ 104202 h 207818"/>
                  <a:gd name="connsiteX1" fmla="*/ 188 w 207818"/>
                  <a:gd name="connsiteY1" fmla="*/ 293 h 207818"/>
                  <a:gd name="connsiteX2" fmla="*/ 104097 w 207818"/>
                  <a:gd name="connsiteY2" fmla="*/ 293 h 207818"/>
                  <a:gd name="connsiteX3" fmla="*/ 208006 w 207818"/>
                  <a:gd name="connsiteY3" fmla="*/ 293 h 207818"/>
                  <a:gd name="connsiteX4" fmla="*/ 208006 w 207818"/>
                  <a:gd name="connsiteY4" fmla="*/ 104202 h 207818"/>
                  <a:gd name="connsiteX5" fmla="*/ 104097 w 207818"/>
                  <a:gd name="connsiteY5" fmla="*/ 208111 h 207818"/>
                  <a:gd name="connsiteX6" fmla="*/ 188 w 207818"/>
                  <a:gd name="connsiteY6" fmla="*/ 10420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88" y="104202"/>
                    </a:moveTo>
                    <a:cubicBezTo>
                      <a:pt x="188" y="79982"/>
                      <a:pt x="188" y="293"/>
                      <a:pt x="188" y="293"/>
                    </a:cubicBezTo>
                    <a:cubicBezTo>
                      <a:pt x="188" y="293"/>
                      <a:pt x="70929" y="293"/>
                      <a:pt x="104097" y="293"/>
                    </a:cubicBezTo>
                    <a:cubicBezTo>
                      <a:pt x="130001" y="293"/>
                      <a:pt x="208006" y="293"/>
                      <a:pt x="208006" y="293"/>
                    </a:cubicBezTo>
                    <a:cubicBezTo>
                      <a:pt x="208006" y="293"/>
                      <a:pt x="208006" y="72722"/>
                      <a:pt x="208006" y="104202"/>
                    </a:cubicBezTo>
                    <a:cubicBezTo>
                      <a:pt x="208006" y="161586"/>
                      <a:pt x="161481" y="208111"/>
                      <a:pt x="104097" y="208111"/>
                    </a:cubicBezTo>
                    <a:cubicBezTo>
                      <a:pt x="46709" y="208111"/>
                      <a:pt x="188" y="161586"/>
                      <a:pt x="188" y="1042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EB62E8F-9EFC-4ED9-9015-C91A8CD1DB3C}"/>
                  </a:ext>
                </a:extLst>
              </p:cNvPr>
              <p:cNvSpPr/>
              <p:nvPr/>
            </p:nvSpPr>
            <p:spPr>
              <a:xfrm>
                <a:off x="5784272" y="3117272"/>
                <a:ext cx="207818" cy="207818"/>
              </a:xfrm>
              <a:custGeom>
                <a:avLst/>
                <a:gdLst>
                  <a:gd name="connsiteX0" fmla="*/ 493 w 207818"/>
                  <a:gd name="connsiteY0" fmla="*/ 493 h 207818"/>
                  <a:gd name="connsiteX1" fmla="*/ 208311 w 207818"/>
                  <a:gd name="connsiteY1" fmla="*/ 493 h 207818"/>
                  <a:gd name="connsiteX2" fmla="*/ 208311 w 207818"/>
                  <a:gd name="connsiteY2" fmla="*/ 208311 h 207818"/>
                  <a:gd name="connsiteX3" fmla="*/ 493 w 207818"/>
                  <a:gd name="connsiteY3" fmla="*/ 20831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493" y="493"/>
                    </a:moveTo>
                    <a:lnTo>
                      <a:pt x="208311" y="493"/>
                    </a:lnTo>
                    <a:lnTo>
                      <a:pt x="208311" y="208311"/>
                    </a:lnTo>
                    <a:lnTo>
                      <a:pt x="493" y="20831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80021EB-C1DD-44AD-9D4E-771EA559F5D5}"/>
                  </a:ext>
                </a:extLst>
              </p:cNvPr>
              <p:cNvSpPr/>
              <p:nvPr/>
            </p:nvSpPr>
            <p:spPr>
              <a:xfrm>
                <a:off x="5992090" y="3117272"/>
                <a:ext cx="207818" cy="207818"/>
              </a:xfrm>
              <a:custGeom>
                <a:avLst/>
                <a:gdLst>
                  <a:gd name="connsiteX0" fmla="*/ 104237 w 207818"/>
                  <a:gd name="connsiteY0" fmla="*/ 208111 h 207818"/>
                  <a:gd name="connsiteX1" fmla="*/ 328 w 207818"/>
                  <a:gd name="connsiteY1" fmla="*/ 208111 h 207818"/>
                  <a:gd name="connsiteX2" fmla="*/ 328 w 207818"/>
                  <a:gd name="connsiteY2" fmla="*/ 104202 h 207818"/>
                  <a:gd name="connsiteX3" fmla="*/ 328 w 207818"/>
                  <a:gd name="connsiteY3" fmla="*/ 293 h 207818"/>
                  <a:gd name="connsiteX4" fmla="*/ 104237 w 207818"/>
                  <a:gd name="connsiteY4" fmla="*/ 293 h 207818"/>
                  <a:gd name="connsiteX5" fmla="*/ 208146 w 207818"/>
                  <a:gd name="connsiteY5" fmla="*/ 104202 h 207818"/>
                  <a:gd name="connsiteX6" fmla="*/ 104237 w 207818"/>
                  <a:gd name="connsiteY6" fmla="*/ 20811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237" y="208111"/>
                    </a:moveTo>
                    <a:cubicBezTo>
                      <a:pt x="80017" y="208111"/>
                      <a:pt x="328" y="208111"/>
                      <a:pt x="328" y="208111"/>
                    </a:cubicBezTo>
                    <a:cubicBezTo>
                      <a:pt x="328" y="208111"/>
                      <a:pt x="328" y="137366"/>
                      <a:pt x="328" y="104202"/>
                    </a:cubicBezTo>
                    <a:cubicBezTo>
                      <a:pt x="328" y="78297"/>
                      <a:pt x="328" y="293"/>
                      <a:pt x="328" y="293"/>
                    </a:cubicBezTo>
                    <a:cubicBezTo>
                      <a:pt x="328" y="293"/>
                      <a:pt x="72757" y="293"/>
                      <a:pt x="104237" y="293"/>
                    </a:cubicBezTo>
                    <a:cubicBezTo>
                      <a:pt x="161621" y="293"/>
                      <a:pt x="208146" y="46814"/>
                      <a:pt x="208146" y="104202"/>
                    </a:cubicBezTo>
                    <a:cubicBezTo>
                      <a:pt x="208146" y="161586"/>
                      <a:pt x="161621" y="208111"/>
                      <a:pt x="104237" y="2081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E43E715D-9E18-4B2A-B33B-96B53F646EEC}"/>
                  </a:ext>
                </a:extLst>
              </p:cNvPr>
              <p:cNvSpPr/>
              <p:nvPr/>
            </p:nvSpPr>
            <p:spPr>
              <a:xfrm>
                <a:off x="6407727" y="3117272"/>
                <a:ext cx="207818" cy="207818"/>
              </a:xfrm>
              <a:custGeom>
                <a:avLst/>
                <a:gdLst>
                  <a:gd name="connsiteX0" fmla="*/ 598 w 207818"/>
                  <a:gd name="connsiteY0" fmla="*/ 493 h 207818"/>
                  <a:gd name="connsiteX1" fmla="*/ 208416 w 207818"/>
                  <a:gd name="connsiteY1" fmla="*/ 493 h 207818"/>
                  <a:gd name="connsiteX2" fmla="*/ 208416 w 207818"/>
                  <a:gd name="connsiteY2" fmla="*/ 208311 h 207818"/>
                  <a:gd name="connsiteX3" fmla="*/ 598 w 207818"/>
                  <a:gd name="connsiteY3" fmla="*/ 20831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98" y="493"/>
                    </a:moveTo>
                    <a:lnTo>
                      <a:pt x="208416" y="493"/>
                    </a:lnTo>
                    <a:lnTo>
                      <a:pt x="208416" y="208311"/>
                    </a:lnTo>
                    <a:lnTo>
                      <a:pt x="598" y="20831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F8613D6-649C-46C4-8ED3-51CC2BD223CD}"/>
                  </a:ext>
                </a:extLst>
              </p:cNvPr>
              <p:cNvSpPr/>
              <p:nvPr/>
            </p:nvSpPr>
            <p:spPr>
              <a:xfrm>
                <a:off x="6823363" y="3117272"/>
                <a:ext cx="207818" cy="207818"/>
              </a:xfrm>
              <a:custGeom>
                <a:avLst/>
                <a:gdLst>
                  <a:gd name="connsiteX0" fmla="*/ 104377 w 207818"/>
                  <a:gd name="connsiteY0" fmla="*/ 293 h 207818"/>
                  <a:gd name="connsiteX1" fmla="*/ 208286 w 207818"/>
                  <a:gd name="connsiteY1" fmla="*/ 104202 h 207818"/>
                  <a:gd name="connsiteX2" fmla="*/ 104377 w 207818"/>
                  <a:gd name="connsiteY2" fmla="*/ 208111 h 207818"/>
                  <a:gd name="connsiteX3" fmla="*/ 468 w 207818"/>
                  <a:gd name="connsiteY3" fmla="*/ 104202 h 207818"/>
                  <a:gd name="connsiteX4" fmla="*/ 104377 w 207818"/>
                  <a:gd name="connsiteY4" fmla="*/ 29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377" y="293"/>
                    </a:moveTo>
                    <a:cubicBezTo>
                      <a:pt x="161766" y="293"/>
                      <a:pt x="208286" y="46815"/>
                      <a:pt x="208286" y="104202"/>
                    </a:cubicBezTo>
                    <a:cubicBezTo>
                      <a:pt x="208286" y="161591"/>
                      <a:pt x="161766" y="208111"/>
                      <a:pt x="104377" y="208111"/>
                    </a:cubicBezTo>
                    <a:cubicBezTo>
                      <a:pt x="46990" y="208111"/>
                      <a:pt x="468" y="161591"/>
                      <a:pt x="468" y="104202"/>
                    </a:cubicBezTo>
                    <a:cubicBezTo>
                      <a:pt x="468" y="46815"/>
                      <a:pt x="46990" y="293"/>
                      <a:pt x="104377" y="2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E4867691-7D45-4E32-B42A-F75A41768D6C}"/>
                  </a:ext>
                </a:extLst>
              </p:cNvPr>
              <p:cNvSpPr/>
              <p:nvPr/>
            </p:nvSpPr>
            <p:spPr>
              <a:xfrm>
                <a:off x="7654636" y="3117272"/>
                <a:ext cx="207818" cy="207818"/>
              </a:xfrm>
              <a:custGeom>
                <a:avLst/>
                <a:gdLst>
                  <a:gd name="connsiteX0" fmla="*/ 808 w 207818"/>
                  <a:gd name="connsiteY0" fmla="*/ 493 h 207818"/>
                  <a:gd name="connsiteX1" fmla="*/ 208626 w 207818"/>
                  <a:gd name="connsiteY1" fmla="*/ 493 h 207818"/>
                  <a:gd name="connsiteX2" fmla="*/ 208626 w 207818"/>
                  <a:gd name="connsiteY2" fmla="*/ 208311 h 207818"/>
                  <a:gd name="connsiteX3" fmla="*/ 808 w 207818"/>
                  <a:gd name="connsiteY3" fmla="*/ 20831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08" y="493"/>
                    </a:moveTo>
                    <a:lnTo>
                      <a:pt x="208626" y="493"/>
                    </a:lnTo>
                    <a:lnTo>
                      <a:pt x="208626" y="208311"/>
                    </a:lnTo>
                    <a:lnTo>
                      <a:pt x="808" y="20831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510466-1296-458B-A4CE-3301203BCDEB}"/>
                  </a:ext>
                </a:extLst>
              </p:cNvPr>
              <p:cNvSpPr/>
              <p:nvPr/>
            </p:nvSpPr>
            <p:spPr>
              <a:xfrm>
                <a:off x="7862454" y="3117272"/>
                <a:ext cx="207818" cy="207818"/>
              </a:xfrm>
              <a:custGeom>
                <a:avLst/>
                <a:gdLst>
                  <a:gd name="connsiteX0" fmla="*/ 843 w 207818"/>
                  <a:gd name="connsiteY0" fmla="*/ 493 h 207818"/>
                  <a:gd name="connsiteX1" fmla="*/ 208661 w 207818"/>
                  <a:gd name="connsiteY1" fmla="*/ 493 h 207818"/>
                  <a:gd name="connsiteX2" fmla="*/ 208661 w 207818"/>
                  <a:gd name="connsiteY2" fmla="*/ 208311 h 207818"/>
                  <a:gd name="connsiteX3" fmla="*/ 843 w 207818"/>
                  <a:gd name="connsiteY3" fmla="*/ 20831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43" y="493"/>
                    </a:moveTo>
                    <a:lnTo>
                      <a:pt x="208661" y="493"/>
                    </a:lnTo>
                    <a:lnTo>
                      <a:pt x="208661" y="208311"/>
                    </a:lnTo>
                    <a:lnTo>
                      <a:pt x="843" y="20831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67BB27B6-BA28-4F83-B15B-56BA7644C103}"/>
                  </a:ext>
                </a:extLst>
              </p:cNvPr>
              <p:cNvSpPr/>
              <p:nvPr/>
            </p:nvSpPr>
            <p:spPr>
              <a:xfrm>
                <a:off x="8070272" y="3117272"/>
                <a:ext cx="207818" cy="207818"/>
              </a:xfrm>
              <a:custGeom>
                <a:avLst/>
                <a:gdLst>
                  <a:gd name="connsiteX0" fmla="*/ 878 w 207818"/>
                  <a:gd name="connsiteY0" fmla="*/ 493 h 207818"/>
                  <a:gd name="connsiteX1" fmla="*/ 208696 w 207818"/>
                  <a:gd name="connsiteY1" fmla="*/ 493 h 207818"/>
                  <a:gd name="connsiteX2" fmla="*/ 208696 w 207818"/>
                  <a:gd name="connsiteY2" fmla="*/ 208311 h 207818"/>
                  <a:gd name="connsiteX3" fmla="*/ 878 w 207818"/>
                  <a:gd name="connsiteY3" fmla="*/ 20831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78" y="493"/>
                    </a:moveTo>
                    <a:lnTo>
                      <a:pt x="208696" y="493"/>
                    </a:lnTo>
                    <a:lnTo>
                      <a:pt x="208696" y="208311"/>
                    </a:lnTo>
                    <a:lnTo>
                      <a:pt x="878" y="20831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A82866E1-A84E-4694-9605-B01CD63B637D}"/>
                  </a:ext>
                </a:extLst>
              </p:cNvPr>
              <p:cNvSpPr/>
              <p:nvPr/>
            </p:nvSpPr>
            <p:spPr>
              <a:xfrm>
                <a:off x="8278090" y="3117272"/>
                <a:ext cx="207818" cy="207818"/>
              </a:xfrm>
              <a:custGeom>
                <a:avLst/>
                <a:gdLst>
                  <a:gd name="connsiteX0" fmla="*/ 913 w 207818"/>
                  <a:gd name="connsiteY0" fmla="*/ 493 h 207818"/>
                  <a:gd name="connsiteX1" fmla="*/ 208731 w 207818"/>
                  <a:gd name="connsiteY1" fmla="*/ 493 h 207818"/>
                  <a:gd name="connsiteX2" fmla="*/ 208731 w 207818"/>
                  <a:gd name="connsiteY2" fmla="*/ 208311 h 207818"/>
                  <a:gd name="connsiteX3" fmla="*/ 913 w 207818"/>
                  <a:gd name="connsiteY3" fmla="*/ 20831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913" y="493"/>
                    </a:moveTo>
                    <a:lnTo>
                      <a:pt x="208731" y="493"/>
                    </a:lnTo>
                    <a:lnTo>
                      <a:pt x="208731" y="208311"/>
                    </a:lnTo>
                    <a:lnTo>
                      <a:pt x="913" y="20831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74B282D-3B90-405E-9D3A-F326D376273D}"/>
                  </a:ext>
                </a:extLst>
              </p:cNvPr>
              <p:cNvSpPr/>
              <p:nvPr/>
            </p:nvSpPr>
            <p:spPr>
              <a:xfrm>
                <a:off x="8485909" y="3117272"/>
                <a:ext cx="207818" cy="207818"/>
              </a:xfrm>
              <a:custGeom>
                <a:avLst/>
                <a:gdLst>
                  <a:gd name="connsiteX0" fmla="*/ 948 w 207818"/>
                  <a:gd name="connsiteY0" fmla="*/ 493 h 207818"/>
                  <a:gd name="connsiteX1" fmla="*/ 208766 w 207818"/>
                  <a:gd name="connsiteY1" fmla="*/ 493 h 207818"/>
                  <a:gd name="connsiteX2" fmla="*/ 208766 w 207818"/>
                  <a:gd name="connsiteY2" fmla="*/ 208311 h 207818"/>
                  <a:gd name="connsiteX3" fmla="*/ 948 w 207818"/>
                  <a:gd name="connsiteY3" fmla="*/ 20831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948" y="493"/>
                    </a:moveTo>
                    <a:lnTo>
                      <a:pt x="208766" y="493"/>
                    </a:lnTo>
                    <a:lnTo>
                      <a:pt x="208766" y="208311"/>
                    </a:lnTo>
                    <a:lnTo>
                      <a:pt x="948" y="20831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C714B396-6F61-49C0-8470-B933913250CA}"/>
                  </a:ext>
                </a:extLst>
              </p:cNvPr>
              <p:cNvSpPr/>
              <p:nvPr/>
            </p:nvSpPr>
            <p:spPr>
              <a:xfrm>
                <a:off x="8693727" y="3117272"/>
                <a:ext cx="207818" cy="207818"/>
              </a:xfrm>
              <a:custGeom>
                <a:avLst/>
                <a:gdLst>
                  <a:gd name="connsiteX0" fmla="*/ 983 w 207818"/>
                  <a:gd name="connsiteY0" fmla="*/ 493 h 207818"/>
                  <a:gd name="connsiteX1" fmla="*/ 208801 w 207818"/>
                  <a:gd name="connsiteY1" fmla="*/ 493 h 207818"/>
                  <a:gd name="connsiteX2" fmla="*/ 208801 w 207818"/>
                  <a:gd name="connsiteY2" fmla="*/ 208311 h 207818"/>
                  <a:gd name="connsiteX3" fmla="*/ 983 w 207818"/>
                  <a:gd name="connsiteY3" fmla="*/ 20831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983" y="493"/>
                    </a:moveTo>
                    <a:lnTo>
                      <a:pt x="208801" y="493"/>
                    </a:lnTo>
                    <a:lnTo>
                      <a:pt x="208801" y="208311"/>
                    </a:lnTo>
                    <a:lnTo>
                      <a:pt x="983" y="20831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FEE2E753-53D5-43B4-9ED5-97F86A65422A}"/>
                  </a:ext>
                </a:extLst>
              </p:cNvPr>
              <p:cNvSpPr/>
              <p:nvPr/>
            </p:nvSpPr>
            <p:spPr>
              <a:xfrm>
                <a:off x="8901545" y="3117272"/>
                <a:ext cx="207818" cy="207818"/>
              </a:xfrm>
              <a:custGeom>
                <a:avLst/>
                <a:gdLst>
                  <a:gd name="connsiteX0" fmla="*/ 1018 w 207818"/>
                  <a:gd name="connsiteY0" fmla="*/ 493 h 207818"/>
                  <a:gd name="connsiteX1" fmla="*/ 208836 w 207818"/>
                  <a:gd name="connsiteY1" fmla="*/ 493 h 207818"/>
                  <a:gd name="connsiteX2" fmla="*/ 208836 w 207818"/>
                  <a:gd name="connsiteY2" fmla="*/ 208311 h 207818"/>
                  <a:gd name="connsiteX3" fmla="*/ 1018 w 207818"/>
                  <a:gd name="connsiteY3" fmla="*/ 20831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1018" y="493"/>
                    </a:moveTo>
                    <a:lnTo>
                      <a:pt x="208836" y="493"/>
                    </a:lnTo>
                    <a:lnTo>
                      <a:pt x="208836" y="208311"/>
                    </a:lnTo>
                    <a:lnTo>
                      <a:pt x="1018" y="20831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1BBE9514-1B22-4C8A-98A4-720314EF944F}"/>
                  </a:ext>
                </a:extLst>
              </p:cNvPr>
              <p:cNvSpPr/>
              <p:nvPr/>
            </p:nvSpPr>
            <p:spPr>
              <a:xfrm>
                <a:off x="3290454" y="3325090"/>
                <a:ext cx="207818" cy="207818"/>
              </a:xfrm>
              <a:custGeom>
                <a:avLst/>
                <a:gdLst>
                  <a:gd name="connsiteX0" fmla="*/ 103782 w 207818"/>
                  <a:gd name="connsiteY0" fmla="*/ 328 h 207818"/>
                  <a:gd name="connsiteX1" fmla="*/ 207691 w 207818"/>
                  <a:gd name="connsiteY1" fmla="*/ 104237 h 207818"/>
                  <a:gd name="connsiteX2" fmla="*/ 103782 w 207818"/>
                  <a:gd name="connsiteY2" fmla="*/ 208146 h 207818"/>
                  <a:gd name="connsiteX3" fmla="*/ -128 w 207818"/>
                  <a:gd name="connsiteY3" fmla="*/ 104237 h 207818"/>
                  <a:gd name="connsiteX4" fmla="*/ 103782 w 207818"/>
                  <a:gd name="connsiteY4" fmla="*/ 32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3782" y="328"/>
                    </a:moveTo>
                    <a:cubicBezTo>
                      <a:pt x="161171" y="328"/>
                      <a:pt x="207691" y="46850"/>
                      <a:pt x="207691" y="104237"/>
                    </a:cubicBezTo>
                    <a:cubicBezTo>
                      <a:pt x="207691" y="161626"/>
                      <a:pt x="161171" y="208146"/>
                      <a:pt x="103782" y="208146"/>
                    </a:cubicBezTo>
                    <a:cubicBezTo>
                      <a:pt x="46395" y="208146"/>
                      <a:pt x="-128" y="161626"/>
                      <a:pt x="-128" y="104237"/>
                    </a:cubicBezTo>
                    <a:cubicBezTo>
                      <a:pt x="-128" y="46850"/>
                      <a:pt x="46395" y="328"/>
                      <a:pt x="103782" y="3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376EE28B-A185-4F90-95C2-BE527A4CE0FB}"/>
                  </a:ext>
                </a:extLst>
              </p:cNvPr>
              <p:cNvSpPr/>
              <p:nvPr/>
            </p:nvSpPr>
            <p:spPr>
              <a:xfrm>
                <a:off x="4121727" y="3325090"/>
                <a:ext cx="207818" cy="207818"/>
              </a:xfrm>
              <a:custGeom>
                <a:avLst/>
                <a:gdLst>
                  <a:gd name="connsiteX0" fmla="*/ 213 w 207818"/>
                  <a:gd name="connsiteY0" fmla="*/ 528 h 207818"/>
                  <a:gd name="connsiteX1" fmla="*/ 208031 w 207818"/>
                  <a:gd name="connsiteY1" fmla="*/ 528 h 207818"/>
                  <a:gd name="connsiteX2" fmla="*/ 208031 w 207818"/>
                  <a:gd name="connsiteY2" fmla="*/ 208346 h 207818"/>
                  <a:gd name="connsiteX3" fmla="*/ 213 w 207818"/>
                  <a:gd name="connsiteY3" fmla="*/ 20834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13" y="528"/>
                    </a:moveTo>
                    <a:lnTo>
                      <a:pt x="208031" y="528"/>
                    </a:lnTo>
                    <a:lnTo>
                      <a:pt x="208031" y="208346"/>
                    </a:lnTo>
                    <a:lnTo>
                      <a:pt x="213" y="20834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6E31DA0D-6DF7-4F22-9E48-6D7D14148195}"/>
                  </a:ext>
                </a:extLst>
              </p:cNvPr>
              <p:cNvSpPr/>
              <p:nvPr/>
            </p:nvSpPr>
            <p:spPr>
              <a:xfrm>
                <a:off x="4329545" y="3325090"/>
                <a:ext cx="207818" cy="207818"/>
              </a:xfrm>
              <a:custGeom>
                <a:avLst/>
                <a:gdLst>
                  <a:gd name="connsiteX0" fmla="*/ 248 w 207818"/>
                  <a:gd name="connsiteY0" fmla="*/ 528 h 207818"/>
                  <a:gd name="connsiteX1" fmla="*/ 208066 w 207818"/>
                  <a:gd name="connsiteY1" fmla="*/ 528 h 207818"/>
                  <a:gd name="connsiteX2" fmla="*/ 208066 w 207818"/>
                  <a:gd name="connsiteY2" fmla="*/ 208346 h 207818"/>
                  <a:gd name="connsiteX3" fmla="*/ 248 w 207818"/>
                  <a:gd name="connsiteY3" fmla="*/ 20834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48" y="528"/>
                    </a:moveTo>
                    <a:lnTo>
                      <a:pt x="208066" y="528"/>
                    </a:lnTo>
                    <a:lnTo>
                      <a:pt x="208066" y="208346"/>
                    </a:lnTo>
                    <a:lnTo>
                      <a:pt x="248" y="20834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11614BF-8C67-4D20-82F3-00314A3BB6C6}"/>
                  </a:ext>
                </a:extLst>
              </p:cNvPr>
              <p:cNvSpPr/>
              <p:nvPr/>
            </p:nvSpPr>
            <p:spPr>
              <a:xfrm>
                <a:off x="4537363" y="3325090"/>
                <a:ext cx="207818" cy="207818"/>
              </a:xfrm>
              <a:custGeom>
                <a:avLst/>
                <a:gdLst>
                  <a:gd name="connsiteX0" fmla="*/ 283 w 207818"/>
                  <a:gd name="connsiteY0" fmla="*/ 528 h 207818"/>
                  <a:gd name="connsiteX1" fmla="*/ 208101 w 207818"/>
                  <a:gd name="connsiteY1" fmla="*/ 528 h 207818"/>
                  <a:gd name="connsiteX2" fmla="*/ 208101 w 207818"/>
                  <a:gd name="connsiteY2" fmla="*/ 208346 h 207818"/>
                  <a:gd name="connsiteX3" fmla="*/ 283 w 207818"/>
                  <a:gd name="connsiteY3" fmla="*/ 20834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83" y="528"/>
                    </a:moveTo>
                    <a:lnTo>
                      <a:pt x="208101" y="528"/>
                    </a:lnTo>
                    <a:lnTo>
                      <a:pt x="208101" y="208346"/>
                    </a:lnTo>
                    <a:lnTo>
                      <a:pt x="283" y="20834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20738061-CB32-469A-9D0E-60F41B27E0F1}"/>
                  </a:ext>
                </a:extLst>
              </p:cNvPr>
              <p:cNvSpPr/>
              <p:nvPr/>
            </p:nvSpPr>
            <p:spPr>
              <a:xfrm>
                <a:off x="4745181" y="3325090"/>
                <a:ext cx="207818" cy="207818"/>
              </a:xfrm>
              <a:custGeom>
                <a:avLst/>
                <a:gdLst>
                  <a:gd name="connsiteX0" fmla="*/ 318 w 207818"/>
                  <a:gd name="connsiteY0" fmla="*/ 528 h 207818"/>
                  <a:gd name="connsiteX1" fmla="*/ 208136 w 207818"/>
                  <a:gd name="connsiteY1" fmla="*/ 528 h 207818"/>
                  <a:gd name="connsiteX2" fmla="*/ 208136 w 207818"/>
                  <a:gd name="connsiteY2" fmla="*/ 208346 h 207818"/>
                  <a:gd name="connsiteX3" fmla="*/ 318 w 207818"/>
                  <a:gd name="connsiteY3" fmla="*/ 20834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18" y="528"/>
                    </a:moveTo>
                    <a:lnTo>
                      <a:pt x="208136" y="528"/>
                    </a:lnTo>
                    <a:lnTo>
                      <a:pt x="208136" y="208346"/>
                    </a:lnTo>
                    <a:lnTo>
                      <a:pt x="318" y="20834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19E807F6-FF59-442A-9CAE-4FBCCE5FF91F}"/>
                  </a:ext>
                </a:extLst>
              </p:cNvPr>
              <p:cNvSpPr/>
              <p:nvPr/>
            </p:nvSpPr>
            <p:spPr>
              <a:xfrm>
                <a:off x="4953000" y="3325090"/>
                <a:ext cx="207818" cy="207818"/>
              </a:xfrm>
              <a:custGeom>
                <a:avLst/>
                <a:gdLst>
                  <a:gd name="connsiteX0" fmla="*/ 153 w 207818"/>
                  <a:gd name="connsiteY0" fmla="*/ 328 h 207818"/>
                  <a:gd name="connsiteX1" fmla="*/ 153 w 207818"/>
                  <a:gd name="connsiteY1" fmla="*/ 208146 h 207818"/>
                  <a:gd name="connsiteX2" fmla="*/ 207971 w 207818"/>
                  <a:gd name="connsiteY2" fmla="*/ 208146 h 207818"/>
                  <a:gd name="connsiteX3" fmla="*/ 153 w 207818"/>
                  <a:gd name="connsiteY3" fmla="*/ 32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153" y="328"/>
                    </a:moveTo>
                    <a:lnTo>
                      <a:pt x="153" y="208146"/>
                    </a:lnTo>
                    <a:lnTo>
                      <a:pt x="207971" y="208146"/>
                    </a:lnTo>
                    <a:cubicBezTo>
                      <a:pt x="207971" y="93369"/>
                      <a:pt x="114927" y="328"/>
                      <a:pt x="153" y="3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D53711FE-EAD8-42DF-8D34-9C5DD566EDAF}"/>
                  </a:ext>
                </a:extLst>
              </p:cNvPr>
              <p:cNvSpPr/>
              <p:nvPr/>
            </p:nvSpPr>
            <p:spPr>
              <a:xfrm>
                <a:off x="5368636" y="3325090"/>
                <a:ext cx="207818" cy="207818"/>
              </a:xfrm>
              <a:custGeom>
                <a:avLst/>
                <a:gdLst>
                  <a:gd name="connsiteX0" fmla="*/ 104132 w 207818"/>
                  <a:gd name="connsiteY0" fmla="*/ 328 h 207818"/>
                  <a:gd name="connsiteX1" fmla="*/ 208041 w 207818"/>
                  <a:gd name="connsiteY1" fmla="*/ 104237 h 207818"/>
                  <a:gd name="connsiteX2" fmla="*/ 104132 w 207818"/>
                  <a:gd name="connsiteY2" fmla="*/ 208146 h 207818"/>
                  <a:gd name="connsiteX3" fmla="*/ 223 w 207818"/>
                  <a:gd name="connsiteY3" fmla="*/ 104237 h 207818"/>
                  <a:gd name="connsiteX4" fmla="*/ 104132 w 207818"/>
                  <a:gd name="connsiteY4" fmla="*/ 32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132" y="328"/>
                    </a:moveTo>
                    <a:cubicBezTo>
                      <a:pt x="161521" y="328"/>
                      <a:pt x="208041" y="46850"/>
                      <a:pt x="208041" y="104237"/>
                    </a:cubicBezTo>
                    <a:cubicBezTo>
                      <a:pt x="208041" y="161626"/>
                      <a:pt x="161521" y="208146"/>
                      <a:pt x="104132" y="208146"/>
                    </a:cubicBezTo>
                    <a:cubicBezTo>
                      <a:pt x="46745" y="208146"/>
                      <a:pt x="223" y="161626"/>
                      <a:pt x="223" y="104237"/>
                    </a:cubicBezTo>
                    <a:cubicBezTo>
                      <a:pt x="223" y="46850"/>
                      <a:pt x="46745" y="328"/>
                      <a:pt x="104132" y="3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5C864A7E-6525-4F4F-964A-09D39EEE91F5}"/>
                  </a:ext>
                </a:extLst>
              </p:cNvPr>
              <p:cNvSpPr/>
              <p:nvPr/>
            </p:nvSpPr>
            <p:spPr>
              <a:xfrm>
                <a:off x="5784272" y="3325090"/>
                <a:ext cx="207818" cy="207818"/>
              </a:xfrm>
              <a:custGeom>
                <a:avLst/>
                <a:gdLst>
                  <a:gd name="connsiteX0" fmla="*/ 293 w 207818"/>
                  <a:gd name="connsiteY0" fmla="*/ 104237 h 207818"/>
                  <a:gd name="connsiteX1" fmla="*/ 293 w 207818"/>
                  <a:gd name="connsiteY1" fmla="*/ 328 h 207818"/>
                  <a:gd name="connsiteX2" fmla="*/ 104202 w 207818"/>
                  <a:gd name="connsiteY2" fmla="*/ 328 h 207818"/>
                  <a:gd name="connsiteX3" fmla="*/ 208111 w 207818"/>
                  <a:gd name="connsiteY3" fmla="*/ 328 h 207818"/>
                  <a:gd name="connsiteX4" fmla="*/ 208111 w 207818"/>
                  <a:gd name="connsiteY4" fmla="*/ 104237 h 207818"/>
                  <a:gd name="connsiteX5" fmla="*/ 104202 w 207818"/>
                  <a:gd name="connsiteY5" fmla="*/ 208146 h 207818"/>
                  <a:gd name="connsiteX6" fmla="*/ 293 w 207818"/>
                  <a:gd name="connsiteY6" fmla="*/ 10423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93" y="104237"/>
                    </a:moveTo>
                    <a:cubicBezTo>
                      <a:pt x="293" y="80017"/>
                      <a:pt x="293" y="328"/>
                      <a:pt x="293" y="328"/>
                    </a:cubicBezTo>
                    <a:cubicBezTo>
                      <a:pt x="293" y="328"/>
                      <a:pt x="71034" y="328"/>
                      <a:pt x="104202" y="328"/>
                    </a:cubicBezTo>
                    <a:cubicBezTo>
                      <a:pt x="130106" y="328"/>
                      <a:pt x="208111" y="328"/>
                      <a:pt x="208111" y="328"/>
                    </a:cubicBezTo>
                    <a:cubicBezTo>
                      <a:pt x="208111" y="328"/>
                      <a:pt x="208111" y="72757"/>
                      <a:pt x="208111" y="104237"/>
                    </a:cubicBezTo>
                    <a:cubicBezTo>
                      <a:pt x="208111" y="161621"/>
                      <a:pt x="161586" y="208146"/>
                      <a:pt x="104202" y="208146"/>
                    </a:cubicBezTo>
                    <a:cubicBezTo>
                      <a:pt x="46814" y="208146"/>
                      <a:pt x="293" y="161621"/>
                      <a:pt x="293" y="1042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6886788A-FD96-462C-B9ED-DE11F7FF35AF}"/>
                  </a:ext>
                </a:extLst>
              </p:cNvPr>
              <p:cNvSpPr/>
              <p:nvPr/>
            </p:nvSpPr>
            <p:spPr>
              <a:xfrm>
                <a:off x="6407727" y="3325090"/>
                <a:ext cx="207818" cy="207818"/>
              </a:xfrm>
              <a:custGeom>
                <a:avLst/>
                <a:gdLst>
                  <a:gd name="connsiteX0" fmla="*/ 398 w 207818"/>
                  <a:gd name="connsiteY0" fmla="*/ 104237 h 207818"/>
                  <a:gd name="connsiteX1" fmla="*/ 398 w 207818"/>
                  <a:gd name="connsiteY1" fmla="*/ 328 h 207818"/>
                  <a:gd name="connsiteX2" fmla="*/ 104307 w 207818"/>
                  <a:gd name="connsiteY2" fmla="*/ 328 h 207818"/>
                  <a:gd name="connsiteX3" fmla="*/ 208216 w 207818"/>
                  <a:gd name="connsiteY3" fmla="*/ 328 h 207818"/>
                  <a:gd name="connsiteX4" fmla="*/ 208216 w 207818"/>
                  <a:gd name="connsiteY4" fmla="*/ 104237 h 207818"/>
                  <a:gd name="connsiteX5" fmla="*/ 104307 w 207818"/>
                  <a:gd name="connsiteY5" fmla="*/ 208146 h 207818"/>
                  <a:gd name="connsiteX6" fmla="*/ 398 w 207818"/>
                  <a:gd name="connsiteY6" fmla="*/ 10423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398" y="104237"/>
                    </a:moveTo>
                    <a:cubicBezTo>
                      <a:pt x="398" y="80017"/>
                      <a:pt x="398" y="328"/>
                      <a:pt x="398" y="328"/>
                    </a:cubicBezTo>
                    <a:cubicBezTo>
                      <a:pt x="398" y="328"/>
                      <a:pt x="71139" y="328"/>
                      <a:pt x="104307" y="328"/>
                    </a:cubicBezTo>
                    <a:cubicBezTo>
                      <a:pt x="130211" y="328"/>
                      <a:pt x="208216" y="328"/>
                      <a:pt x="208216" y="328"/>
                    </a:cubicBezTo>
                    <a:cubicBezTo>
                      <a:pt x="208216" y="328"/>
                      <a:pt x="208216" y="72757"/>
                      <a:pt x="208216" y="104237"/>
                    </a:cubicBezTo>
                    <a:cubicBezTo>
                      <a:pt x="208216" y="161621"/>
                      <a:pt x="161691" y="208146"/>
                      <a:pt x="104307" y="208146"/>
                    </a:cubicBezTo>
                    <a:cubicBezTo>
                      <a:pt x="46919" y="208146"/>
                      <a:pt x="398" y="161621"/>
                      <a:pt x="398" y="1042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C9CB356-ED7A-4D1C-B653-91F46136AB2A}"/>
                  </a:ext>
                </a:extLst>
              </p:cNvPr>
              <p:cNvSpPr/>
              <p:nvPr/>
            </p:nvSpPr>
            <p:spPr>
              <a:xfrm>
                <a:off x="7031181" y="3325090"/>
                <a:ext cx="207818" cy="207818"/>
              </a:xfrm>
              <a:custGeom>
                <a:avLst/>
                <a:gdLst>
                  <a:gd name="connsiteX0" fmla="*/ 503 w 207818"/>
                  <a:gd name="connsiteY0" fmla="*/ 208146 h 207818"/>
                  <a:gd name="connsiteX1" fmla="*/ 208321 w 207818"/>
                  <a:gd name="connsiteY1" fmla="*/ 208146 h 207818"/>
                  <a:gd name="connsiteX2" fmla="*/ 208321 w 207818"/>
                  <a:gd name="connsiteY2" fmla="*/ 328 h 207818"/>
                  <a:gd name="connsiteX3" fmla="*/ 503 w 207818"/>
                  <a:gd name="connsiteY3" fmla="*/ 20814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03" y="208146"/>
                    </a:moveTo>
                    <a:lnTo>
                      <a:pt x="208321" y="208146"/>
                    </a:lnTo>
                    <a:lnTo>
                      <a:pt x="208321" y="328"/>
                    </a:lnTo>
                    <a:cubicBezTo>
                      <a:pt x="93547" y="328"/>
                      <a:pt x="503" y="93369"/>
                      <a:pt x="503" y="2081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93116069-1C32-4FBD-96DB-92FFB7E0D847}"/>
                  </a:ext>
                </a:extLst>
              </p:cNvPr>
              <p:cNvSpPr/>
              <p:nvPr/>
            </p:nvSpPr>
            <p:spPr>
              <a:xfrm>
                <a:off x="7239000" y="3325090"/>
                <a:ext cx="207818" cy="207818"/>
              </a:xfrm>
              <a:custGeom>
                <a:avLst/>
                <a:gdLst>
                  <a:gd name="connsiteX0" fmla="*/ 738 w 207818"/>
                  <a:gd name="connsiteY0" fmla="*/ 528 h 207818"/>
                  <a:gd name="connsiteX1" fmla="*/ 208556 w 207818"/>
                  <a:gd name="connsiteY1" fmla="*/ 528 h 207818"/>
                  <a:gd name="connsiteX2" fmla="*/ 208556 w 207818"/>
                  <a:gd name="connsiteY2" fmla="*/ 208346 h 207818"/>
                  <a:gd name="connsiteX3" fmla="*/ 738 w 207818"/>
                  <a:gd name="connsiteY3" fmla="*/ 20834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38" y="528"/>
                    </a:moveTo>
                    <a:lnTo>
                      <a:pt x="208556" y="528"/>
                    </a:lnTo>
                    <a:lnTo>
                      <a:pt x="208556" y="208346"/>
                    </a:lnTo>
                    <a:lnTo>
                      <a:pt x="738" y="20834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3CB0D378-F77E-440C-9932-081CD7877C79}"/>
                  </a:ext>
                </a:extLst>
              </p:cNvPr>
              <p:cNvSpPr/>
              <p:nvPr/>
            </p:nvSpPr>
            <p:spPr>
              <a:xfrm>
                <a:off x="7446818" y="3325090"/>
                <a:ext cx="207818" cy="207818"/>
              </a:xfrm>
              <a:custGeom>
                <a:avLst/>
                <a:gdLst>
                  <a:gd name="connsiteX0" fmla="*/ 773 w 207818"/>
                  <a:gd name="connsiteY0" fmla="*/ 528 h 207818"/>
                  <a:gd name="connsiteX1" fmla="*/ 208591 w 207818"/>
                  <a:gd name="connsiteY1" fmla="*/ 528 h 207818"/>
                  <a:gd name="connsiteX2" fmla="*/ 208591 w 207818"/>
                  <a:gd name="connsiteY2" fmla="*/ 208346 h 207818"/>
                  <a:gd name="connsiteX3" fmla="*/ 773 w 207818"/>
                  <a:gd name="connsiteY3" fmla="*/ 20834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73" y="528"/>
                    </a:moveTo>
                    <a:lnTo>
                      <a:pt x="208591" y="528"/>
                    </a:lnTo>
                    <a:lnTo>
                      <a:pt x="208591" y="208346"/>
                    </a:lnTo>
                    <a:lnTo>
                      <a:pt x="773" y="20834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100AEB23-583F-4E8E-BBF0-AD632D2BD9C3}"/>
                  </a:ext>
                </a:extLst>
              </p:cNvPr>
              <p:cNvSpPr/>
              <p:nvPr/>
            </p:nvSpPr>
            <p:spPr>
              <a:xfrm>
                <a:off x="7654636" y="3325090"/>
                <a:ext cx="207818" cy="207818"/>
              </a:xfrm>
              <a:custGeom>
                <a:avLst/>
                <a:gdLst>
                  <a:gd name="connsiteX0" fmla="*/ 208426 w 207818"/>
                  <a:gd name="connsiteY0" fmla="*/ 328 h 207818"/>
                  <a:gd name="connsiteX1" fmla="*/ 608 w 207818"/>
                  <a:gd name="connsiteY1" fmla="*/ 328 h 207818"/>
                  <a:gd name="connsiteX2" fmla="*/ 608 w 207818"/>
                  <a:gd name="connsiteY2" fmla="*/ 208146 h 207818"/>
                  <a:gd name="connsiteX3" fmla="*/ 208426 w 207818"/>
                  <a:gd name="connsiteY3" fmla="*/ 32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426" y="328"/>
                    </a:moveTo>
                    <a:lnTo>
                      <a:pt x="608" y="328"/>
                    </a:lnTo>
                    <a:lnTo>
                      <a:pt x="608" y="208146"/>
                    </a:lnTo>
                    <a:cubicBezTo>
                      <a:pt x="115382" y="208146"/>
                      <a:pt x="208426" y="115102"/>
                      <a:pt x="208426" y="3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A7AF6C5-348B-4DEC-8B8A-90B9BA7DFE79}"/>
                  </a:ext>
                </a:extLst>
              </p:cNvPr>
              <p:cNvSpPr/>
              <p:nvPr/>
            </p:nvSpPr>
            <p:spPr>
              <a:xfrm>
                <a:off x="8070272" y="3325090"/>
                <a:ext cx="207818" cy="207818"/>
              </a:xfrm>
              <a:custGeom>
                <a:avLst/>
                <a:gdLst>
                  <a:gd name="connsiteX0" fmla="*/ 878 w 207818"/>
                  <a:gd name="connsiteY0" fmla="*/ 528 h 207818"/>
                  <a:gd name="connsiteX1" fmla="*/ 208696 w 207818"/>
                  <a:gd name="connsiteY1" fmla="*/ 528 h 207818"/>
                  <a:gd name="connsiteX2" fmla="*/ 208696 w 207818"/>
                  <a:gd name="connsiteY2" fmla="*/ 208346 h 207818"/>
                  <a:gd name="connsiteX3" fmla="*/ 878 w 207818"/>
                  <a:gd name="connsiteY3" fmla="*/ 20834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78" y="528"/>
                    </a:moveTo>
                    <a:lnTo>
                      <a:pt x="208696" y="528"/>
                    </a:lnTo>
                    <a:lnTo>
                      <a:pt x="208696" y="208346"/>
                    </a:lnTo>
                    <a:lnTo>
                      <a:pt x="878" y="20834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9192587A-2642-40AB-9DCA-96C65D6D9F04}"/>
                  </a:ext>
                </a:extLst>
              </p:cNvPr>
              <p:cNvSpPr/>
              <p:nvPr/>
            </p:nvSpPr>
            <p:spPr>
              <a:xfrm>
                <a:off x="8485909" y="3325090"/>
                <a:ext cx="207818" cy="207818"/>
              </a:xfrm>
              <a:custGeom>
                <a:avLst/>
                <a:gdLst>
                  <a:gd name="connsiteX0" fmla="*/ 948 w 207818"/>
                  <a:gd name="connsiteY0" fmla="*/ 528 h 207818"/>
                  <a:gd name="connsiteX1" fmla="*/ 208766 w 207818"/>
                  <a:gd name="connsiteY1" fmla="*/ 528 h 207818"/>
                  <a:gd name="connsiteX2" fmla="*/ 208766 w 207818"/>
                  <a:gd name="connsiteY2" fmla="*/ 208346 h 207818"/>
                  <a:gd name="connsiteX3" fmla="*/ 948 w 207818"/>
                  <a:gd name="connsiteY3" fmla="*/ 20834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948" y="528"/>
                    </a:moveTo>
                    <a:lnTo>
                      <a:pt x="208766" y="528"/>
                    </a:lnTo>
                    <a:lnTo>
                      <a:pt x="208766" y="208346"/>
                    </a:lnTo>
                    <a:lnTo>
                      <a:pt x="948" y="20834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D687512-FB24-4E2C-8A3C-EB0263E7DC91}"/>
                  </a:ext>
                </a:extLst>
              </p:cNvPr>
              <p:cNvSpPr/>
              <p:nvPr/>
            </p:nvSpPr>
            <p:spPr>
              <a:xfrm>
                <a:off x="8901545" y="3325090"/>
                <a:ext cx="207818" cy="207818"/>
              </a:xfrm>
              <a:custGeom>
                <a:avLst/>
                <a:gdLst>
                  <a:gd name="connsiteX0" fmla="*/ 1018 w 207818"/>
                  <a:gd name="connsiteY0" fmla="*/ 528 h 207818"/>
                  <a:gd name="connsiteX1" fmla="*/ 208836 w 207818"/>
                  <a:gd name="connsiteY1" fmla="*/ 528 h 207818"/>
                  <a:gd name="connsiteX2" fmla="*/ 208836 w 207818"/>
                  <a:gd name="connsiteY2" fmla="*/ 208346 h 207818"/>
                  <a:gd name="connsiteX3" fmla="*/ 1018 w 207818"/>
                  <a:gd name="connsiteY3" fmla="*/ 20834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1018" y="528"/>
                    </a:moveTo>
                    <a:lnTo>
                      <a:pt x="208836" y="528"/>
                    </a:lnTo>
                    <a:lnTo>
                      <a:pt x="208836" y="208346"/>
                    </a:lnTo>
                    <a:lnTo>
                      <a:pt x="1018" y="20834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80ECFC1-DBB4-4626-B8B3-081DB5A2DCD7}"/>
                  </a:ext>
                </a:extLst>
              </p:cNvPr>
              <p:cNvSpPr/>
              <p:nvPr/>
            </p:nvSpPr>
            <p:spPr>
              <a:xfrm>
                <a:off x="3082636" y="3532909"/>
                <a:ext cx="207818" cy="207818"/>
              </a:xfrm>
              <a:custGeom>
                <a:avLst/>
                <a:gdLst>
                  <a:gd name="connsiteX0" fmla="*/ 207656 w 207818"/>
                  <a:gd name="connsiteY0" fmla="*/ 104272 h 207818"/>
                  <a:gd name="connsiteX1" fmla="*/ 207656 w 207818"/>
                  <a:gd name="connsiteY1" fmla="*/ 208181 h 207818"/>
                  <a:gd name="connsiteX2" fmla="*/ 103747 w 207818"/>
                  <a:gd name="connsiteY2" fmla="*/ 208176 h 207818"/>
                  <a:gd name="connsiteX3" fmla="*/ -163 w 207818"/>
                  <a:gd name="connsiteY3" fmla="*/ 208176 h 207818"/>
                  <a:gd name="connsiteX4" fmla="*/ -163 w 207818"/>
                  <a:gd name="connsiteY4" fmla="*/ 104269 h 207818"/>
                  <a:gd name="connsiteX5" fmla="*/ 103744 w 207818"/>
                  <a:gd name="connsiteY5" fmla="*/ 363 h 207818"/>
                  <a:gd name="connsiteX6" fmla="*/ 207656 w 207818"/>
                  <a:gd name="connsiteY6" fmla="*/ 10427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7656" y="104272"/>
                    </a:moveTo>
                    <a:cubicBezTo>
                      <a:pt x="207656" y="128489"/>
                      <a:pt x="207656" y="208181"/>
                      <a:pt x="207656" y="208181"/>
                    </a:cubicBezTo>
                    <a:cubicBezTo>
                      <a:pt x="207656" y="208181"/>
                      <a:pt x="136917" y="208181"/>
                      <a:pt x="103747" y="208176"/>
                    </a:cubicBezTo>
                    <a:cubicBezTo>
                      <a:pt x="77842" y="208181"/>
                      <a:pt x="-163" y="208176"/>
                      <a:pt x="-163" y="208176"/>
                    </a:cubicBezTo>
                    <a:cubicBezTo>
                      <a:pt x="-163" y="208176"/>
                      <a:pt x="-163" y="135755"/>
                      <a:pt x="-163" y="104269"/>
                    </a:cubicBezTo>
                    <a:cubicBezTo>
                      <a:pt x="-160" y="46885"/>
                      <a:pt x="46359" y="363"/>
                      <a:pt x="103744" y="363"/>
                    </a:cubicBezTo>
                    <a:cubicBezTo>
                      <a:pt x="161131" y="363"/>
                      <a:pt x="207656" y="46885"/>
                      <a:pt x="207656" y="1042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5076D2CD-BA5E-4BB2-BE61-A2CB55453149}"/>
                  </a:ext>
                </a:extLst>
              </p:cNvPr>
              <p:cNvSpPr/>
              <p:nvPr/>
            </p:nvSpPr>
            <p:spPr>
              <a:xfrm>
                <a:off x="3706090" y="3532909"/>
                <a:ext cx="207818" cy="207818"/>
              </a:xfrm>
              <a:custGeom>
                <a:avLst/>
                <a:gdLst>
                  <a:gd name="connsiteX0" fmla="*/ 103852 w 207818"/>
                  <a:gd name="connsiteY0" fmla="*/ 363 h 207818"/>
                  <a:gd name="connsiteX1" fmla="*/ 207761 w 207818"/>
                  <a:gd name="connsiteY1" fmla="*/ 363 h 207818"/>
                  <a:gd name="connsiteX2" fmla="*/ 207761 w 207818"/>
                  <a:gd name="connsiteY2" fmla="*/ 104272 h 207818"/>
                  <a:gd name="connsiteX3" fmla="*/ 207761 w 207818"/>
                  <a:gd name="connsiteY3" fmla="*/ 208181 h 207818"/>
                  <a:gd name="connsiteX4" fmla="*/ 103852 w 207818"/>
                  <a:gd name="connsiteY4" fmla="*/ 208181 h 207818"/>
                  <a:gd name="connsiteX5" fmla="*/ -58 w 207818"/>
                  <a:gd name="connsiteY5" fmla="*/ 104272 h 207818"/>
                  <a:gd name="connsiteX6" fmla="*/ 103852 w 207818"/>
                  <a:gd name="connsiteY6" fmla="*/ 36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3852" y="363"/>
                    </a:moveTo>
                    <a:cubicBezTo>
                      <a:pt x="128071" y="363"/>
                      <a:pt x="207761" y="363"/>
                      <a:pt x="207761" y="363"/>
                    </a:cubicBezTo>
                    <a:cubicBezTo>
                      <a:pt x="207761" y="363"/>
                      <a:pt x="207761" y="71096"/>
                      <a:pt x="207761" y="104272"/>
                    </a:cubicBezTo>
                    <a:cubicBezTo>
                      <a:pt x="207761" y="130168"/>
                      <a:pt x="207761" y="208181"/>
                      <a:pt x="207761" y="208181"/>
                    </a:cubicBezTo>
                    <a:cubicBezTo>
                      <a:pt x="207761" y="208181"/>
                      <a:pt x="135349" y="208181"/>
                      <a:pt x="103852" y="208181"/>
                    </a:cubicBezTo>
                    <a:cubicBezTo>
                      <a:pt x="46444" y="208181"/>
                      <a:pt x="-58" y="161638"/>
                      <a:pt x="-58" y="104272"/>
                    </a:cubicBezTo>
                    <a:cubicBezTo>
                      <a:pt x="-58" y="46898"/>
                      <a:pt x="46444" y="363"/>
                      <a:pt x="103852" y="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BC662B62-6D49-4A47-B70F-C2AD46B6549A}"/>
                  </a:ext>
                </a:extLst>
              </p:cNvPr>
              <p:cNvSpPr/>
              <p:nvPr/>
            </p:nvSpPr>
            <p:spPr>
              <a:xfrm>
                <a:off x="3913909" y="3532909"/>
                <a:ext cx="207818" cy="207818"/>
              </a:xfrm>
              <a:custGeom>
                <a:avLst/>
                <a:gdLst>
                  <a:gd name="connsiteX0" fmla="*/ 178 w 207818"/>
                  <a:gd name="connsiteY0" fmla="*/ 563 h 207818"/>
                  <a:gd name="connsiteX1" fmla="*/ 207996 w 207818"/>
                  <a:gd name="connsiteY1" fmla="*/ 563 h 207818"/>
                  <a:gd name="connsiteX2" fmla="*/ 207996 w 207818"/>
                  <a:gd name="connsiteY2" fmla="*/ 208381 h 207818"/>
                  <a:gd name="connsiteX3" fmla="*/ 178 w 207818"/>
                  <a:gd name="connsiteY3" fmla="*/ 20838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178" y="563"/>
                    </a:moveTo>
                    <a:lnTo>
                      <a:pt x="207996" y="563"/>
                    </a:lnTo>
                    <a:lnTo>
                      <a:pt x="207996" y="208381"/>
                    </a:lnTo>
                    <a:lnTo>
                      <a:pt x="178" y="20838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7A06D7D-9AB8-4F7E-A53B-229C864BA972}"/>
                  </a:ext>
                </a:extLst>
              </p:cNvPr>
              <p:cNvSpPr/>
              <p:nvPr/>
            </p:nvSpPr>
            <p:spPr>
              <a:xfrm>
                <a:off x="4121727" y="3532909"/>
                <a:ext cx="207818" cy="207818"/>
              </a:xfrm>
              <a:custGeom>
                <a:avLst/>
                <a:gdLst>
                  <a:gd name="connsiteX0" fmla="*/ 213 w 207818"/>
                  <a:gd name="connsiteY0" fmla="*/ 563 h 207818"/>
                  <a:gd name="connsiteX1" fmla="*/ 208031 w 207818"/>
                  <a:gd name="connsiteY1" fmla="*/ 563 h 207818"/>
                  <a:gd name="connsiteX2" fmla="*/ 208031 w 207818"/>
                  <a:gd name="connsiteY2" fmla="*/ 208381 h 207818"/>
                  <a:gd name="connsiteX3" fmla="*/ 213 w 207818"/>
                  <a:gd name="connsiteY3" fmla="*/ 20838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13" y="563"/>
                    </a:moveTo>
                    <a:lnTo>
                      <a:pt x="208031" y="563"/>
                    </a:lnTo>
                    <a:lnTo>
                      <a:pt x="208031" y="208381"/>
                    </a:lnTo>
                    <a:lnTo>
                      <a:pt x="213" y="20838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B9B8642-778C-4643-B205-ECC9F8A050EF}"/>
                  </a:ext>
                </a:extLst>
              </p:cNvPr>
              <p:cNvSpPr/>
              <p:nvPr/>
            </p:nvSpPr>
            <p:spPr>
              <a:xfrm>
                <a:off x="4537363" y="3532909"/>
                <a:ext cx="207818" cy="207818"/>
              </a:xfrm>
              <a:custGeom>
                <a:avLst/>
                <a:gdLst>
                  <a:gd name="connsiteX0" fmla="*/ 283 w 207818"/>
                  <a:gd name="connsiteY0" fmla="*/ 563 h 207818"/>
                  <a:gd name="connsiteX1" fmla="*/ 208101 w 207818"/>
                  <a:gd name="connsiteY1" fmla="*/ 563 h 207818"/>
                  <a:gd name="connsiteX2" fmla="*/ 208101 w 207818"/>
                  <a:gd name="connsiteY2" fmla="*/ 208381 h 207818"/>
                  <a:gd name="connsiteX3" fmla="*/ 283 w 207818"/>
                  <a:gd name="connsiteY3" fmla="*/ 20838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83" y="563"/>
                    </a:moveTo>
                    <a:lnTo>
                      <a:pt x="208101" y="563"/>
                    </a:lnTo>
                    <a:lnTo>
                      <a:pt x="208101" y="208381"/>
                    </a:lnTo>
                    <a:lnTo>
                      <a:pt x="283" y="20838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189E131-B111-4316-92D3-E337114ABE25}"/>
                  </a:ext>
                </a:extLst>
              </p:cNvPr>
              <p:cNvSpPr/>
              <p:nvPr/>
            </p:nvSpPr>
            <p:spPr>
              <a:xfrm>
                <a:off x="4953000" y="3532909"/>
                <a:ext cx="207818" cy="207818"/>
              </a:xfrm>
              <a:custGeom>
                <a:avLst/>
                <a:gdLst>
                  <a:gd name="connsiteX0" fmla="*/ 353 w 207818"/>
                  <a:gd name="connsiteY0" fmla="*/ 563 h 207818"/>
                  <a:gd name="connsiteX1" fmla="*/ 208171 w 207818"/>
                  <a:gd name="connsiteY1" fmla="*/ 563 h 207818"/>
                  <a:gd name="connsiteX2" fmla="*/ 208171 w 207818"/>
                  <a:gd name="connsiteY2" fmla="*/ 208381 h 207818"/>
                  <a:gd name="connsiteX3" fmla="*/ 353 w 207818"/>
                  <a:gd name="connsiteY3" fmla="*/ 20838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53" y="563"/>
                    </a:moveTo>
                    <a:lnTo>
                      <a:pt x="208171" y="563"/>
                    </a:lnTo>
                    <a:lnTo>
                      <a:pt x="208171" y="208381"/>
                    </a:lnTo>
                    <a:lnTo>
                      <a:pt x="353" y="20838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F9DEC500-F4A2-462B-8962-6C82D6ADF889}"/>
                  </a:ext>
                </a:extLst>
              </p:cNvPr>
              <p:cNvSpPr/>
              <p:nvPr/>
            </p:nvSpPr>
            <p:spPr>
              <a:xfrm>
                <a:off x="5160818" y="3532909"/>
                <a:ext cx="207818" cy="207818"/>
              </a:xfrm>
              <a:custGeom>
                <a:avLst/>
                <a:gdLst>
                  <a:gd name="connsiteX0" fmla="*/ 188 w 207818"/>
                  <a:gd name="connsiteY0" fmla="*/ 363 h 207818"/>
                  <a:gd name="connsiteX1" fmla="*/ 188 w 207818"/>
                  <a:gd name="connsiteY1" fmla="*/ 208181 h 207818"/>
                  <a:gd name="connsiteX2" fmla="*/ 208006 w 207818"/>
                  <a:gd name="connsiteY2" fmla="*/ 208181 h 207818"/>
                  <a:gd name="connsiteX3" fmla="*/ 188 w 207818"/>
                  <a:gd name="connsiteY3" fmla="*/ 36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188" y="363"/>
                    </a:moveTo>
                    <a:lnTo>
                      <a:pt x="188" y="208181"/>
                    </a:lnTo>
                    <a:lnTo>
                      <a:pt x="208006" y="208181"/>
                    </a:lnTo>
                    <a:cubicBezTo>
                      <a:pt x="208006" y="93404"/>
                      <a:pt x="114962" y="363"/>
                      <a:pt x="188" y="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72F555C1-5931-42CD-B1F2-74C7415CB27C}"/>
                  </a:ext>
                </a:extLst>
              </p:cNvPr>
              <p:cNvSpPr/>
              <p:nvPr/>
            </p:nvSpPr>
            <p:spPr>
              <a:xfrm>
                <a:off x="6199909" y="3532909"/>
                <a:ext cx="207818" cy="207818"/>
              </a:xfrm>
              <a:custGeom>
                <a:avLst/>
                <a:gdLst>
                  <a:gd name="connsiteX0" fmla="*/ 104272 w 207818"/>
                  <a:gd name="connsiteY0" fmla="*/ 363 h 207818"/>
                  <a:gd name="connsiteX1" fmla="*/ 208181 w 207818"/>
                  <a:gd name="connsiteY1" fmla="*/ 104272 h 207818"/>
                  <a:gd name="connsiteX2" fmla="*/ 104272 w 207818"/>
                  <a:gd name="connsiteY2" fmla="*/ 208181 h 207818"/>
                  <a:gd name="connsiteX3" fmla="*/ 363 w 207818"/>
                  <a:gd name="connsiteY3" fmla="*/ 104272 h 207818"/>
                  <a:gd name="connsiteX4" fmla="*/ 104272 w 207818"/>
                  <a:gd name="connsiteY4" fmla="*/ 36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272" y="363"/>
                    </a:moveTo>
                    <a:cubicBezTo>
                      <a:pt x="161661" y="363"/>
                      <a:pt x="208181" y="46885"/>
                      <a:pt x="208181" y="104272"/>
                    </a:cubicBezTo>
                    <a:cubicBezTo>
                      <a:pt x="208181" y="161661"/>
                      <a:pt x="161661" y="208181"/>
                      <a:pt x="104272" y="208181"/>
                    </a:cubicBezTo>
                    <a:cubicBezTo>
                      <a:pt x="46885" y="208181"/>
                      <a:pt x="363" y="161661"/>
                      <a:pt x="363" y="104272"/>
                    </a:cubicBezTo>
                    <a:cubicBezTo>
                      <a:pt x="363" y="46885"/>
                      <a:pt x="46885" y="363"/>
                      <a:pt x="104272" y="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6BA8CFEF-C3FF-497B-8065-87E199BDED3C}"/>
                  </a:ext>
                </a:extLst>
              </p:cNvPr>
              <p:cNvSpPr/>
              <p:nvPr/>
            </p:nvSpPr>
            <p:spPr>
              <a:xfrm>
                <a:off x="7031181" y="3532909"/>
                <a:ext cx="207818" cy="207818"/>
              </a:xfrm>
              <a:custGeom>
                <a:avLst/>
                <a:gdLst>
                  <a:gd name="connsiteX0" fmla="*/ 703 w 207818"/>
                  <a:gd name="connsiteY0" fmla="*/ 563 h 207818"/>
                  <a:gd name="connsiteX1" fmla="*/ 208521 w 207818"/>
                  <a:gd name="connsiteY1" fmla="*/ 563 h 207818"/>
                  <a:gd name="connsiteX2" fmla="*/ 208521 w 207818"/>
                  <a:gd name="connsiteY2" fmla="*/ 208381 h 207818"/>
                  <a:gd name="connsiteX3" fmla="*/ 703 w 207818"/>
                  <a:gd name="connsiteY3" fmla="*/ 20838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03" y="563"/>
                    </a:moveTo>
                    <a:lnTo>
                      <a:pt x="208521" y="563"/>
                    </a:lnTo>
                    <a:lnTo>
                      <a:pt x="208521" y="208381"/>
                    </a:lnTo>
                    <a:lnTo>
                      <a:pt x="703" y="20838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70559E66-4F89-4AD0-85BF-A1D7BF648BE8}"/>
                  </a:ext>
                </a:extLst>
              </p:cNvPr>
              <p:cNvSpPr/>
              <p:nvPr/>
            </p:nvSpPr>
            <p:spPr>
              <a:xfrm>
                <a:off x="7862454" y="3532909"/>
                <a:ext cx="207818" cy="207818"/>
              </a:xfrm>
              <a:custGeom>
                <a:avLst/>
                <a:gdLst>
                  <a:gd name="connsiteX0" fmla="*/ 104552 w 207818"/>
                  <a:gd name="connsiteY0" fmla="*/ 363 h 207818"/>
                  <a:gd name="connsiteX1" fmla="*/ 208461 w 207818"/>
                  <a:gd name="connsiteY1" fmla="*/ 363 h 207818"/>
                  <a:gd name="connsiteX2" fmla="*/ 208461 w 207818"/>
                  <a:gd name="connsiteY2" fmla="*/ 104272 h 207818"/>
                  <a:gd name="connsiteX3" fmla="*/ 208461 w 207818"/>
                  <a:gd name="connsiteY3" fmla="*/ 208181 h 207818"/>
                  <a:gd name="connsiteX4" fmla="*/ 104552 w 207818"/>
                  <a:gd name="connsiteY4" fmla="*/ 208181 h 207818"/>
                  <a:gd name="connsiteX5" fmla="*/ 643 w 207818"/>
                  <a:gd name="connsiteY5" fmla="*/ 104272 h 207818"/>
                  <a:gd name="connsiteX6" fmla="*/ 104552 w 207818"/>
                  <a:gd name="connsiteY6" fmla="*/ 36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552" y="363"/>
                    </a:moveTo>
                    <a:cubicBezTo>
                      <a:pt x="128771" y="363"/>
                      <a:pt x="208461" y="363"/>
                      <a:pt x="208461" y="363"/>
                    </a:cubicBezTo>
                    <a:cubicBezTo>
                      <a:pt x="208461" y="363"/>
                      <a:pt x="208461" y="71096"/>
                      <a:pt x="208461" y="104272"/>
                    </a:cubicBezTo>
                    <a:cubicBezTo>
                      <a:pt x="208461" y="130168"/>
                      <a:pt x="208461" y="208181"/>
                      <a:pt x="208461" y="208181"/>
                    </a:cubicBezTo>
                    <a:cubicBezTo>
                      <a:pt x="208461" y="208181"/>
                      <a:pt x="136049" y="208181"/>
                      <a:pt x="104552" y="208181"/>
                    </a:cubicBezTo>
                    <a:cubicBezTo>
                      <a:pt x="47144" y="208181"/>
                      <a:pt x="643" y="161638"/>
                      <a:pt x="643" y="104272"/>
                    </a:cubicBezTo>
                    <a:cubicBezTo>
                      <a:pt x="643" y="46898"/>
                      <a:pt x="47144" y="363"/>
                      <a:pt x="104552" y="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2902AF5-A4CA-4FAA-B9CA-5B21993A7E0E}"/>
                  </a:ext>
                </a:extLst>
              </p:cNvPr>
              <p:cNvSpPr/>
              <p:nvPr/>
            </p:nvSpPr>
            <p:spPr>
              <a:xfrm>
                <a:off x="8070272" y="3532909"/>
                <a:ext cx="207818" cy="207818"/>
              </a:xfrm>
              <a:custGeom>
                <a:avLst/>
                <a:gdLst>
                  <a:gd name="connsiteX0" fmla="*/ 208496 w 207818"/>
                  <a:gd name="connsiteY0" fmla="*/ 363 h 207818"/>
                  <a:gd name="connsiteX1" fmla="*/ 678 w 207818"/>
                  <a:gd name="connsiteY1" fmla="*/ 363 h 207818"/>
                  <a:gd name="connsiteX2" fmla="*/ 678 w 207818"/>
                  <a:gd name="connsiteY2" fmla="*/ 208181 h 207818"/>
                  <a:gd name="connsiteX3" fmla="*/ 208496 w 207818"/>
                  <a:gd name="connsiteY3" fmla="*/ 36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496" y="363"/>
                    </a:moveTo>
                    <a:lnTo>
                      <a:pt x="678" y="363"/>
                    </a:lnTo>
                    <a:lnTo>
                      <a:pt x="678" y="208181"/>
                    </a:lnTo>
                    <a:cubicBezTo>
                      <a:pt x="115452" y="208181"/>
                      <a:pt x="208496" y="115137"/>
                      <a:pt x="208496" y="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D43A327-113D-4EC4-A39C-B580563060C2}"/>
                  </a:ext>
                </a:extLst>
              </p:cNvPr>
              <p:cNvSpPr/>
              <p:nvPr/>
            </p:nvSpPr>
            <p:spPr>
              <a:xfrm>
                <a:off x="8485909" y="3532909"/>
                <a:ext cx="207818" cy="207818"/>
              </a:xfrm>
              <a:custGeom>
                <a:avLst/>
                <a:gdLst>
                  <a:gd name="connsiteX0" fmla="*/ 748 w 207818"/>
                  <a:gd name="connsiteY0" fmla="*/ 104272 h 207818"/>
                  <a:gd name="connsiteX1" fmla="*/ 748 w 207818"/>
                  <a:gd name="connsiteY1" fmla="*/ 363 h 207818"/>
                  <a:gd name="connsiteX2" fmla="*/ 104657 w 207818"/>
                  <a:gd name="connsiteY2" fmla="*/ 363 h 207818"/>
                  <a:gd name="connsiteX3" fmla="*/ 208566 w 207818"/>
                  <a:gd name="connsiteY3" fmla="*/ 363 h 207818"/>
                  <a:gd name="connsiteX4" fmla="*/ 208566 w 207818"/>
                  <a:gd name="connsiteY4" fmla="*/ 104272 h 207818"/>
                  <a:gd name="connsiteX5" fmla="*/ 104657 w 207818"/>
                  <a:gd name="connsiteY5" fmla="*/ 208181 h 207818"/>
                  <a:gd name="connsiteX6" fmla="*/ 748 w 207818"/>
                  <a:gd name="connsiteY6" fmla="*/ 10427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748" y="104272"/>
                    </a:moveTo>
                    <a:cubicBezTo>
                      <a:pt x="748" y="80052"/>
                      <a:pt x="748" y="363"/>
                      <a:pt x="748" y="363"/>
                    </a:cubicBezTo>
                    <a:cubicBezTo>
                      <a:pt x="748" y="363"/>
                      <a:pt x="71489" y="363"/>
                      <a:pt x="104657" y="363"/>
                    </a:cubicBezTo>
                    <a:cubicBezTo>
                      <a:pt x="130561" y="363"/>
                      <a:pt x="208566" y="363"/>
                      <a:pt x="208566" y="363"/>
                    </a:cubicBezTo>
                    <a:cubicBezTo>
                      <a:pt x="208566" y="363"/>
                      <a:pt x="208566" y="72792"/>
                      <a:pt x="208566" y="104272"/>
                    </a:cubicBezTo>
                    <a:cubicBezTo>
                      <a:pt x="208566" y="161656"/>
                      <a:pt x="162041" y="208181"/>
                      <a:pt x="104657" y="208181"/>
                    </a:cubicBezTo>
                    <a:cubicBezTo>
                      <a:pt x="47269" y="208181"/>
                      <a:pt x="748" y="161656"/>
                      <a:pt x="748" y="1042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9DA17BEA-685D-41FB-A4B2-CF1DD1613FDC}"/>
                  </a:ext>
                </a:extLst>
              </p:cNvPr>
              <p:cNvSpPr/>
              <p:nvPr/>
            </p:nvSpPr>
            <p:spPr>
              <a:xfrm>
                <a:off x="8901545" y="3532909"/>
                <a:ext cx="207818" cy="207818"/>
              </a:xfrm>
              <a:custGeom>
                <a:avLst/>
                <a:gdLst>
                  <a:gd name="connsiteX0" fmla="*/ 818 w 207818"/>
                  <a:gd name="connsiteY0" fmla="*/ 104272 h 207818"/>
                  <a:gd name="connsiteX1" fmla="*/ 818 w 207818"/>
                  <a:gd name="connsiteY1" fmla="*/ 363 h 207818"/>
                  <a:gd name="connsiteX2" fmla="*/ 104727 w 207818"/>
                  <a:gd name="connsiteY2" fmla="*/ 363 h 207818"/>
                  <a:gd name="connsiteX3" fmla="*/ 208636 w 207818"/>
                  <a:gd name="connsiteY3" fmla="*/ 363 h 207818"/>
                  <a:gd name="connsiteX4" fmla="*/ 208636 w 207818"/>
                  <a:gd name="connsiteY4" fmla="*/ 104272 h 207818"/>
                  <a:gd name="connsiteX5" fmla="*/ 104727 w 207818"/>
                  <a:gd name="connsiteY5" fmla="*/ 208181 h 207818"/>
                  <a:gd name="connsiteX6" fmla="*/ 818 w 207818"/>
                  <a:gd name="connsiteY6" fmla="*/ 10427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818" y="104272"/>
                    </a:moveTo>
                    <a:cubicBezTo>
                      <a:pt x="818" y="80052"/>
                      <a:pt x="818" y="363"/>
                      <a:pt x="818" y="363"/>
                    </a:cubicBezTo>
                    <a:cubicBezTo>
                      <a:pt x="818" y="363"/>
                      <a:pt x="71559" y="363"/>
                      <a:pt x="104727" y="363"/>
                    </a:cubicBezTo>
                    <a:cubicBezTo>
                      <a:pt x="130631" y="363"/>
                      <a:pt x="208636" y="363"/>
                      <a:pt x="208636" y="363"/>
                    </a:cubicBezTo>
                    <a:cubicBezTo>
                      <a:pt x="208636" y="363"/>
                      <a:pt x="208636" y="72792"/>
                      <a:pt x="208636" y="104272"/>
                    </a:cubicBezTo>
                    <a:cubicBezTo>
                      <a:pt x="208636" y="161656"/>
                      <a:pt x="162111" y="208181"/>
                      <a:pt x="104727" y="208181"/>
                    </a:cubicBezTo>
                    <a:cubicBezTo>
                      <a:pt x="47339" y="208181"/>
                      <a:pt x="818" y="161656"/>
                      <a:pt x="818" y="1042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582A41F4-7E49-4D26-A2F3-2CE608C9EDB8}"/>
                  </a:ext>
                </a:extLst>
              </p:cNvPr>
              <p:cNvSpPr/>
              <p:nvPr/>
            </p:nvSpPr>
            <p:spPr>
              <a:xfrm>
                <a:off x="3082636" y="3740727"/>
                <a:ext cx="207818" cy="207818"/>
              </a:xfrm>
              <a:custGeom>
                <a:avLst/>
                <a:gdLst>
                  <a:gd name="connsiteX0" fmla="*/ 38 w 207818"/>
                  <a:gd name="connsiteY0" fmla="*/ 598 h 207818"/>
                  <a:gd name="connsiteX1" fmla="*/ 207856 w 207818"/>
                  <a:gd name="connsiteY1" fmla="*/ 598 h 207818"/>
                  <a:gd name="connsiteX2" fmla="*/ 207856 w 207818"/>
                  <a:gd name="connsiteY2" fmla="*/ 208416 h 207818"/>
                  <a:gd name="connsiteX3" fmla="*/ 38 w 207818"/>
                  <a:gd name="connsiteY3" fmla="*/ 20841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8" y="598"/>
                    </a:moveTo>
                    <a:lnTo>
                      <a:pt x="207856" y="598"/>
                    </a:lnTo>
                    <a:lnTo>
                      <a:pt x="207856" y="208416"/>
                    </a:lnTo>
                    <a:lnTo>
                      <a:pt x="38" y="20841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8261197E-2390-4740-ADF9-4D596F91A97D}"/>
                  </a:ext>
                </a:extLst>
              </p:cNvPr>
              <p:cNvSpPr/>
              <p:nvPr/>
            </p:nvSpPr>
            <p:spPr>
              <a:xfrm>
                <a:off x="4121727" y="3740727"/>
                <a:ext cx="207818" cy="207818"/>
              </a:xfrm>
              <a:custGeom>
                <a:avLst/>
                <a:gdLst>
                  <a:gd name="connsiteX0" fmla="*/ 213 w 207818"/>
                  <a:gd name="connsiteY0" fmla="*/ 598 h 207818"/>
                  <a:gd name="connsiteX1" fmla="*/ 208031 w 207818"/>
                  <a:gd name="connsiteY1" fmla="*/ 598 h 207818"/>
                  <a:gd name="connsiteX2" fmla="*/ 208031 w 207818"/>
                  <a:gd name="connsiteY2" fmla="*/ 208416 h 207818"/>
                  <a:gd name="connsiteX3" fmla="*/ 213 w 207818"/>
                  <a:gd name="connsiteY3" fmla="*/ 20841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13" y="598"/>
                    </a:moveTo>
                    <a:lnTo>
                      <a:pt x="208031" y="598"/>
                    </a:lnTo>
                    <a:lnTo>
                      <a:pt x="208031" y="208416"/>
                    </a:lnTo>
                    <a:lnTo>
                      <a:pt x="213" y="20841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789FE80-9682-4661-8B38-1C4E9D6C6599}"/>
                  </a:ext>
                </a:extLst>
              </p:cNvPr>
              <p:cNvSpPr/>
              <p:nvPr/>
            </p:nvSpPr>
            <p:spPr>
              <a:xfrm>
                <a:off x="4329545" y="3740727"/>
                <a:ext cx="207818" cy="207818"/>
              </a:xfrm>
              <a:custGeom>
                <a:avLst/>
                <a:gdLst>
                  <a:gd name="connsiteX0" fmla="*/ 248 w 207818"/>
                  <a:gd name="connsiteY0" fmla="*/ 598 h 207818"/>
                  <a:gd name="connsiteX1" fmla="*/ 208066 w 207818"/>
                  <a:gd name="connsiteY1" fmla="*/ 598 h 207818"/>
                  <a:gd name="connsiteX2" fmla="*/ 208066 w 207818"/>
                  <a:gd name="connsiteY2" fmla="*/ 208416 h 207818"/>
                  <a:gd name="connsiteX3" fmla="*/ 248 w 207818"/>
                  <a:gd name="connsiteY3" fmla="*/ 20841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48" y="598"/>
                    </a:moveTo>
                    <a:lnTo>
                      <a:pt x="208066" y="598"/>
                    </a:lnTo>
                    <a:lnTo>
                      <a:pt x="208066" y="208416"/>
                    </a:lnTo>
                    <a:lnTo>
                      <a:pt x="248" y="20841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02B35E8-D938-4F9D-A0C5-A84DF2D43A2F}"/>
                  </a:ext>
                </a:extLst>
              </p:cNvPr>
              <p:cNvSpPr/>
              <p:nvPr/>
            </p:nvSpPr>
            <p:spPr>
              <a:xfrm>
                <a:off x="4537363" y="3740727"/>
                <a:ext cx="207818" cy="207818"/>
              </a:xfrm>
              <a:custGeom>
                <a:avLst/>
                <a:gdLst>
                  <a:gd name="connsiteX0" fmla="*/ 283 w 207818"/>
                  <a:gd name="connsiteY0" fmla="*/ 598 h 207818"/>
                  <a:gd name="connsiteX1" fmla="*/ 208101 w 207818"/>
                  <a:gd name="connsiteY1" fmla="*/ 598 h 207818"/>
                  <a:gd name="connsiteX2" fmla="*/ 208101 w 207818"/>
                  <a:gd name="connsiteY2" fmla="*/ 208416 h 207818"/>
                  <a:gd name="connsiteX3" fmla="*/ 283 w 207818"/>
                  <a:gd name="connsiteY3" fmla="*/ 20841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83" y="598"/>
                    </a:moveTo>
                    <a:lnTo>
                      <a:pt x="208101" y="598"/>
                    </a:lnTo>
                    <a:lnTo>
                      <a:pt x="208101" y="208416"/>
                    </a:lnTo>
                    <a:lnTo>
                      <a:pt x="283" y="20841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D8BB705-D139-4B9E-BB2E-7A8BAF5C2025}"/>
                  </a:ext>
                </a:extLst>
              </p:cNvPr>
              <p:cNvSpPr/>
              <p:nvPr/>
            </p:nvSpPr>
            <p:spPr>
              <a:xfrm>
                <a:off x="4745181" y="3740727"/>
                <a:ext cx="207818" cy="207818"/>
              </a:xfrm>
              <a:custGeom>
                <a:avLst/>
                <a:gdLst>
                  <a:gd name="connsiteX0" fmla="*/ 318 w 207818"/>
                  <a:gd name="connsiteY0" fmla="*/ 598 h 207818"/>
                  <a:gd name="connsiteX1" fmla="*/ 208136 w 207818"/>
                  <a:gd name="connsiteY1" fmla="*/ 598 h 207818"/>
                  <a:gd name="connsiteX2" fmla="*/ 208136 w 207818"/>
                  <a:gd name="connsiteY2" fmla="*/ 208416 h 207818"/>
                  <a:gd name="connsiteX3" fmla="*/ 318 w 207818"/>
                  <a:gd name="connsiteY3" fmla="*/ 20841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18" y="598"/>
                    </a:moveTo>
                    <a:lnTo>
                      <a:pt x="208136" y="598"/>
                    </a:lnTo>
                    <a:lnTo>
                      <a:pt x="208136" y="208416"/>
                    </a:lnTo>
                    <a:lnTo>
                      <a:pt x="318" y="20841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96A53B0B-ED24-4C22-A1AA-00C97865A7C2}"/>
                  </a:ext>
                </a:extLst>
              </p:cNvPr>
              <p:cNvSpPr/>
              <p:nvPr/>
            </p:nvSpPr>
            <p:spPr>
              <a:xfrm>
                <a:off x="4953000" y="3740727"/>
                <a:ext cx="207818" cy="207818"/>
              </a:xfrm>
              <a:custGeom>
                <a:avLst/>
                <a:gdLst>
                  <a:gd name="connsiteX0" fmla="*/ 353 w 207818"/>
                  <a:gd name="connsiteY0" fmla="*/ 598 h 207818"/>
                  <a:gd name="connsiteX1" fmla="*/ 208171 w 207818"/>
                  <a:gd name="connsiteY1" fmla="*/ 598 h 207818"/>
                  <a:gd name="connsiteX2" fmla="*/ 208171 w 207818"/>
                  <a:gd name="connsiteY2" fmla="*/ 208416 h 207818"/>
                  <a:gd name="connsiteX3" fmla="*/ 353 w 207818"/>
                  <a:gd name="connsiteY3" fmla="*/ 20841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53" y="598"/>
                    </a:moveTo>
                    <a:lnTo>
                      <a:pt x="208171" y="598"/>
                    </a:lnTo>
                    <a:lnTo>
                      <a:pt x="208171" y="208416"/>
                    </a:lnTo>
                    <a:lnTo>
                      <a:pt x="353" y="20841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6096EC48-128D-4138-BF7F-3F20053F07BA}"/>
                  </a:ext>
                </a:extLst>
              </p:cNvPr>
              <p:cNvSpPr/>
              <p:nvPr/>
            </p:nvSpPr>
            <p:spPr>
              <a:xfrm>
                <a:off x="5160818" y="3740727"/>
                <a:ext cx="207818" cy="207818"/>
              </a:xfrm>
              <a:custGeom>
                <a:avLst/>
                <a:gdLst>
                  <a:gd name="connsiteX0" fmla="*/ 388 w 207818"/>
                  <a:gd name="connsiteY0" fmla="*/ 598 h 207818"/>
                  <a:gd name="connsiteX1" fmla="*/ 208206 w 207818"/>
                  <a:gd name="connsiteY1" fmla="*/ 598 h 207818"/>
                  <a:gd name="connsiteX2" fmla="*/ 208206 w 207818"/>
                  <a:gd name="connsiteY2" fmla="*/ 208416 h 207818"/>
                  <a:gd name="connsiteX3" fmla="*/ 388 w 207818"/>
                  <a:gd name="connsiteY3" fmla="*/ 20841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88" y="598"/>
                    </a:moveTo>
                    <a:lnTo>
                      <a:pt x="208206" y="598"/>
                    </a:lnTo>
                    <a:lnTo>
                      <a:pt x="208206" y="208416"/>
                    </a:lnTo>
                    <a:lnTo>
                      <a:pt x="388" y="20841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78E1389F-9ABE-419A-9013-966324785F80}"/>
                  </a:ext>
                </a:extLst>
              </p:cNvPr>
              <p:cNvSpPr/>
              <p:nvPr/>
            </p:nvSpPr>
            <p:spPr>
              <a:xfrm>
                <a:off x="5368636" y="3740727"/>
                <a:ext cx="207818" cy="207818"/>
              </a:xfrm>
              <a:custGeom>
                <a:avLst/>
                <a:gdLst>
                  <a:gd name="connsiteX0" fmla="*/ 423 w 207818"/>
                  <a:gd name="connsiteY0" fmla="*/ 598 h 207818"/>
                  <a:gd name="connsiteX1" fmla="*/ 208241 w 207818"/>
                  <a:gd name="connsiteY1" fmla="*/ 598 h 207818"/>
                  <a:gd name="connsiteX2" fmla="*/ 208241 w 207818"/>
                  <a:gd name="connsiteY2" fmla="*/ 208416 h 207818"/>
                  <a:gd name="connsiteX3" fmla="*/ 423 w 207818"/>
                  <a:gd name="connsiteY3" fmla="*/ 20841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423" y="598"/>
                    </a:moveTo>
                    <a:lnTo>
                      <a:pt x="208241" y="598"/>
                    </a:lnTo>
                    <a:lnTo>
                      <a:pt x="208241" y="208416"/>
                    </a:lnTo>
                    <a:lnTo>
                      <a:pt x="423" y="20841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84FBAB8-95C7-4CDE-ACF6-EF75C3465914}"/>
                  </a:ext>
                </a:extLst>
              </p:cNvPr>
              <p:cNvSpPr/>
              <p:nvPr/>
            </p:nvSpPr>
            <p:spPr>
              <a:xfrm>
                <a:off x="5576454" y="3740727"/>
                <a:ext cx="207818" cy="207818"/>
              </a:xfrm>
              <a:custGeom>
                <a:avLst/>
                <a:gdLst>
                  <a:gd name="connsiteX0" fmla="*/ 104167 w 207818"/>
                  <a:gd name="connsiteY0" fmla="*/ 208216 h 207818"/>
                  <a:gd name="connsiteX1" fmla="*/ 258 w 207818"/>
                  <a:gd name="connsiteY1" fmla="*/ 208216 h 207818"/>
                  <a:gd name="connsiteX2" fmla="*/ 258 w 207818"/>
                  <a:gd name="connsiteY2" fmla="*/ 104307 h 207818"/>
                  <a:gd name="connsiteX3" fmla="*/ 258 w 207818"/>
                  <a:gd name="connsiteY3" fmla="*/ 398 h 207818"/>
                  <a:gd name="connsiteX4" fmla="*/ 104167 w 207818"/>
                  <a:gd name="connsiteY4" fmla="*/ 398 h 207818"/>
                  <a:gd name="connsiteX5" fmla="*/ 208076 w 207818"/>
                  <a:gd name="connsiteY5" fmla="*/ 104307 h 207818"/>
                  <a:gd name="connsiteX6" fmla="*/ 104167 w 207818"/>
                  <a:gd name="connsiteY6" fmla="*/ 20821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167" y="208216"/>
                    </a:moveTo>
                    <a:cubicBezTo>
                      <a:pt x="79947" y="208216"/>
                      <a:pt x="258" y="208216"/>
                      <a:pt x="258" y="208216"/>
                    </a:cubicBezTo>
                    <a:cubicBezTo>
                      <a:pt x="258" y="208216"/>
                      <a:pt x="258" y="137471"/>
                      <a:pt x="258" y="104307"/>
                    </a:cubicBezTo>
                    <a:cubicBezTo>
                      <a:pt x="258" y="78402"/>
                      <a:pt x="258" y="398"/>
                      <a:pt x="258" y="398"/>
                    </a:cubicBezTo>
                    <a:cubicBezTo>
                      <a:pt x="258" y="398"/>
                      <a:pt x="72687" y="398"/>
                      <a:pt x="104167" y="398"/>
                    </a:cubicBezTo>
                    <a:cubicBezTo>
                      <a:pt x="161551" y="398"/>
                      <a:pt x="208076" y="46919"/>
                      <a:pt x="208076" y="104307"/>
                    </a:cubicBezTo>
                    <a:cubicBezTo>
                      <a:pt x="208076" y="161691"/>
                      <a:pt x="161551" y="208216"/>
                      <a:pt x="104167" y="2082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3E973DC-99FC-41FE-ADB0-0281BFB12E50}"/>
                  </a:ext>
                </a:extLst>
              </p:cNvPr>
              <p:cNvSpPr/>
              <p:nvPr/>
            </p:nvSpPr>
            <p:spPr>
              <a:xfrm>
                <a:off x="5992090" y="3740727"/>
                <a:ext cx="207818" cy="207818"/>
              </a:xfrm>
              <a:custGeom>
                <a:avLst/>
                <a:gdLst>
                  <a:gd name="connsiteX0" fmla="*/ 208146 w 207818"/>
                  <a:gd name="connsiteY0" fmla="*/ 104307 h 207818"/>
                  <a:gd name="connsiteX1" fmla="*/ 208146 w 207818"/>
                  <a:gd name="connsiteY1" fmla="*/ 208216 h 207818"/>
                  <a:gd name="connsiteX2" fmla="*/ 104237 w 207818"/>
                  <a:gd name="connsiteY2" fmla="*/ 208211 h 207818"/>
                  <a:gd name="connsiteX3" fmla="*/ 328 w 207818"/>
                  <a:gd name="connsiteY3" fmla="*/ 208211 h 207818"/>
                  <a:gd name="connsiteX4" fmla="*/ 328 w 207818"/>
                  <a:gd name="connsiteY4" fmla="*/ 104304 h 207818"/>
                  <a:gd name="connsiteX5" fmla="*/ 104234 w 207818"/>
                  <a:gd name="connsiteY5" fmla="*/ 398 h 207818"/>
                  <a:gd name="connsiteX6" fmla="*/ 208146 w 207818"/>
                  <a:gd name="connsiteY6" fmla="*/ 10430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146" y="104307"/>
                    </a:moveTo>
                    <a:cubicBezTo>
                      <a:pt x="208146" y="128524"/>
                      <a:pt x="208146" y="208216"/>
                      <a:pt x="208146" y="208216"/>
                    </a:cubicBezTo>
                    <a:cubicBezTo>
                      <a:pt x="208146" y="208216"/>
                      <a:pt x="137407" y="208216"/>
                      <a:pt x="104237" y="208211"/>
                    </a:cubicBezTo>
                    <a:cubicBezTo>
                      <a:pt x="78332" y="208216"/>
                      <a:pt x="328" y="208211"/>
                      <a:pt x="328" y="208211"/>
                    </a:cubicBezTo>
                    <a:cubicBezTo>
                      <a:pt x="328" y="208211"/>
                      <a:pt x="328" y="135790"/>
                      <a:pt x="328" y="104304"/>
                    </a:cubicBezTo>
                    <a:cubicBezTo>
                      <a:pt x="330" y="46920"/>
                      <a:pt x="46849" y="398"/>
                      <a:pt x="104234" y="398"/>
                    </a:cubicBezTo>
                    <a:cubicBezTo>
                      <a:pt x="161621" y="398"/>
                      <a:pt x="208146" y="46920"/>
                      <a:pt x="208146" y="1043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CFA7612B-54C3-410A-B589-D5445F1E0FFB}"/>
                  </a:ext>
                </a:extLst>
              </p:cNvPr>
              <p:cNvSpPr/>
              <p:nvPr/>
            </p:nvSpPr>
            <p:spPr>
              <a:xfrm>
                <a:off x="6407727" y="3740727"/>
                <a:ext cx="207818" cy="207818"/>
              </a:xfrm>
              <a:custGeom>
                <a:avLst/>
                <a:gdLst>
                  <a:gd name="connsiteX0" fmla="*/ 208216 w 207818"/>
                  <a:gd name="connsiteY0" fmla="*/ 104307 h 207818"/>
                  <a:gd name="connsiteX1" fmla="*/ 208216 w 207818"/>
                  <a:gd name="connsiteY1" fmla="*/ 208216 h 207818"/>
                  <a:gd name="connsiteX2" fmla="*/ 104307 w 207818"/>
                  <a:gd name="connsiteY2" fmla="*/ 208211 h 207818"/>
                  <a:gd name="connsiteX3" fmla="*/ 398 w 207818"/>
                  <a:gd name="connsiteY3" fmla="*/ 208211 h 207818"/>
                  <a:gd name="connsiteX4" fmla="*/ 398 w 207818"/>
                  <a:gd name="connsiteY4" fmla="*/ 104304 h 207818"/>
                  <a:gd name="connsiteX5" fmla="*/ 104304 w 207818"/>
                  <a:gd name="connsiteY5" fmla="*/ 398 h 207818"/>
                  <a:gd name="connsiteX6" fmla="*/ 208216 w 207818"/>
                  <a:gd name="connsiteY6" fmla="*/ 10430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216" y="104307"/>
                    </a:moveTo>
                    <a:cubicBezTo>
                      <a:pt x="208216" y="128524"/>
                      <a:pt x="208216" y="208216"/>
                      <a:pt x="208216" y="208216"/>
                    </a:cubicBezTo>
                    <a:cubicBezTo>
                      <a:pt x="208216" y="208216"/>
                      <a:pt x="137477" y="208216"/>
                      <a:pt x="104307" y="208211"/>
                    </a:cubicBezTo>
                    <a:cubicBezTo>
                      <a:pt x="78402" y="208216"/>
                      <a:pt x="398" y="208211"/>
                      <a:pt x="398" y="208211"/>
                    </a:cubicBezTo>
                    <a:cubicBezTo>
                      <a:pt x="398" y="208211"/>
                      <a:pt x="398" y="135790"/>
                      <a:pt x="398" y="104304"/>
                    </a:cubicBezTo>
                    <a:cubicBezTo>
                      <a:pt x="400" y="46920"/>
                      <a:pt x="46919" y="398"/>
                      <a:pt x="104304" y="398"/>
                    </a:cubicBezTo>
                    <a:cubicBezTo>
                      <a:pt x="161691" y="398"/>
                      <a:pt x="208216" y="46920"/>
                      <a:pt x="208216" y="1043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5D5972E6-9A45-463E-A70D-22B3A536E230}"/>
                  </a:ext>
                </a:extLst>
              </p:cNvPr>
              <p:cNvSpPr/>
              <p:nvPr/>
            </p:nvSpPr>
            <p:spPr>
              <a:xfrm>
                <a:off x="7031181" y="3740727"/>
                <a:ext cx="207818" cy="207818"/>
              </a:xfrm>
              <a:custGeom>
                <a:avLst/>
                <a:gdLst>
                  <a:gd name="connsiteX0" fmla="*/ 703 w 207818"/>
                  <a:gd name="connsiteY0" fmla="*/ 598 h 207818"/>
                  <a:gd name="connsiteX1" fmla="*/ 208521 w 207818"/>
                  <a:gd name="connsiteY1" fmla="*/ 598 h 207818"/>
                  <a:gd name="connsiteX2" fmla="*/ 208521 w 207818"/>
                  <a:gd name="connsiteY2" fmla="*/ 208416 h 207818"/>
                  <a:gd name="connsiteX3" fmla="*/ 703 w 207818"/>
                  <a:gd name="connsiteY3" fmla="*/ 20841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03" y="598"/>
                    </a:moveTo>
                    <a:lnTo>
                      <a:pt x="208521" y="598"/>
                    </a:lnTo>
                    <a:lnTo>
                      <a:pt x="208521" y="208416"/>
                    </a:lnTo>
                    <a:lnTo>
                      <a:pt x="703" y="20841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892C4A65-2A55-4506-A979-3E198E4A7EC4}"/>
                  </a:ext>
                </a:extLst>
              </p:cNvPr>
              <p:cNvSpPr/>
              <p:nvPr/>
            </p:nvSpPr>
            <p:spPr>
              <a:xfrm>
                <a:off x="7239000" y="3740727"/>
                <a:ext cx="207818" cy="207818"/>
              </a:xfrm>
              <a:custGeom>
                <a:avLst/>
                <a:gdLst>
                  <a:gd name="connsiteX0" fmla="*/ 738 w 207818"/>
                  <a:gd name="connsiteY0" fmla="*/ 598 h 207818"/>
                  <a:gd name="connsiteX1" fmla="*/ 208556 w 207818"/>
                  <a:gd name="connsiteY1" fmla="*/ 598 h 207818"/>
                  <a:gd name="connsiteX2" fmla="*/ 208556 w 207818"/>
                  <a:gd name="connsiteY2" fmla="*/ 208416 h 207818"/>
                  <a:gd name="connsiteX3" fmla="*/ 738 w 207818"/>
                  <a:gd name="connsiteY3" fmla="*/ 20841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38" y="598"/>
                    </a:moveTo>
                    <a:lnTo>
                      <a:pt x="208556" y="598"/>
                    </a:lnTo>
                    <a:lnTo>
                      <a:pt x="208556" y="208416"/>
                    </a:lnTo>
                    <a:lnTo>
                      <a:pt x="738" y="20841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05A8BAE-2853-41AF-A6BD-CED9F44AE2A0}"/>
                  </a:ext>
                </a:extLst>
              </p:cNvPr>
              <p:cNvSpPr/>
              <p:nvPr/>
            </p:nvSpPr>
            <p:spPr>
              <a:xfrm>
                <a:off x="7446818" y="3740727"/>
                <a:ext cx="207818" cy="207818"/>
              </a:xfrm>
              <a:custGeom>
                <a:avLst/>
                <a:gdLst>
                  <a:gd name="connsiteX0" fmla="*/ 104482 w 207818"/>
                  <a:gd name="connsiteY0" fmla="*/ 208216 h 207818"/>
                  <a:gd name="connsiteX1" fmla="*/ 573 w 207818"/>
                  <a:gd name="connsiteY1" fmla="*/ 208216 h 207818"/>
                  <a:gd name="connsiteX2" fmla="*/ 573 w 207818"/>
                  <a:gd name="connsiteY2" fmla="*/ 104307 h 207818"/>
                  <a:gd name="connsiteX3" fmla="*/ 573 w 207818"/>
                  <a:gd name="connsiteY3" fmla="*/ 398 h 207818"/>
                  <a:gd name="connsiteX4" fmla="*/ 104482 w 207818"/>
                  <a:gd name="connsiteY4" fmla="*/ 398 h 207818"/>
                  <a:gd name="connsiteX5" fmla="*/ 208391 w 207818"/>
                  <a:gd name="connsiteY5" fmla="*/ 104307 h 207818"/>
                  <a:gd name="connsiteX6" fmla="*/ 104482 w 207818"/>
                  <a:gd name="connsiteY6" fmla="*/ 20821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482" y="208216"/>
                    </a:moveTo>
                    <a:cubicBezTo>
                      <a:pt x="80262" y="208216"/>
                      <a:pt x="573" y="208216"/>
                      <a:pt x="573" y="208216"/>
                    </a:cubicBezTo>
                    <a:cubicBezTo>
                      <a:pt x="573" y="208216"/>
                      <a:pt x="573" y="137471"/>
                      <a:pt x="573" y="104307"/>
                    </a:cubicBezTo>
                    <a:cubicBezTo>
                      <a:pt x="573" y="78402"/>
                      <a:pt x="573" y="398"/>
                      <a:pt x="573" y="398"/>
                    </a:cubicBezTo>
                    <a:cubicBezTo>
                      <a:pt x="573" y="398"/>
                      <a:pt x="73002" y="398"/>
                      <a:pt x="104482" y="398"/>
                    </a:cubicBezTo>
                    <a:cubicBezTo>
                      <a:pt x="161866" y="398"/>
                      <a:pt x="208391" y="46919"/>
                      <a:pt x="208391" y="104307"/>
                    </a:cubicBezTo>
                    <a:cubicBezTo>
                      <a:pt x="208391" y="161691"/>
                      <a:pt x="161866" y="208216"/>
                      <a:pt x="104482" y="2082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4C4FB35C-AC6C-443C-9538-DFBBDA486523}"/>
                  </a:ext>
                </a:extLst>
              </p:cNvPr>
              <p:cNvSpPr/>
              <p:nvPr/>
            </p:nvSpPr>
            <p:spPr>
              <a:xfrm>
                <a:off x="8278090" y="3740727"/>
                <a:ext cx="207818" cy="207818"/>
              </a:xfrm>
              <a:custGeom>
                <a:avLst/>
                <a:gdLst>
                  <a:gd name="connsiteX0" fmla="*/ 104622 w 207818"/>
                  <a:gd name="connsiteY0" fmla="*/ 398 h 207818"/>
                  <a:gd name="connsiteX1" fmla="*/ 208531 w 207818"/>
                  <a:gd name="connsiteY1" fmla="*/ 104307 h 207818"/>
                  <a:gd name="connsiteX2" fmla="*/ 104622 w 207818"/>
                  <a:gd name="connsiteY2" fmla="*/ 208216 h 207818"/>
                  <a:gd name="connsiteX3" fmla="*/ 713 w 207818"/>
                  <a:gd name="connsiteY3" fmla="*/ 104307 h 207818"/>
                  <a:gd name="connsiteX4" fmla="*/ 104622 w 207818"/>
                  <a:gd name="connsiteY4" fmla="*/ 39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622" y="398"/>
                    </a:moveTo>
                    <a:cubicBezTo>
                      <a:pt x="162011" y="398"/>
                      <a:pt x="208531" y="46920"/>
                      <a:pt x="208531" y="104307"/>
                    </a:cubicBezTo>
                    <a:cubicBezTo>
                      <a:pt x="208531" y="161696"/>
                      <a:pt x="162011" y="208216"/>
                      <a:pt x="104622" y="208216"/>
                    </a:cubicBezTo>
                    <a:cubicBezTo>
                      <a:pt x="47235" y="208216"/>
                      <a:pt x="713" y="161696"/>
                      <a:pt x="713" y="104307"/>
                    </a:cubicBezTo>
                    <a:cubicBezTo>
                      <a:pt x="713" y="46920"/>
                      <a:pt x="47235" y="398"/>
                      <a:pt x="104622" y="3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5DEADA75-AFBA-467C-999A-E3C5B03621A6}"/>
                  </a:ext>
                </a:extLst>
              </p:cNvPr>
              <p:cNvSpPr/>
              <p:nvPr/>
            </p:nvSpPr>
            <p:spPr>
              <a:xfrm>
                <a:off x="3082636" y="3948545"/>
                <a:ext cx="207818" cy="207818"/>
              </a:xfrm>
              <a:custGeom>
                <a:avLst/>
                <a:gdLst>
                  <a:gd name="connsiteX0" fmla="*/ 38 w 207818"/>
                  <a:gd name="connsiteY0" fmla="*/ 633 h 207818"/>
                  <a:gd name="connsiteX1" fmla="*/ 207856 w 207818"/>
                  <a:gd name="connsiteY1" fmla="*/ 633 h 207818"/>
                  <a:gd name="connsiteX2" fmla="*/ 207856 w 207818"/>
                  <a:gd name="connsiteY2" fmla="*/ 208451 h 207818"/>
                  <a:gd name="connsiteX3" fmla="*/ 38 w 207818"/>
                  <a:gd name="connsiteY3" fmla="*/ 20845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8" y="633"/>
                    </a:moveTo>
                    <a:lnTo>
                      <a:pt x="207856" y="633"/>
                    </a:lnTo>
                    <a:lnTo>
                      <a:pt x="207856" y="208451"/>
                    </a:lnTo>
                    <a:lnTo>
                      <a:pt x="38" y="20845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4D664C89-BD16-4656-A649-2C4EDB03DAC3}"/>
                  </a:ext>
                </a:extLst>
              </p:cNvPr>
              <p:cNvSpPr/>
              <p:nvPr/>
            </p:nvSpPr>
            <p:spPr>
              <a:xfrm>
                <a:off x="3290454" y="3948545"/>
                <a:ext cx="207818" cy="207818"/>
              </a:xfrm>
              <a:custGeom>
                <a:avLst/>
                <a:gdLst>
                  <a:gd name="connsiteX0" fmla="*/ 73 w 207818"/>
                  <a:gd name="connsiteY0" fmla="*/ 633 h 207818"/>
                  <a:gd name="connsiteX1" fmla="*/ 207891 w 207818"/>
                  <a:gd name="connsiteY1" fmla="*/ 633 h 207818"/>
                  <a:gd name="connsiteX2" fmla="*/ 207891 w 207818"/>
                  <a:gd name="connsiteY2" fmla="*/ 208451 h 207818"/>
                  <a:gd name="connsiteX3" fmla="*/ 73 w 207818"/>
                  <a:gd name="connsiteY3" fmla="*/ 20845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3" y="633"/>
                    </a:moveTo>
                    <a:lnTo>
                      <a:pt x="207891" y="633"/>
                    </a:lnTo>
                    <a:lnTo>
                      <a:pt x="207891" y="208451"/>
                    </a:lnTo>
                    <a:lnTo>
                      <a:pt x="73" y="20845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7880FBE-BBA2-443F-A880-CF1969B94AEF}"/>
                  </a:ext>
                </a:extLst>
              </p:cNvPr>
              <p:cNvSpPr/>
              <p:nvPr/>
            </p:nvSpPr>
            <p:spPr>
              <a:xfrm>
                <a:off x="3498272" y="3948545"/>
                <a:ext cx="207818" cy="207818"/>
              </a:xfrm>
              <a:custGeom>
                <a:avLst/>
                <a:gdLst>
                  <a:gd name="connsiteX0" fmla="*/ 108 w 207818"/>
                  <a:gd name="connsiteY0" fmla="*/ 633 h 207818"/>
                  <a:gd name="connsiteX1" fmla="*/ 207926 w 207818"/>
                  <a:gd name="connsiteY1" fmla="*/ 633 h 207818"/>
                  <a:gd name="connsiteX2" fmla="*/ 207926 w 207818"/>
                  <a:gd name="connsiteY2" fmla="*/ 208451 h 207818"/>
                  <a:gd name="connsiteX3" fmla="*/ 108 w 207818"/>
                  <a:gd name="connsiteY3" fmla="*/ 20845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108" y="633"/>
                    </a:moveTo>
                    <a:lnTo>
                      <a:pt x="207926" y="633"/>
                    </a:lnTo>
                    <a:lnTo>
                      <a:pt x="207926" y="208451"/>
                    </a:lnTo>
                    <a:lnTo>
                      <a:pt x="108" y="20845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8B127955-DAAC-45CB-8C90-169DB75A1607}"/>
                  </a:ext>
                </a:extLst>
              </p:cNvPr>
              <p:cNvSpPr/>
              <p:nvPr/>
            </p:nvSpPr>
            <p:spPr>
              <a:xfrm>
                <a:off x="3706090" y="3948545"/>
                <a:ext cx="207818" cy="207818"/>
              </a:xfrm>
              <a:custGeom>
                <a:avLst/>
                <a:gdLst>
                  <a:gd name="connsiteX0" fmla="*/ 103852 w 207818"/>
                  <a:gd name="connsiteY0" fmla="*/ 208251 h 207818"/>
                  <a:gd name="connsiteX1" fmla="*/ -58 w 207818"/>
                  <a:gd name="connsiteY1" fmla="*/ 208251 h 207818"/>
                  <a:gd name="connsiteX2" fmla="*/ -58 w 207818"/>
                  <a:gd name="connsiteY2" fmla="*/ 104342 h 207818"/>
                  <a:gd name="connsiteX3" fmla="*/ -58 w 207818"/>
                  <a:gd name="connsiteY3" fmla="*/ 433 h 207818"/>
                  <a:gd name="connsiteX4" fmla="*/ 103852 w 207818"/>
                  <a:gd name="connsiteY4" fmla="*/ 433 h 207818"/>
                  <a:gd name="connsiteX5" fmla="*/ 207761 w 207818"/>
                  <a:gd name="connsiteY5" fmla="*/ 104342 h 207818"/>
                  <a:gd name="connsiteX6" fmla="*/ 103852 w 207818"/>
                  <a:gd name="connsiteY6" fmla="*/ 20825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3852" y="208251"/>
                    </a:moveTo>
                    <a:cubicBezTo>
                      <a:pt x="79632" y="208251"/>
                      <a:pt x="-58" y="208251"/>
                      <a:pt x="-58" y="208251"/>
                    </a:cubicBezTo>
                    <a:cubicBezTo>
                      <a:pt x="-58" y="208251"/>
                      <a:pt x="-58" y="137506"/>
                      <a:pt x="-58" y="104342"/>
                    </a:cubicBezTo>
                    <a:cubicBezTo>
                      <a:pt x="-58" y="78437"/>
                      <a:pt x="-58" y="433"/>
                      <a:pt x="-58" y="433"/>
                    </a:cubicBezTo>
                    <a:cubicBezTo>
                      <a:pt x="-58" y="433"/>
                      <a:pt x="72372" y="433"/>
                      <a:pt x="103852" y="433"/>
                    </a:cubicBezTo>
                    <a:cubicBezTo>
                      <a:pt x="161236" y="433"/>
                      <a:pt x="207761" y="46954"/>
                      <a:pt x="207761" y="104342"/>
                    </a:cubicBezTo>
                    <a:cubicBezTo>
                      <a:pt x="207761" y="161726"/>
                      <a:pt x="161236" y="208251"/>
                      <a:pt x="103852" y="208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B9924BF8-8BEB-473F-B9A9-40BC9D0518B9}"/>
                  </a:ext>
                </a:extLst>
              </p:cNvPr>
              <p:cNvSpPr/>
              <p:nvPr/>
            </p:nvSpPr>
            <p:spPr>
              <a:xfrm>
                <a:off x="4121727" y="3948545"/>
                <a:ext cx="207818" cy="207818"/>
              </a:xfrm>
              <a:custGeom>
                <a:avLst/>
                <a:gdLst>
                  <a:gd name="connsiteX0" fmla="*/ 13 w 207818"/>
                  <a:gd name="connsiteY0" fmla="*/ 104342 h 207818"/>
                  <a:gd name="connsiteX1" fmla="*/ 13 w 207818"/>
                  <a:gd name="connsiteY1" fmla="*/ 433 h 207818"/>
                  <a:gd name="connsiteX2" fmla="*/ 103922 w 207818"/>
                  <a:gd name="connsiteY2" fmla="*/ 433 h 207818"/>
                  <a:gd name="connsiteX3" fmla="*/ 207831 w 207818"/>
                  <a:gd name="connsiteY3" fmla="*/ 433 h 207818"/>
                  <a:gd name="connsiteX4" fmla="*/ 207831 w 207818"/>
                  <a:gd name="connsiteY4" fmla="*/ 104342 h 207818"/>
                  <a:gd name="connsiteX5" fmla="*/ 103922 w 207818"/>
                  <a:gd name="connsiteY5" fmla="*/ 208251 h 207818"/>
                  <a:gd name="connsiteX6" fmla="*/ 13 w 207818"/>
                  <a:gd name="connsiteY6" fmla="*/ 10434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3" y="104342"/>
                    </a:moveTo>
                    <a:cubicBezTo>
                      <a:pt x="13" y="80122"/>
                      <a:pt x="13" y="433"/>
                      <a:pt x="13" y="433"/>
                    </a:cubicBezTo>
                    <a:cubicBezTo>
                      <a:pt x="13" y="433"/>
                      <a:pt x="70754" y="433"/>
                      <a:pt x="103922" y="433"/>
                    </a:cubicBezTo>
                    <a:cubicBezTo>
                      <a:pt x="129826" y="433"/>
                      <a:pt x="207831" y="433"/>
                      <a:pt x="207831" y="433"/>
                    </a:cubicBezTo>
                    <a:cubicBezTo>
                      <a:pt x="207831" y="433"/>
                      <a:pt x="207831" y="72862"/>
                      <a:pt x="207831" y="104342"/>
                    </a:cubicBezTo>
                    <a:cubicBezTo>
                      <a:pt x="207831" y="161726"/>
                      <a:pt x="161306" y="208251"/>
                      <a:pt x="103922" y="208251"/>
                    </a:cubicBezTo>
                    <a:cubicBezTo>
                      <a:pt x="46534" y="208251"/>
                      <a:pt x="13" y="161726"/>
                      <a:pt x="13" y="1043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B02509C2-664C-44D3-8F04-B632869BDA7E}"/>
                  </a:ext>
                </a:extLst>
              </p:cNvPr>
              <p:cNvSpPr/>
              <p:nvPr/>
            </p:nvSpPr>
            <p:spPr>
              <a:xfrm>
                <a:off x="4745181" y="3948545"/>
                <a:ext cx="207818" cy="207818"/>
              </a:xfrm>
              <a:custGeom>
                <a:avLst/>
                <a:gdLst>
                  <a:gd name="connsiteX0" fmla="*/ 207936 w 207818"/>
                  <a:gd name="connsiteY0" fmla="*/ 208251 h 207818"/>
                  <a:gd name="connsiteX1" fmla="*/ 207936 w 207818"/>
                  <a:gd name="connsiteY1" fmla="*/ 433 h 207818"/>
                  <a:gd name="connsiteX2" fmla="*/ 118 w 207818"/>
                  <a:gd name="connsiteY2" fmla="*/ 433 h 207818"/>
                  <a:gd name="connsiteX3" fmla="*/ 207936 w 207818"/>
                  <a:gd name="connsiteY3" fmla="*/ 20825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7936" y="208251"/>
                    </a:moveTo>
                    <a:lnTo>
                      <a:pt x="207936" y="433"/>
                    </a:lnTo>
                    <a:lnTo>
                      <a:pt x="118" y="433"/>
                    </a:lnTo>
                    <a:cubicBezTo>
                      <a:pt x="118" y="115207"/>
                      <a:pt x="93159" y="208251"/>
                      <a:pt x="207936" y="208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F7EA8454-C669-40DD-861F-20CC3921A339}"/>
                  </a:ext>
                </a:extLst>
              </p:cNvPr>
              <p:cNvSpPr/>
              <p:nvPr/>
            </p:nvSpPr>
            <p:spPr>
              <a:xfrm>
                <a:off x="4953000" y="3948545"/>
                <a:ext cx="207818" cy="207818"/>
              </a:xfrm>
              <a:custGeom>
                <a:avLst/>
                <a:gdLst>
                  <a:gd name="connsiteX0" fmla="*/ 353 w 207818"/>
                  <a:gd name="connsiteY0" fmla="*/ 633 h 207818"/>
                  <a:gd name="connsiteX1" fmla="*/ 208171 w 207818"/>
                  <a:gd name="connsiteY1" fmla="*/ 633 h 207818"/>
                  <a:gd name="connsiteX2" fmla="*/ 208171 w 207818"/>
                  <a:gd name="connsiteY2" fmla="*/ 208451 h 207818"/>
                  <a:gd name="connsiteX3" fmla="*/ 353 w 207818"/>
                  <a:gd name="connsiteY3" fmla="*/ 20845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53" y="633"/>
                    </a:moveTo>
                    <a:lnTo>
                      <a:pt x="208171" y="633"/>
                    </a:lnTo>
                    <a:lnTo>
                      <a:pt x="208171" y="208451"/>
                    </a:lnTo>
                    <a:lnTo>
                      <a:pt x="353" y="20845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D354F21-5520-4BC3-B695-325B003F6A11}"/>
                  </a:ext>
                </a:extLst>
              </p:cNvPr>
              <p:cNvSpPr/>
              <p:nvPr/>
            </p:nvSpPr>
            <p:spPr>
              <a:xfrm>
                <a:off x="5368636" y="3948545"/>
                <a:ext cx="207818" cy="207818"/>
              </a:xfrm>
              <a:custGeom>
                <a:avLst/>
                <a:gdLst>
                  <a:gd name="connsiteX0" fmla="*/ 223 w 207818"/>
                  <a:gd name="connsiteY0" fmla="*/ 104342 h 207818"/>
                  <a:gd name="connsiteX1" fmla="*/ 223 w 207818"/>
                  <a:gd name="connsiteY1" fmla="*/ 433 h 207818"/>
                  <a:gd name="connsiteX2" fmla="*/ 104132 w 207818"/>
                  <a:gd name="connsiteY2" fmla="*/ 433 h 207818"/>
                  <a:gd name="connsiteX3" fmla="*/ 208041 w 207818"/>
                  <a:gd name="connsiteY3" fmla="*/ 433 h 207818"/>
                  <a:gd name="connsiteX4" fmla="*/ 208041 w 207818"/>
                  <a:gd name="connsiteY4" fmla="*/ 104342 h 207818"/>
                  <a:gd name="connsiteX5" fmla="*/ 104132 w 207818"/>
                  <a:gd name="connsiteY5" fmla="*/ 208251 h 207818"/>
                  <a:gd name="connsiteX6" fmla="*/ 223 w 207818"/>
                  <a:gd name="connsiteY6" fmla="*/ 10434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23" y="104342"/>
                    </a:moveTo>
                    <a:cubicBezTo>
                      <a:pt x="223" y="80122"/>
                      <a:pt x="223" y="433"/>
                      <a:pt x="223" y="433"/>
                    </a:cubicBezTo>
                    <a:cubicBezTo>
                      <a:pt x="223" y="433"/>
                      <a:pt x="70964" y="433"/>
                      <a:pt x="104132" y="433"/>
                    </a:cubicBezTo>
                    <a:cubicBezTo>
                      <a:pt x="130036" y="433"/>
                      <a:pt x="208041" y="433"/>
                      <a:pt x="208041" y="433"/>
                    </a:cubicBezTo>
                    <a:cubicBezTo>
                      <a:pt x="208041" y="433"/>
                      <a:pt x="208041" y="72862"/>
                      <a:pt x="208041" y="104342"/>
                    </a:cubicBezTo>
                    <a:cubicBezTo>
                      <a:pt x="208041" y="161726"/>
                      <a:pt x="161516" y="208251"/>
                      <a:pt x="104132" y="208251"/>
                    </a:cubicBezTo>
                    <a:cubicBezTo>
                      <a:pt x="46744" y="208251"/>
                      <a:pt x="223" y="161726"/>
                      <a:pt x="223" y="1043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AF19F36-4B0B-4AF5-8200-4C2837009601}"/>
                  </a:ext>
                </a:extLst>
              </p:cNvPr>
              <p:cNvSpPr/>
              <p:nvPr/>
            </p:nvSpPr>
            <p:spPr>
              <a:xfrm>
                <a:off x="5784272" y="3948545"/>
                <a:ext cx="207818" cy="207818"/>
              </a:xfrm>
              <a:custGeom>
                <a:avLst/>
                <a:gdLst>
                  <a:gd name="connsiteX0" fmla="*/ 104202 w 207818"/>
                  <a:gd name="connsiteY0" fmla="*/ 433 h 207818"/>
                  <a:gd name="connsiteX1" fmla="*/ 208111 w 207818"/>
                  <a:gd name="connsiteY1" fmla="*/ 433 h 207818"/>
                  <a:gd name="connsiteX2" fmla="*/ 208111 w 207818"/>
                  <a:gd name="connsiteY2" fmla="*/ 104342 h 207818"/>
                  <a:gd name="connsiteX3" fmla="*/ 208111 w 207818"/>
                  <a:gd name="connsiteY3" fmla="*/ 208251 h 207818"/>
                  <a:gd name="connsiteX4" fmla="*/ 104202 w 207818"/>
                  <a:gd name="connsiteY4" fmla="*/ 208251 h 207818"/>
                  <a:gd name="connsiteX5" fmla="*/ 293 w 207818"/>
                  <a:gd name="connsiteY5" fmla="*/ 104342 h 207818"/>
                  <a:gd name="connsiteX6" fmla="*/ 104202 w 207818"/>
                  <a:gd name="connsiteY6" fmla="*/ 43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202" y="433"/>
                    </a:moveTo>
                    <a:cubicBezTo>
                      <a:pt x="128421" y="433"/>
                      <a:pt x="208111" y="433"/>
                      <a:pt x="208111" y="433"/>
                    </a:cubicBezTo>
                    <a:cubicBezTo>
                      <a:pt x="208111" y="433"/>
                      <a:pt x="208111" y="71166"/>
                      <a:pt x="208111" y="104342"/>
                    </a:cubicBezTo>
                    <a:cubicBezTo>
                      <a:pt x="208111" y="130238"/>
                      <a:pt x="208111" y="208251"/>
                      <a:pt x="208111" y="208251"/>
                    </a:cubicBezTo>
                    <a:cubicBezTo>
                      <a:pt x="208111" y="208251"/>
                      <a:pt x="135699" y="208251"/>
                      <a:pt x="104202" y="208251"/>
                    </a:cubicBezTo>
                    <a:cubicBezTo>
                      <a:pt x="46794" y="208251"/>
                      <a:pt x="293" y="161708"/>
                      <a:pt x="293" y="104342"/>
                    </a:cubicBezTo>
                    <a:cubicBezTo>
                      <a:pt x="293" y="46968"/>
                      <a:pt x="46794" y="433"/>
                      <a:pt x="104202" y="4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C9E5B088-C530-4D3E-8ACB-8AECA6A773E8}"/>
                  </a:ext>
                </a:extLst>
              </p:cNvPr>
              <p:cNvSpPr/>
              <p:nvPr/>
            </p:nvSpPr>
            <p:spPr>
              <a:xfrm>
                <a:off x="5992090" y="3948545"/>
                <a:ext cx="207818" cy="207818"/>
              </a:xfrm>
              <a:custGeom>
                <a:avLst/>
                <a:gdLst>
                  <a:gd name="connsiteX0" fmla="*/ 208146 w 207818"/>
                  <a:gd name="connsiteY0" fmla="*/ 433 h 207818"/>
                  <a:gd name="connsiteX1" fmla="*/ 328 w 207818"/>
                  <a:gd name="connsiteY1" fmla="*/ 433 h 207818"/>
                  <a:gd name="connsiteX2" fmla="*/ 328 w 207818"/>
                  <a:gd name="connsiteY2" fmla="*/ 208251 h 207818"/>
                  <a:gd name="connsiteX3" fmla="*/ 208146 w 207818"/>
                  <a:gd name="connsiteY3" fmla="*/ 43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146" y="433"/>
                    </a:moveTo>
                    <a:lnTo>
                      <a:pt x="328" y="433"/>
                    </a:lnTo>
                    <a:lnTo>
                      <a:pt x="328" y="208251"/>
                    </a:lnTo>
                    <a:cubicBezTo>
                      <a:pt x="115102" y="208251"/>
                      <a:pt x="208146" y="115207"/>
                      <a:pt x="208146" y="4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CE5C860-4C67-4DDE-A519-845CA6FAF427}"/>
                  </a:ext>
                </a:extLst>
              </p:cNvPr>
              <p:cNvSpPr/>
              <p:nvPr/>
            </p:nvSpPr>
            <p:spPr>
              <a:xfrm>
                <a:off x="6407727" y="3948545"/>
                <a:ext cx="207818" cy="207818"/>
              </a:xfrm>
              <a:custGeom>
                <a:avLst/>
                <a:gdLst>
                  <a:gd name="connsiteX0" fmla="*/ 208216 w 207818"/>
                  <a:gd name="connsiteY0" fmla="*/ 208251 h 207818"/>
                  <a:gd name="connsiteX1" fmla="*/ 208216 w 207818"/>
                  <a:gd name="connsiteY1" fmla="*/ 433 h 207818"/>
                  <a:gd name="connsiteX2" fmla="*/ 398 w 207818"/>
                  <a:gd name="connsiteY2" fmla="*/ 433 h 207818"/>
                  <a:gd name="connsiteX3" fmla="*/ 208216 w 207818"/>
                  <a:gd name="connsiteY3" fmla="*/ 20825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216" y="208251"/>
                    </a:moveTo>
                    <a:lnTo>
                      <a:pt x="208216" y="433"/>
                    </a:lnTo>
                    <a:lnTo>
                      <a:pt x="398" y="433"/>
                    </a:lnTo>
                    <a:cubicBezTo>
                      <a:pt x="398" y="115207"/>
                      <a:pt x="93439" y="208251"/>
                      <a:pt x="208216" y="208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D3E5EDAF-45F0-4DEE-AFAA-F8CA5DF3206C}"/>
                  </a:ext>
                </a:extLst>
              </p:cNvPr>
              <p:cNvSpPr/>
              <p:nvPr/>
            </p:nvSpPr>
            <p:spPr>
              <a:xfrm>
                <a:off x="6615545" y="3948545"/>
                <a:ext cx="207818" cy="207818"/>
              </a:xfrm>
              <a:custGeom>
                <a:avLst/>
                <a:gdLst>
                  <a:gd name="connsiteX0" fmla="*/ 433 w 207818"/>
                  <a:gd name="connsiteY0" fmla="*/ 433 h 207818"/>
                  <a:gd name="connsiteX1" fmla="*/ 433 w 207818"/>
                  <a:gd name="connsiteY1" fmla="*/ 208251 h 207818"/>
                  <a:gd name="connsiteX2" fmla="*/ 208251 w 207818"/>
                  <a:gd name="connsiteY2" fmla="*/ 208251 h 207818"/>
                  <a:gd name="connsiteX3" fmla="*/ 433 w 207818"/>
                  <a:gd name="connsiteY3" fmla="*/ 43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433" y="433"/>
                    </a:moveTo>
                    <a:lnTo>
                      <a:pt x="433" y="208251"/>
                    </a:lnTo>
                    <a:lnTo>
                      <a:pt x="208251" y="208251"/>
                    </a:lnTo>
                    <a:cubicBezTo>
                      <a:pt x="208251" y="93474"/>
                      <a:pt x="115207" y="433"/>
                      <a:pt x="433" y="4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ACED68B5-1291-45AF-8AF7-244C15B41585}"/>
                  </a:ext>
                </a:extLst>
              </p:cNvPr>
              <p:cNvSpPr/>
              <p:nvPr/>
            </p:nvSpPr>
            <p:spPr>
              <a:xfrm>
                <a:off x="7031181" y="3948545"/>
                <a:ext cx="207818" cy="207818"/>
              </a:xfrm>
              <a:custGeom>
                <a:avLst/>
                <a:gdLst>
                  <a:gd name="connsiteX0" fmla="*/ 703 w 207818"/>
                  <a:gd name="connsiteY0" fmla="*/ 633 h 207818"/>
                  <a:gd name="connsiteX1" fmla="*/ 208521 w 207818"/>
                  <a:gd name="connsiteY1" fmla="*/ 633 h 207818"/>
                  <a:gd name="connsiteX2" fmla="*/ 208521 w 207818"/>
                  <a:gd name="connsiteY2" fmla="*/ 208451 h 207818"/>
                  <a:gd name="connsiteX3" fmla="*/ 703 w 207818"/>
                  <a:gd name="connsiteY3" fmla="*/ 20845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03" y="633"/>
                    </a:moveTo>
                    <a:lnTo>
                      <a:pt x="208521" y="633"/>
                    </a:lnTo>
                    <a:lnTo>
                      <a:pt x="208521" y="208451"/>
                    </a:lnTo>
                    <a:lnTo>
                      <a:pt x="703" y="20845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240272F-0305-428E-BE60-B031B436ACF0}"/>
                  </a:ext>
                </a:extLst>
              </p:cNvPr>
              <p:cNvSpPr/>
              <p:nvPr/>
            </p:nvSpPr>
            <p:spPr>
              <a:xfrm>
                <a:off x="8070272" y="3948545"/>
                <a:ext cx="207818" cy="207818"/>
              </a:xfrm>
              <a:custGeom>
                <a:avLst/>
                <a:gdLst>
                  <a:gd name="connsiteX0" fmla="*/ 208496 w 207818"/>
                  <a:gd name="connsiteY0" fmla="*/ 104342 h 207818"/>
                  <a:gd name="connsiteX1" fmla="*/ 208496 w 207818"/>
                  <a:gd name="connsiteY1" fmla="*/ 208251 h 207818"/>
                  <a:gd name="connsiteX2" fmla="*/ 104587 w 207818"/>
                  <a:gd name="connsiteY2" fmla="*/ 208246 h 207818"/>
                  <a:gd name="connsiteX3" fmla="*/ 678 w 207818"/>
                  <a:gd name="connsiteY3" fmla="*/ 208246 h 207818"/>
                  <a:gd name="connsiteX4" fmla="*/ 678 w 207818"/>
                  <a:gd name="connsiteY4" fmla="*/ 104339 h 207818"/>
                  <a:gd name="connsiteX5" fmla="*/ 104584 w 207818"/>
                  <a:gd name="connsiteY5" fmla="*/ 433 h 207818"/>
                  <a:gd name="connsiteX6" fmla="*/ 208496 w 207818"/>
                  <a:gd name="connsiteY6" fmla="*/ 10434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496" y="104342"/>
                    </a:moveTo>
                    <a:cubicBezTo>
                      <a:pt x="208496" y="128559"/>
                      <a:pt x="208496" y="208251"/>
                      <a:pt x="208496" y="208251"/>
                    </a:cubicBezTo>
                    <a:cubicBezTo>
                      <a:pt x="208496" y="208251"/>
                      <a:pt x="137757" y="208251"/>
                      <a:pt x="104587" y="208246"/>
                    </a:cubicBezTo>
                    <a:cubicBezTo>
                      <a:pt x="78682" y="208251"/>
                      <a:pt x="678" y="208246"/>
                      <a:pt x="678" y="208246"/>
                    </a:cubicBezTo>
                    <a:cubicBezTo>
                      <a:pt x="678" y="208246"/>
                      <a:pt x="678" y="135825"/>
                      <a:pt x="678" y="104339"/>
                    </a:cubicBezTo>
                    <a:cubicBezTo>
                      <a:pt x="680" y="46955"/>
                      <a:pt x="47199" y="433"/>
                      <a:pt x="104584" y="433"/>
                    </a:cubicBezTo>
                    <a:cubicBezTo>
                      <a:pt x="161971" y="433"/>
                      <a:pt x="208496" y="46955"/>
                      <a:pt x="208496" y="1043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192372A6-0386-4E96-93A0-327421D3C8EF}"/>
                  </a:ext>
                </a:extLst>
              </p:cNvPr>
              <p:cNvSpPr/>
              <p:nvPr/>
            </p:nvSpPr>
            <p:spPr>
              <a:xfrm>
                <a:off x="8485909" y="3948545"/>
                <a:ext cx="207818" cy="207818"/>
              </a:xfrm>
              <a:custGeom>
                <a:avLst/>
                <a:gdLst>
                  <a:gd name="connsiteX0" fmla="*/ 104657 w 207818"/>
                  <a:gd name="connsiteY0" fmla="*/ 433 h 207818"/>
                  <a:gd name="connsiteX1" fmla="*/ 208566 w 207818"/>
                  <a:gd name="connsiteY1" fmla="*/ 433 h 207818"/>
                  <a:gd name="connsiteX2" fmla="*/ 208566 w 207818"/>
                  <a:gd name="connsiteY2" fmla="*/ 104342 h 207818"/>
                  <a:gd name="connsiteX3" fmla="*/ 208566 w 207818"/>
                  <a:gd name="connsiteY3" fmla="*/ 208251 h 207818"/>
                  <a:gd name="connsiteX4" fmla="*/ 104657 w 207818"/>
                  <a:gd name="connsiteY4" fmla="*/ 208251 h 207818"/>
                  <a:gd name="connsiteX5" fmla="*/ 748 w 207818"/>
                  <a:gd name="connsiteY5" fmla="*/ 104342 h 207818"/>
                  <a:gd name="connsiteX6" fmla="*/ 104657 w 207818"/>
                  <a:gd name="connsiteY6" fmla="*/ 43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657" y="433"/>
                    </a:moveTo>
                    <a:cubicBezTo>
                      <a:pt x="128876" y="433"/>
                      <a:pt x="208566" y="433"/>
                      <a:pt x="208566" y="433"/>
                    </a:cubicBezTo>
                    <a:cubicBezTo>
                      <a:pt x="208566" y="433"/>
                      <a:pt x="208566" y="71166"/>
                      <a:pt x="208566" y="104342"/>
                    </a:cubicBezTo>
                    <a:cubicBezTo>
                      <a:pt x="208566" y="130238"/>
                      <a:pt x="208566" y="208251"/>
                      <a:pt x="208566" y="208251"/>
                    </a:cubicBezTo>
                    <a:cubicBezTo>
                      <a:pt x="208566" y="208251"/>
                      <a:pt x="136154" y="208251"/>
                      <a:pt x="104657" y="208251"/>
                    </a:cubicBezTo>
                    <a:cubicBezTo>
                      <a:pt x="47249" y="208251"/>
                      <a:pt x="748" y="161708"/>
                      <a:pt x="748" y="104342"/>
                    </a:cubicBezTo>
                    <a:cubicBezTo>
                      <a:pt x="748" y="46968"/>
                      <a:pt x="47249" y="433"/>
                      <a:pt x="104657" y="4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2731206-7C0A-41DE-8DFA-8FDD6884A03D}"/>
                  </a:ext>
                </a:extLst>
              </p:cNvPr>
              <p:cNvSpPr/>
              <p:nvPr/>
            </p:nvSpPr>
            <p:spPr>
              <a:xfrm>
                <a:off x="8693727" y="3948545"/>
                <a:ext cx="207818" cy="207818"/>
              </a:xfrm>
              <a:custGeom>
                <a:avLst/>
                <a:gdLst>
                  <a:gd name="connsiteX0" fmla="*/ 104692 w 207818"/>
                  <a:gd name="connsiteY0" fmla="*/ 208251 h 207818"/>
                  <a:gd name="connsiteX1" fmla="*/ 783 w 207818"/>
                  <a:gd name="connsiteY1" fmla="*/ 208251 h 207818"/>
                  <a:gd name="connsiteX2" fmla="*/ 783 w 207818"/>
                  <a:gd name="connsiteY2" fmla="*/ 104342 h 207818"/>
                  <a:gd name="connsiteX3" fmla="*/ 783 w 207818"/>
                  <a:gd name="connsiteY3" fmla="*/ 433 h 207818"/>
                  <a:gd name="connsiteX4" fmla="*/ 104692 w 207818"/>
                  <a:gd name="connsiteY4" fmla="*/ 433 h 207818"/>
                  <a:gd name="connsiteX5" fmla="*/ 208601 w 207818"/>
                  <a:gd name="connsiteY5" fmla="*/ 104342 h 207818"/>
                  <a:gd name="connsiteX6" fmla="*/ 104692 w 207818"/>
                  <a:gd name="connsiteY6" fmla="*/ 20825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692" y="208251"/>
                    </a:moveTo>
                    <a:cubicBezTo>
                      <a:pt x="80472" y="208251"/>
                      <a:pt x="783" y="208251"/>
                      <a:pt x="783" y="208251"/>
                    </a:cubicBezTo>
                    <a:cubicBezTo>
                      <a:pt x="783" y="208251"/>
                      <a:pt x="783" y="137506"/>
                      <a:pt x="783" y="104342"/>
                    </a:cubicBezTo>
                    <a:cubicBezTo>
                      <a:pt x="783" y="78437"/>
                      <a:pt x="783" y="433"/>
                      <a:pt x="783" y="433"/>
                    </a:cubicBezTo>
                    <a:cubicBezTo>
                      <a:pt x="783" y="433"/>
                      <a:pt x="73212" y="433"/>
                      <a:pt x="104692" y="433"/>
                    </a:cubicBezTo>
                    <a:cubicBezTo>
                      <a:pt x="162076" y="433"/>
                      <a:pt x="208601" y="46954"/>
                      <a:pt x="208601" y="104342"/>
                    </a:cubicBezTo>
                    <a:cubicBezTo>
                      <a:pt x="208601" y="161726"/>
                      <a:pt x="162076" y="208251"/>
                      <a:pt x="104692" y="208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F3945B70-1C4E-4B51-AB8C-F99D950F7088}"/>
                  </a:ext>
                </a:extLst>
              </p:cNvPr>
              <p:cNvSpPr/>
              <p:nvPr/>
            </p:nvSpPr>
            <p:spPr>
              <a:xfrm>
                <a:off x="3082636" y="4156363"/>
                <a:ext cx="207818" cy="207818"/>
              </a:xfrm>
              <a:custGeom>
                <a:avLst/>
                <a:gdLst>
                  <a:gd name="connsiteX0" fmla="*/ 38 w 207818"/>
                  <a:gd name="connsiteY0" fmla="*/ 668 h 207818"/>
                  <a:gd name="connsiteX1" fmla="*/ 207856 w 207818"/>
                  <a:gd name="connsiteY1" fmla="*/ 668 h 207818"/>
                  <a:gd name="connsiteX2" fmla="*/ 207856 w 207818"/>
                  <a:gd name="connsiteY2" fmla="*/ 208486 h 207818"/>
                  <a:gd name="connsiteX3" fmla="*/ 38 w 207818"/>
                  <a:gd name="connsiteY3" fmla="*/ 20848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8" y="668"/>
                    </a:moveTo>
                    <a:lnTo>
                      <a:pt x="207856" y="668"/>
                    </a:lnTo>
                    <a:lnTo>
                      <a:pt x="207856" y="208486"/>
                    </a:lnTo>
                    <a:lnTo>
                      <a:pt x="38" y="20848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35656600-2D84-4B95-9559-D37B94CCBFA1}"/>
                  </a:ext>
                </a:extLst>
              </p:cNvPr>
              <p:cNvSpPr/>
              <p:nvPr/>
            </p:nvSpPr>
            <p:spPr>
              <a:xfrm>
                <a:off x="3290454" y="4156363"/>
                <a:ext cx="207818" cy="207818"/>
              </a:xfrm>
              <a:custGeom>
                <a:avLst/>
                <a:gdLst>
                  <a:gd name="connsiteX0" fmla="*/ 73 w 207818"/>
                  <a:gd name="connsiteY0" fmla="*/ 668 h 207818"/>
                  <a:gd name="connsiteX1" fmla="*/ 207891 w 207818"/>
                  <a:gd name="connsiteY1" fmla="*/ 668 h 207818"/>
                  <a:gd name="connsiteX2" fmla="*/ 207891 w 207818"/>
                  <a:gd name="connsiteY2" fmla="*/ 208486 h 207818"/>
                  <a:gd name="connsiteX3" fmla="*/ 73 w 207818"/>
                  <a:gd name="connsiteY3" fmla="*/ 20848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3" y="668"/>
                    </a:moveTo>
                    <a:lnTo>
                      <a:pt x="207891" y="668"/>
                    </a:lnTo>
                    <a:lnTo>
                      <a:pt x="207891" y="208486"/>
                    </a:lnTo>
                    <a:lnTo>
                      <a:pt x="73" y="20848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0EF5ABC5-CFE6-4FF3-89F3-B4E4324068A6}"/>
                  </a:ext>
                </a:extLst>
              </p:cNvPr>
              <p:cNvSpPr/>
              <p:nvPr/>
            </p:nvSpPr>
            <p:spPr>
              <a:xfrm>
                <a:off x="3498272" y="4156363"/>
                <a:ext cx="207818" cy="207818"/>
              </a:xfrm>
              <a:custGeom>
                <a:avLst/>
                <a:gdLst>
                  <a:gd name="connsiteX0" fmla="*/ 108 w 207818"/>
                  <a:gd name="connsiteY0" fmla="*/ 668 h 207818"/>
                  <a:gd name="connsiteX1" fmla="*/ 207926 w 207818"/>
                  <a:gd name="connsiteY1" fmla="*/ 668 h 207818"/>
                  <a:gd name="connsiteX2" fmla="*/ 207926 w 207818"/>
                  <a:gd name="connsiteY2" fmla="*/ 208486 h 207818"/>
                  <a:gd name="connsiteX3" fmla="*/ 108 w 207818"/>
                  <a:gd name="connsiteY3" fmla="*/ 20848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108" y="668"/>
                    </a:moveTo>
                    <a:lnTo>
                      <a:pt x="207926" y="668"/>
                    </a:lnTo>
                    <a:lnTo>
                      <a:pt x="207926" y="208486"/>
                    </a:lnTo>
                    <a:lnTo>
                      <a:pt x="108" y="20848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1965FD93-21D7-4FF2-8566-89EA039DD14D}"/>
                  </a:ext>
                </a:extLst>
              </p:cNvPr>
              <p:cNvSpPr/>
              <p:nvPr/>
            </p:nvSpPr>
            <p:spPr>
              <a:xfrm>
                <a:off x="3913909" y="4156363"/>
                <a:ext cx="207818" cy="207818"/>
              </a:xfrm>
              <a:custGeom>
                <a:avLst/>
                <a:gdLst>
                  <a:gd name="connsiteX0" fmla="*/ 103887 w 207818"/>
                  <a:gd name="connsiteY0" fmla="*/ 468 h 207818"/>
                  <a:gd name="connsiteX1" fmla="*/ 207796 w 207818"/>
                  <a:gd name="connsiteY1" fmla="*/ 104377 h 207818"/>
                  <a:gd name="connsiteX2" fmla="*/ 103887 w 207818"/>
                  <a:gd name="connsiteY2" fmla="*/ 208286 h 207818"/>
                  <a:gd name="connsiteX3" fmla="*/ -23 w 207818"/>
                  <a:gd name="connsiteY3" fmla="*/ 104377 h 207818"/>
                  <a:gd name="connsiteX4" fmla="*/ 103887 w 207818"/>
                  <a:gd name="connsiteY4" fmla="*/ 46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3887" y="468"/>
                    </a:moveTo>
                    <a:cubicBezTo>
                      <a:pt x="161276" y="468"/>
                      <a:pt x="207796" y="46990"/>
                      <a:pt x="207796" y="104377"/>
                    </a:cubicBezTo>
                    <a:cubicBezTo>
                      <a:pt x="207796" y="161766"/>
                      <a:pt x="161276" y="208286"/>
                      <a:pt x="103887" y="208286"/>
                    </a:cubicBezTo>
                    <a:cubicBezTo>
                      <a:pt x="46500" y="208286"/>
                      <a:pt x="-23" y="161766"/>
                      <a:pt x="-23" y="104377"/>
                    </a:cubicBezTo>
                    <a:cubicBezTo>
                      <a:pt x="-23" y="46990"/>
                      <a:pt x="46500" y="468"/>
                      <a:pt x="103887" y="4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717B87C-C0F6-4ADF-BB16-E760182BC59C}"/>
                  </a:ext>
                </a:extLst>
              </p:cNvPr>
              <p:cNvSpPr/>
              <p:nvPr/>
            </p:nvSpPr>
            <p:spPr>
              <a:xfrm>
                <a:off x="4329545" y="4156363"/>
                <a:ext cx="207818" cy="207818"/>
              </a:xfrm>
              <a:custGeom>
                <a:avLst/>
                <a:gdLst>
                  <a:gd name="connsiteX0" fmla="*/ 103957 w 207818"/>
                  <a:gd name="connsiteY0" fmla="*/ 468 h 207818"/>
                  <a:gd name="connsiteX1" fmla="*/ 207866 w 207818"/>
                  <a:gd name="connsiteY1" fmla="*/ 468 h 207818"/>
                  <a:gd name="connsiteX2" fmla="*/ 207866 w 207818"/>
                  <a:gd name="connsiteY2" fmla="*/ 104377 h 207818"/>
                  <a:gd name="connsiteX3" fmla="*/ 207866 w 207818"/>
                  <a:gd name="connsiteY3" fmla="*/ 208286 h 207818"/>
                  <a:gd name="connsiteX4" fmla="*/ 103957 w 207818"/>
                  <a:gd name="connsiteY4" fmla="*/ 208286 h 207818"/>
                  <a:gd name="connsiteX5" fmla="*/ 48 w 207818"/>
                  <a:gd name="connsiteY5" fmla="*/ 104377 h 207818"/>
                  <a:gd name="connsiteX6" fmla="*/ 103957 w 207818"/>
                  <a:gd name="connsiteY6" fmla="*/ 46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3957" y="468"/>
                    </a:moveTo>
                    <a:cubicBezTo>
                      <a:pt x="128176" y="468"/>
                      <a:pt x="207866" y="468"/>
                      <a:pt x="207866" y="468"/>
                    </a:cubicBezTo>
                    <a:cubicBezTo>
                      <a:pt x="207866" y="468"/>
                      <a:pt x="207866" y="71201"/>
                      <a:pt x="207866" y="104377"/>
                    </a:cubicBezTo>
                    <a:cubicBezTo>
                      <a:pt x="207866" y="130273"/>
                      <a:pt x="207866" y="208286"/>
                      <a:pt x="207866" y="208286"/>
                    </a:cubicBezTo>
                    <a:cubicBezTo>
                      <a:pt x="207866" y="208286"/>
                      <a:pt x="135454" y="208286"/>
                      <a:pt x="103957" y="208286"/>
                    </a:cubicBezTo>
                    <a:cubicBezTo>
                      <a:pt x="46549" y="208286"/>
                      <a:pt x="48" y="161743"/>
                      <a:pt x="48" y="104377"/>
                    </a:cubicBezTo>
                    <a:cubicBezTo>
                      <a:pt x="48" y="47003"/>
                      <a:pt x="46549" y="468"/>
                      <a:pt x="103957" y="4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67A83906-7EA7-414F-8FC2-E979891D0DA3}"/>
                  </a:ext>
                </a:extLst>
              </p:cNvPr>
              <p:cNvSpPr/>
              <p:nvPr/>
            </p:nvSpPr>
            <p:spPr>
              <a:xfrm>
                <a:off x="4537363" y="4156363"/>
                <a:ext cx="207818" cy="207818"/>
              </a:xfrm>
              <a:custGeom>
                <a:avLst/>
                <a:gdLst>
                  <a:gd name="connsiteX0" fmla="*/ 83 w 207818"/>
                  <a:gd name="connsiteY0" fmla="*/ 468 h 207818"/>
                  <a:gd name="connsiteX1" fmla="*/ 83 w 207818"/>
                  <a:gd name="connsiteY1" fmla="*/ 208286 h 207818"/>
                  <a:gd name="connsiteX2" fmla="*/ 207901 w 207818"/>
                  <a:gd name="connsiteY2" fmla="*/ 208286 h 207818"/>
                  <a:gd name="connsiteX3" fmla="*/ 83 w 207818"/>
                  <a:gd name="connsiteY3" fmla="*/ 46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3" y="468"/>
                    </a:moveTo>
                    <a:lnTo>
                      <a:pt x="83" y="208286"/>
                    </a:lnTo>
                    <a:lnTo>
                      <a:pt x="207901" y="208286"/>
                    </a:lnTo>
                    <a:cubicBezTo>
                      <a:pt x="207901" y="93509"/>
                      <a:pt x="114857" y="468"/>
                      <a:pt x="83" y="4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D7784709-F375-47E6-AECD-B8370FA1C996}"/>
                  </a:ext>
                </a:extLst>
              </p:cNvPr>
              <p:cNvSpPr/>
              <p:nvPr/>
            </p:nvSpPr>
            <p:spPr>
              <a:xfrm>
                <a:off x="4953000" y="4156363"/>
                <a:ext cx="207818" cy="207818"/>
              </a:xfrm>
              <a:custGeom>
                <a:avLst/>
                <a:gdLst>
                  <a:gd name="connsiteX0" fmla="*/ 153 w 207818"/>
                  <a:gd name="connsiteY0" fmla="*/ 104377 h 207818"/>
                  <a:gd name="connsiteX1" fmla="*/ 153 w 207818"/>
                  <a:gd name="connsiteY1" fmla="*/ 468 h 207818"/>
                  <a:gd name="connsiteX2" fmla="*/ 104062 w 207818"/>
                  <a:gd name="connsiteY2" fmla="*/ 468 h 207818"/>
                  <a:gd name="connsiteX3" fmla="*/ 207971 w 207818"/>
                  <a:gd name="connsiteY3" fmla="*/ 468 h 207818"/>
                  <a:gd name="connsiteX4" fmla="*/ 207971 w 207818"/>
                  <a:gd name="connsiteY4" fmla="*/ 104377 h 207818"/>
                  <a:gd name="connsiteX5" fmla="*/ 104062 w 207818"/>
                  <a:gd name="connsiteY5" fmla="*/ 208286 h 207818"/>
                  <a:gd name="connsiteX6" fmla="*/ 153 w 207818"/>
                  <a:gd name="connsiteY6" fmla="*/ 10437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53" y="104377"/>
                    </a:moveTo>
                    <a:cubicBezTo>
                      <a:pt x="153" y="80157"/>
                      <a:pt x="153" y="468"/>
                      <a:pt x="153" y="468"/>
                    </a:cubicBezTo>
                    <a:cubicBezTo>
                      <a:pt x="153" y="468"/>
                      <a:pt x="70894" y="468"/>
                      <a:pt x="104062" y="468"/>
                    </a:cubicBezTo>
                    <a:cubicBezTo>
                      <a:pt x="129966" y="468"/>
                      <a:pt x="207971" y="468"/>
                      <a:pt x="207971" y="468"/>
                    </a:cubicBezTo>
                    <a:cubicBezTo>
                      <a:pt x="207971" y="468"/>
                      <a:pt x="207971" y="72897"/>
                      <a:pt x="207971" y="104377"/>
                    </a:cubicBezTo>
                    <a:cubicBezTo>
                      <a:pt x="207971" y="161761"/>
                      <a:pt x="161446" y="208286"/>
                      <a:pt x="104062" y="208286"/>
                    </a:cubicBezTo>
                    <a:cubicBezTo>
                      <a:pt x="46674" y="208286"/>
                      <a:pt x="153" y="161761"/>
                      <a:pt x="153" y="1043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AFC547D5-38FB-4BF4-8857-1FC70A147F16}"/>
                  </a:ext>
                </a:extLst>
              </p:cNvPr>
              <p:cNvSpPr/>
              <p:nvPr/>
            </p:nvSpPr>
            <p:spPr>
              <a:xfrm>
                <a:off x="5576454" y="4156363"/>
                <a:ext cx="207818" cy="207818"/>
              </a:xfrm>
              <a:custGeom>
                <a:avLst/>
                <a:gdLst>
                  <a:gd name="connsiteX0" fmla="*/ 104167 w 207818"/>
                  <a:gd name="connsiteY0" fmla="*/ 468 h 207818"/>
                  <a:gd name="connsiteX1" fmla="*/ 208076 w 207818"/>
                  <a:gd name="connsiteY1" fmla="*/ 104377 h 207818"/>
                  <a:gd name="connsiteX2" fmla="*/ 104167 w 207818"/>
                  <a:gd name="connsiteY2" fmla="*/ 208286 h 207818"/>
                  <a:gd name="connsiteX3" fmla="*/ 258 w 207818"/>
                  <a:gd name="connsiteY3" fmla="*/ 104377 h 207818"/>
                  <a:gd name="connsiteX4" fmla="*/ 104167 w 207818"/>
                  <a:gd name="connsiteY4" fmla="*/ 46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167" y="468"/>
                    </a:moveTo>
                    <a:cubicBezTo>
                      <a:pt x="161556" y="468"/>
                      <a:pt x="208076" y="46990"/>
                      <a:pt x="208076" y="104377"/>
                    </a:cubicBezTo>
                    <a:cubicBezTo>
                      <a:pt x="208076" y="161766"/>
                      <a:pt x="161556" y="208286"/>
                      <a:pt x="104167" y="208286"/>
                    </a:cubicBezTo>
                    <a:cubicBezTo>
                      <a:pt x="46780" y="208286"/>
                      <a:pt x="258" y="161766"/>
                      <a:pt x="258" y="104377"/>
                    </a:cubicBezTo>
                    <a:cubicBezTo>
                      <a:pt x="258" y="46990"/>
                      <a:pt x="46780" y="468"/>
                      <a:pt x="104167" y="4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D331B0B2-A8DA-4124-A974-2B3F34F62A18}"/>
                  </a:ext>
                </a:extLst>
              </p:cNvPr>
              <p:cNvSpPr/>
              <p:nvPr/>
            </p:nvSpPr>
            <p:spPr>
              <a:xfrm>
                <a:off x="6199909" y="4156363"/>
                <a:ext cx="207818" cy="207818"/>
              </a:xfrm>
              <a:custGeom>
                <a:avLst/>
                <a:gdLst>
                  <a:gd name="connsiteX0" fmla="*/ 104272 w 207818"/>
                  <a:gd name="connsiteY0" fmla="*/ 468 h 207818"/>
                  <a:gd name="connsiteX1" fmla="*/ 208181 w 207818"/>
                  <a:gd name="connsiteY1" fmla="*/ 104377 h 207818"/>
                  <a:gd name="connsiteX2" fmla="*/ 104272 w 207818"/>
                  <a:gd name="connsiteY2" fmla="*/ 208286 h 207818"/>
                  <a:gd name="connsiteX3" fmla="*/ 363 w 207818"/>
                  <a:gd name="connsiteY3" fmla="*/ 104377 h 207818"/>
                  <a:gd name="connsiteX4" fmla="*/ 104272 w 207818"/>
                  <a:gd name="connsiteY4" fmla="*/ 46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272" y="468"/>
                    </a:moveTo>
                    <a:cubicBezTo>
                      <a:pt x="161661" y="468"/>
                      <a:pt x="208181" y="46990"/>
                      <a:pt x="208181" y="104377"/>
                    </a:cubicBezTo>
                    <a:cubicBezTo>
                      <a:pt x="208181" y="161766"/>
                      <a:pt x="161661" y="208286"/>
                      <a:pt x="104272" y="208286"/>
                    </a:cubicBezTo>
                    <a:cubicBezTo>
                      <a:pt x="46885" y="208286"/>
                      <a:pt x="363" y="161766"/>
                      <a:pt x="363" y="104377"/>
                    </a:cubicBezTo>
                    <a:cubicBezTo>
                      <a:pt x="363" y="46990"/>
                      <a:pt x="46885" y="468"/>
                      <a:pt x="104272" y="4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372AC26-5D51-4377-8867-50AEBB6FE101}"/>
                  </a:ext>
                </a:extLst>
              </p:cNvPr>
              <p:cNvSpPr/>
              <p:nvPr/>
            </p:nvSpPr>
            <p:spPr>
              <a:xfrm>
                <a:off x="6615545" y="4156363"/>
                <a:ext cx="207818" cy="207818"/>
              </a:xfrm>
              <a:custGeom>
                <a:avLst/>
                <a:gdLst>
                  <a:gd name="connsiteX0" fmla="*/ 433 w 207818"/>
                  <a:gd name="connsiteY0" fmla="*/ 104377 h 207818"/>
                  <a:gd name="connsiteX1" fmla="*/ 433 w 207818"/>
                  <a:gd name="connsiteY1" fmla="*/ 468 h 207818"/>
                  <a:gd name="connsiteX2" fmla="*/ 104342 w 207818"/>
                  <a:gd name="connsiteY2" fmla="*/ 468 h 207818"/>
                  <a:gd name="connsiteX3" fmla="*/ 208251 w 207818"/>
                  <a:gd name="connsiteY3" fmla="*/ 468 h 207818"/>
                  <a:gd name="connsiteX4" fmla="*/ 208251 w 207818"/>
                  <a:gd name="connsiteY4" fmla="*/ 104377 h 207818"/>
                  <a:gd name="connsiteX5" fmla="*/ 104342 w 207818"/>
                  <a:gd name="connsiteY5" fmla="*/ 208286 h 207818"/>
                  <a:gd name="connsiteX6" fmla="*/ 433 w 207818"/>
                  <a:gd name="connsiteY6" fmla="*/ 10437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433" y="104377"/>
                    </a:moveTo>
                    <a:cubicBezTo>
                      <a:pt x="433" y="80157"/>
                      <a:pt x="433" y="468"/>
                      <a:pt x="433" y="468"/>
                    </a:cubicBezTo>
                    <a:cubicBezTo>
                      <a:pt x="433" y="468"/>
                      <a:pt x="71174" y="468"/>
                      <a:pt x="104342" y="468"/>
                    </a:cubicBezTo>
                    <a:cubicBezTo>
                      <a:pt x="130246" y="468"/>
                      <a:pt x="208251" y="468"/>
                      <a:pt x="208251" y="468"/>
                    </a:cubicBezTo>
                    <a:cubicBezTo>
                      <a:pt x="208251" y="468"/>
                      <a:pt x="208251" y="72897"/>
                      <a:pt x="208251" y="104377"/>
                    </a:cubicBezTo>
                    <a:cubicBezTo>
                      <a:pt x="208251" y="161761"/>
                      <a:pt x="161726" y="208286"/>
                      <a:pt x="104342" y="208286"/>
                    </a:cubicBezTo>
                    <a:cubicBezTo>
                      <a:pt x="46954" y="208286"/>
                      <a:pt x="433" y="161761"/>
                      <a:pt x="433" y="1043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F881C6C8-8FE9-4157-9B4E-C37AED6210EF}"/>
                  </a:ext>
                </a:extLst>
              </p:cNvPr>
              <p:cNvSpPr/>
              <p:nvPr/>
            </p:nvSpPr>
            <p:spPr>
              <a:xfrm>
                <a:off x="7031181" y="4156363"/>
                <a:ext cx="207818" cy="207818"/>
              </a:xfrm>
              <a:custGeom>
                <a:avLst/>
                <a:gdLst>
                  <a:gd name="connsiteX0" fmla="*/ 703 w 207818"/>
                  <a:gd name="connsiteY0" fmla="*/ 668 h 207818"/>
                  <a:gd name="connsiteX1" fmla="*/ 208521 w 207818"/>
                  <a:gd name="connsiteY1" fmla="*/ 668 h 207818"/>
                  <a:gd name="connsiteX2" fmla="*/ 208521 w 207818"/>
                  <a:gd name="connsiteY2" fmla="*/ 208486 h 207818"/>
                  <a:gd name="connsiteX3" fmla="*/ 703 w 207818"/>
                  <a:gd name="connsiteY3" fmla="*/ 20848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03" y="668"/>
                    </a:moveTo>
                    <a:lnTo>
                      <a:pt x="208521" y="668"/>
                    </a:lnTo>
                    <a:lnTo>
                      <a:pt x="208521" y="208486"/>
                    </a:lnTo>
                    <a:lnTo>
                      <a:pt x="703" y="20848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F01F0412-6DA2-48C7-8826-1459F9038C23}"/>
                  </a:ext>
                </a:extLst>
              </p:cNvPr>
              <p:cNvSpPr/>
              <p:nvPr/>
            </p:nvSpPr>
            <p:spPr>
              <a:xfrm>
                <a:off x="8070272" y="4156363"/>
                <a:ext cx="207818" cy="207818"/>
              </a:xfrm>
              <a:custGeom>
                <a:avLst/>
                <a:gdLst>
                  <a:gd name="connsiteX0" fmla="*/ 208496 w 207818"/>
                  <a:gd name="connsiteY0" fmla="*/ 208286 h 207818"/>
                  <a:gd name="connsiteX1" fmla="*/ 208496 w 207818"/>
                  <a:gd name="connsiteY1" fmla="*/ 468 h 207818"/>
                  <a:gd name="connsiteX2" fmla="*/ 678 w 207818"/>
                  <a:gd name="connsiteY2" fmla="*/ 468 h 207818"/>
                  <a:gd name="connsiteX3" fmla="*/ 208496 w 207818"/>
                  <a:gd name="connsiteY3" fmla="*/ 20828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496" y="208286"/>
                    </a:moveTo>
                    <a:lnTo>
                      <a:pt x="208496" y="468"/>
                    </a:lnTo>
                    <a:lnTo>
                      <a:pt x="678" y="468"/>
                    </a:lnTo>
                    <a:cubicBezTo>
                      <a:pt x="678" y="115242"/>
                      <a:pt x="93719" y="208286"/>
                      <a:pt x="208496" y="2082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94BA7A05-74DC-4D0A-B288-0E914ED8C6FC}"/>
                  </a:ext>
                </a:extLst>
              </p:cNvPr>
              <p:cNvSpPr/>
              <p:nvPr/>
            </p:nvSpPr>
            <p:spPr>
              <a:xfrm>
                <a:off x="8278090" y="4156363"/>
                <a:ext cx="207818" cy="207818"/>
              </a:xfrm>
              <a:custGeom>
                <a:avLst/>
                <a:gdLst>
                  <a:gd name="connsiteX0" fmla="*/ 713 w 207818"/>
                  <a:gd name="connsiteY0" fmla="*/ 468 h 207818"/>
                  <a:gd name="connsiteX1" fmla="*/ 713 w 207818"/>
                  <a:gd name="connsiteY1" fmla="*/ 208286 h 207818"/>
                  <a:gd name="connsiteX2" fmla="*/ 208531 w 207818"/>
                  <a:gd name="connsiteY2" fmla="*/ 208286 h 207818"/>
                  <a:gd name="connsiteX3" fmla="*/ 713 w 207818"/>
                  <a:gd name="connsiteY3" fmla="*/ 46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13" y="468"/>
                    </a:moveTo>
                    <a:lnTo>
                      <a:pt x="713" y="208286"/>
                    </a:lnTo>
                    <a:lnTo>
                      <a:pt x="208531" y="208286"/>
                    </a:lnTo>
                    <a:cubicBezTo>
                      <a:pt x="208531" y="93509"/>
                      <a:pt x="115487" y="468"/>
                      <a:pt x="713" y="4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E42842A3-E8BC-41A4-B77E-517365EC60A7}"/>
                  </a:ext>
                </a:extLst>
              </p:cNvPr>
              <p:cNvSpPr/>
              <p:nvPr/>
            </p:nvSpPr>
            <p:spPr>
              <a:xfrm>
                <a:off x="8901545" y="4156363"/>
                <a:ext cx="207818" cy="207818"/>
              </a:xfrm>
              <a:custGeom>
                <a:avLst/>
                <a:gdLst>
                  <a:gd name="connsiteX0" fmla="*/ 104727 w 207818"/>
                  <a:gd name="connsiteY0" fmla="*/ 468 h 207818"/>
                  <a:gd name="connsiteX1" fmla="*/ 208636 w 207818"/>
                  <a:gd name="connsiteY1" fmla="*/ 104377 h 207818"/>
                  <a:gd name="connsiteX2" fmla="*/ 104727 w 207818"/>
                  <a:gd name="connsiteY2" fmla="*/ 208286 h 207818"/>
                  <a:gd name="connsiteX3" fmla="*/ 818 w 207818"/>
                  <a:gd name="connsiteY3" fmla="*/ 104377 h 207818"/>
                  <a:gd name="connsiteX4" fmla="*/ 104727 w 207818"/>
                  <a:gd name="connsiteY4" fmla="*/ 46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727" y="468"/>
                    </a:moveTo>
                    <a:cubicBezTo>
                      <a:pt x="162116" y="468"/>
                      <a:pt x="208636" y="46990"/>
                      <a:pt x="208636" y="104377"/>
                    </a:cubicBezTo>
                    <a:cubicBezTo>
                      <a:pt x="208636" y="161766"/>
                      <a:pt x="162116" y="208286"/>
                      <a:pt x="104727" y="208286"/>
                    </a:cubicBezTo>
                    <a:cubicBezTo>
                      <a:pt x="47340" y="208286"/>
                      <a:pt x="818" y="161766"/>
                      <a:pt x="818" y="104377"/>
                    </a:cubicBezTo>
                    <a:cubicBezTo>
                      <a:pt x="818" y="46990"/>
                      <a:pt x="47340" y="468"/>
                      <a:pt x="104727" y="4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460E5A15-55BD-459A-BEDA-3CD1D40ACCEE}"/>
                  </a:ext>
                </a:extLst>
              </p:cNvPr>
              <p:cNvSpPr/>
              <p:nvPr/>
            </p:nvSpPr>
            <p:spPr>
              <a:xfrm>
                <a:off x="3082636" y="4364181"/>
                <a:ext cx="207818" cy="207818"/>
              </a:xfrm>
              <a:custGeom>
                <a:avLst/>
                <a:gdLst>
                  <a:gd name="connsiteX0" fmla="*/ 38 w 207818"/>
                  <a:gd name="connsiteY0" fmla="*/ 703 h 207818"/>
                  <a:gd name="connsiteX1" fmla="*/ 207856 w 207818"/>
                  <a:gd name="connsiteY1" fmla="*/ 703 h 207818"/>
                  <a:gd name="connsiteX2" fmla="*/ 207856 w 207818"/>
                  <a:gd name="connsiteY2" fmla="*/ 208521 h 207818"/>
                  <a:gd name="connsiteX3" fmla="*/ 38 w 207818"/>
                  <a:gd name="connsiteY3" fmla="*/ 20852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8" y="703"/>
                    </a:moveTo>
                    <a:lnTo>
                      <a:pt x="207856" y="703"/>
                    </a:lnTo>
                    <a:lnTo>
                      <a:pt x="207856" y="208521"/>
                    </a:lnTo>
                    <a:lnTo>
                      <a:pt x="38" y="20852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082D2886-FBA0-4D92-B95A-B0421DED5B1F}"/>
                  </a:ext>
                </a:extLst>
              </p:cNvPr>
              <p:cNvSpPr/>
              <p:nvPr/>
            </p:nvSpPr>
            <p:spPr>
              <a:xfrm>
                <a:off x="3290454" y="4364181"/>
                <a:ext cx="207818" cy="207818"/>
              </a:xfrm>
              <a:custGeom>
                <a:avLst/>
                <a:gdLst>
                  <a:gd name="connsiteX0" fmla="*/ 73 w 207818"/>
                  <a:gd name="connsiteY0" fmla="*/ 703 h 207818"/>
                  <a:gd name="connsiteX1" fmla="*/ 207891 w 207818"/>
                  <a:gd name="connsiteY1" fmla="*/ 703 h 207818"/>
                  <a:gd name="connsiteX2" fmla="*/ 207891 w 207818"/>
                  <a:gd name="connsiteY2" fmla="*/ 208521 h 207818"/>
                  <a:gd name="connsiteX3" fmla="*/ 73 w 207818"/>
                  <a:gd name="connsiteY3" fmla="*/ 20852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3" y="703"/>
                    </a:moveTo>
                    <a:lnTo>
                      <a:pt x="207891" y="703"/>
                    </a:lnTo>
                    <a:lnTo>
                      <a:pt x="207891" y="208521"/>
                    </a:lnTo>
                    <a:lnTo>
                      <a:pt x="73" y="20852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6E0CE470-CBFF-412E-8714-85F0515C5AE4}"/>
                  </a:ext>
                </a:extLst>
              </p:cNvPr>
              <p:cNvSpPr/>
              <p:nvPr/>
            </p:nvSpPr>
            <p:spPr>
              <a:xfrm>
                <a:off x="3498272" y="4364181"/>
                <a:ext cx="207818" cy="207818"/>
              </a:xfrm>
              <a:custGeom>
                <a:avLst/>
                <a:gdLst>
                  <a:gd name="connsiteX0" fmla="*/ 207726 w 207818"/>
                  <a:gd name="connsiteY0" fmla="*/ 503 h 207818"/>
                  <a:gd name="connsiteX1" fmla="*/ -93 w 207818"/>
                  <a:gd name="connsiteY1" fmla="*/ 503 h 207818"/>
                  <a:gd name="connsiteX2" fmla="*/ -93 w 207818"/>
                  <a:gd name="connsiteY2" fmla="*/ 208321 h 207818"/>
                  <a:gd name="connsiteX3" fmla="*/ 207726 w 207818"/>
                  <a:gd name="connsiteY3" fmla="*/ 50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7726" y="503"/>
                    </a:moveTo>
                    <a:lnTo>
                      <a:pt x="-93" y="503"/>
                    </a:lnTo>
                    <a:lnTo>
                      <a:pt x="-93" y="208321"/>
                    </a:lnTo>
                    <a:cubicBezTo>
                      <a:pt x="114682" y="208321"/>
                      <a:pt x="207726" y="115277"/>
                      <a:pt x="207726" y="5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5B3A616D-7D37-4202-BBD1-0DBF3007A79F}"/>
                  </a:ext>
                </a:extLst>
              </p:cNvPr>
              <p:cNvSpPr/>
              <p:nvPr/>
            </p:nvSpPr>
            <p:spPr>
              <a:xfrm>
                <a:off x="4537363" y="4364181"/>
                <a:ext cx="207818" cy="207818"/>
              </a:xfrm>
              <a:custGeom>
                <a:avLst/>
                <a:gdLst>
                  <a:gd name="connsiteX0" fmla="*/ 83 w 207818"/>
                  <a:gd name="connsiteY0" fmla="*/ 104412 h 207818"/>
                  <a:gd name="connsiteX1" fmla="*/ 83 w 207818"/>
                  <a:gd name="connsiteY1" fmla="*/ 503 h 207818"/>
                  <a:gd name="connsiteX2" fmla="*/ 103992 w 207818"/>
                  <a:gd name="connsiteY2" fmla="*/ 503 h 207818"/>
                  <a:gd name="connsiteX3" fmla="*/ 207901 w 207818"/>
                  <a:gd name="connsiteY3" fmla="*/ 503 h 207818"/>
                  <a:gd name="connsiteX4" fmla="*/ 207901 w 207818"/>
                  <a:gd name="connsiteY4" fmla="*/ 104412 h 207818"/>
                  <a:gd name="connsiteX5" fmla="*/ 103992 w 207818"/>
                  <a:gd name="connsiteY5" fmla="*/ 208321 h 207818"/>
                  <a:gd name="connsiteX6" fmla="*/ 83 w 207818"/>
                  <a:gd name="connsiteY6" fmla="*/ 10441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83" y="104412"/>
                    </a:moveTo>
                    <a:cubicBezTo>
                      <a:pt x="83" y="80192"/>
                      <a:pt x="83" y="503"/>
                      <a:pt x="83" y="503"/>
                    </a:cubicBezTo>
                    <a:cubicBezTo>
                      <a:pt x="83" y="503"/>
                      <a:pt x="70824" y="503"/>
                      <a:pt x="103992" y="503"/>
                    </a:cubicBezTo>
                    <a:cubicBezTo>
                      <a:pt x="129896" y="503"/>
                      <a:pt x="207901" y="503"/>
                      <a:pt x="207901" y="503"/>
                    </a:cubicBezTo>
                    <a:cubicBezTo>
                      <a:pt x="207901" y="503"/>
                      <a:pt x="207901" y="72932"/>
                      <a:pt x="207901" y="104412"/>
                    </a:cubicBezTo>
                    <a:cubicBezTo>
                      <a:pt x="207901" y="161796"/>
                      <a:pt x="161376" y="208321"/>
                      <a:pt x="103992" y="208321"/>
                    </a:cubicBezTo>
                    <a:cubicBezTo>
                      <a:pt x="46604" y="208321"/>
                      <a:pt x="83" y="161796"/>
                      <a:pt x="83" y="1044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C2FE9437-7D14-47DE-AB71-6D6E2343CE80}"/>
                  </a:ext>
                </a:extLst>
              </p:cNvPr>
              <p:cNvSpPr/>
              <p:nvPr/>
            </p:nvSpPr>
            <p:spPr>
              <a:xfrm>
                <a:off x="5160818" y="4364181"/>
                <a:ext cx="207818" cy="207818"/>
              </a:xfrm>
              <a:custGeom>
                <a:avLst/>
                <a:gdLst>
                  <a:gd name="connsiteX0" fmla="*/ 188 w 207818"/>
                  <a:gd name="connsiteY0" fmla="*/ 208321 h 207818"/>
                  <a:gd name="connsiteX1" fmla="*/ 208006 w 207818"/>
                  <a:gd name="connsiteY1" fmla="*/ 208321 h 207818"/>
                  <a:gd name="connsiteX2" fmla="*/ 208006 w 207818"/>
                  <a:gd name="connsiteY2" fmla="*/ 503 h 207818"/>
                  <a:gd name="connsiteX3" fmla="*/ 188 w 207818"/>
                  <a:gd name="connsiteY3" fmla="*/ 20832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188" y="208321"/>
                    </a:moveTo>
                    <a:lnTo>
                      <a:pt x="208006" y="208321"/>
                    </a:lnTo>
                    <a:lnTo>
                      <a:pt x="208006" y="503"/>
                    </a:lnTo>
                    <a:cubicBezTo>
                      <a:pt x="93232" y="503"/>
                      <a:pt x="188" y="93544"/>
                      <a:pt x="188" y="2083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24AE9A0D-3ADD-48B8-B4C8-B6F225599674}"/>
                  </a:ext>
                </a:extLst>
              </p:cNvPr>
              <p:cNvSpPr/>
              <p:nvPr/>
            </p:nvSpPr>
            <p:spPr>
              <a:xfrm>
                <a:off x="5368636" y="4364181"/>
                <a:ext cx="207818" cy="207818"/>
              </a:xfrm>
              <a:custGeom>
                <a:avLst/>
                <a:gdLst>
                  <a:gd name="connsiteX0" fmla="*/ 223 w 207818"/>
                  <a:gd name="connsiteY0" fmla="*/ 503 h 207818"/>
                  <a:gd name="connsiteX1" fmla="*/ 223 w 207818"/>
                  <a:gd name="connsiteY1" fmla="*/ 208321 h 207818"/>
                  <a:gd name="connsiteX2" fmla="*/ 208041 w 207818"/>
                  <a:gd name="connsiteY2" fmla="*/ 208321 h 207818"/>
                  <a:gd name="connsiteX3" fmla="*/ 223 w 207818"/>
                  <a:gd name="connsiteY3" fmla="*/ 50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23" y="503"/>
                    </a:moveTo>
                    <a:lnTo>
                      <a:pt x="223" y="208321"/>
                    </a:lnTo>
                    <a:lnTo>
                      <a:pt x="208041" y="208321"/>
                    </a:lnTo>
                    <a:cubicBezTo>
                      <a:pt x="208041" y="93544"/>
                      <a:pt x="114997" y="503"/>
                      <a:pt x="223" y="5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E1EB6B80-A490-498D-B2DE-9CC99C86F9ED}"/>
                  </a:ext>
                </a:extLst>
              </p:cNvPr>
              <p:cNvSpPr/>
              <p:nvPr/>
            </p:nvSpPr>
            <p:spPr>
              <a:xfrm>
                <a:off x="5992090" y="4364181"/>
                <a:ext cx="207818" cy="207818"/>
              </a:xfrm>
              <a:custGeom>
                <a:avLst/>
                <a:gdLst>
                  <a:gd name="connsiteX0" fmla="*/ 208146 w 207818"/>
                  <a:gd name="connsiteY0" fmla="*/ 104412 h 207818"/>
                  <a:gd name="connsiteX1" fmla="*/ 208146 w 207818"/>
                  <a:gd name="connsiteY1" fmla="*/ 208321 h 207818"/>
                  <a:gd name="connsiteX2" fmla="*/ 104237 w 207818"/>
                  <a:gd name="connsiteY2" fmla="*/ 208316 h 207818"/>
                  <a:gd name="connsiteX3" fmla="*/ 328 w 207818"/>
                  <a:gd name="connsiteY3" fmla="*/ 208316 h 207818"/>
                  <a:gd name="connsiteX4" fmla="*/ 328 w 207818"/>
                  <a:gd name="connsiteY4" fmla="*/ 104409 h 207818"/>
                  <a:gd name="connsiteX5" fmla="*/ 104234 w 207818"/>
                  <a:gd name="connsiteY5" fmla="*/ 503 h 207818"/>
                  <a:gd name="connsiteX6" fmla="*/ 208146 w 207818"/>
                  <a:gd name="connsiteY6" fmla="*/ 10441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146" y="104412"/>
                    </a:moveTo>
                    <a:cubicBezTo>
                      <a:pt x="208146" y="128629"/>
                      <a:pt x="208146" y="208321"/>
                      <a:pt x="208146" y="208321"/>
                    </a:cubicBezTo>
                    <a:cubicBezTo>
                      <a:pt x="208146" y="208321"/>
                      <a:pt x="137407" y="208321"/>
                      <a:pt x="104237" y="208316"/>
                    </a:cubicBezTo>
                    <a:cubicBezTo>
                      <a:pt x="78332" y="208321"/>
                      <a:pt x="328" y="208316"/>
                      <a:pt x="328" y="208316"/>
                    </a:cubicBezTo>
                    <a:cubicBezTo>
                      <a:pt x="328" y="208316"/>
                      <a:pt x="328" y="135895"/>
                      <a:pt x="328" y="104409"/>
                    </a:cubicBezTo>
                    <a:cubicBezTo>
                      <a:pt x="330" y="47025"/>
                      <a:pt x="46849" y="503"/>
                      <a:pt x="104234" y="503"/>
                    </a:cubicBezTo>
                    <a:cubicBezTo>
                      <a:pt x="161621" y="503"/>
                      <a:pt x="208146" y="47025"/>
                      <a:pt x="208146" y="1044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B489844B-0F0F-4264-97FC-273CB1B245B9}"/>
                  </a:ext>
                </a:extLst>
              </p:cNvPr>
              <p:cNvSpPr/>
              <p:nvPr/>
            </p:nvSpPr>
            <p:spPr>
              <a:xfrm>
                <a:off x="6823363" y="4364181"/>
                <a:ext cx="207818" cy="207818"/>
              </a:xfrm>
              <a:custGeom>
                <a:avLst/>
                <a:gdLst>
                  <a:gd name="connsiteX0" fmla="*/ 104377 w 207818"/>
                  <a:gd name="connsiteY0" fmla="*/ 503 h 207818"/>
                  <a:gd name="connsiteX1" fmla="*/ 208286 w 207818"/>
                  <a:gd name="connsiteY1" fmla="*/ 503 h 207818"/>
                  <a:gd name="connsiteX2" fmla="*/ 208286 w 207818"/>
                  <a:gd name="connsiteY2" fmla="*/ 104412 h 207818"/>
                  <a:gd name="connsiteX3" fmla="*/ 208286 w 207818"/>
                  <a:gd name="connsiteY3" fmla="*/ 208321 h 207818"/>
                  <a:gd name="connsiteX4" fmla="*/ 104377 w 207818"/>
                  <a:gd name="connsiteY4" fmla="*/ 208321 h 207818"/>
                  <a:gd name="connsiteX5" fmla="*/ 468 w 207818"/>
                  <a:gd name="connsiteY5" fmla="*/ 104412 h 207818"/>
                  <a:gd name="connsiteX6" fmla="*/ 104377 w 207818"/>
                  <a:gd name="connsiteY6" fmla="*/ 50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377" y="503"/>
                    </a:moveTo>
                    <a:cubicBezTo>
                      <a:pt x="128596" y="503"/>
                      <a:pt x="208286" y="503"/>
                      <a:pt x="208286" y="503"/>
                    </a:cubicBezTo>
                    <a:cubicBezTo>
                      <a:pt x="208286" y="503"/>
                      <a:pt x="208286" y="71236"/>
                      <a:pt x="208286" y="104412"/>
                    </a:cubicBezTo>
                    <a:cubicBezTo>
                      <a:pt x="208286" y="130308"/>
                      <a:pt x="208286" y="208321"/>
                      <a:pt x="208286" y="208321"/>
                    </a:cubicBezTo>
                    <a:cubicBezTo>
                      <a:pt x="208286" y="208321"/>
                      <a:pt x="135874" y="208321"/>
                      <a:pt x="104377" y="208321"/>
                    </a:cubicBezTo>
                    <a:cubicBezTo>
                      <a:pt x="46969" y="208321"/>
                      <a:pt x="468" y="161778"/>
                      <a:pt x="468" y="104412"/>
                    </a:cubicBezTo>
                    <a:cubicBezTo>
                      <a:pt x="468" y="47038"/>
                      <a:pt x="46969" y="503"/>
                      <a:pt x="104377" y="5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1116A44-473F-4AFD-99B2-4570288EE786}"/>
                  </a:ext>
                </a:extLst>
              </p:cNvPr>
              <p:cNvSpPr/>
              <p:nvPr/>
            </p:nvSpPr>
            <p:spPr>
              <a:xfrm>
                <a:off x="7031181" y="4364181"/>
                <a:ext cx="207818" cy="207818"/>
              </a:xfrm>
              <a:custGeom>
                <a:avLst/>
                <a:gdLst>
                  <a:gd name="connsiteX0" fmla="*/ 208321 w 207818"/>
                  <a:gd name="connsiteY0" fmla="*/ 503 h 207818"/>
                  <a:gd name="connsiteX1" fmla="*/ 503 w 207818"/>
                  <a:gd name="connsiteY1" fmla="*/ 503 h 207818"/>
                  <a:gd name="connsiteX2" fmla="*/ 503 w 207818"/>
                  <a:gd name="connsiteY2" fmla="*/ 208321 h 207818"/>
                  <a:gd name="connsiteX3" fmla="*/ 208321 w 207818"/>
                  <a:gd name="connsiteY3" fmla="*/ 50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321" y="503"/>
                    </a:moveTo>
                    <a:lnTo>
                      <a:pt x="503" y="503"/>
                    </a:lnTo>
                    <a:lnTo>
                      <a:pt x="503" y="208321"/>
                    </a:lnTo>
                    <a:cubicBezTo>
                      <a:pt x="115277" y="208321"/>
                      <a:pt x="208321" y="115277"/>
                      <a:pt x="208321" y="5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92715DFB-0EEB-4590-9FE7-F69AAA09B3D4}"/>
                  </a:ext>
                </a:extLst>
              </p:cNvPr>
              <p:cNvSpPr/>
              <p:nvPr/>
            </p:nvSpPr>
            <p:spPr>
              <a:xfrm>
                <a:off x="7654636" y="4364181"/>
                <a:ext cx="207818" cy="207818"/>
              </a:xfrm>
              <a:custGeom>
                <a:avLst/>
                <a:gdLst>
                  <a:gd name="connsiteX0" fmla="*/ 208426 w 207818"/>
                  <a:gd name="connsiteY0" fmla="*/ 104412 h 207818"/>
                  <a:gd name="connsiteX1" fmla="*/ 208426 w 207818"/>
                  <a:gd name="connsiteY1" fmla="*/ 208321 h 207818"/>
                  <a:gd name="connsiteX2" fmla="*/ 104517 w 207818"/>
                  <a:gd name="connsiteY2" fmla="*/ 208316 h 207818"/>
                  <a:gd name="connsiteX3" fmla="*/ 608 w 207818"/>
                  <a:gd name="connsiteY3" fmla="*/ 208316 h 207818"/>
                  <a:gd name="connsiteX4" fmla="*/ 608 w 207818"/>
                  <a:gd name="connsiteY4" fmla="*/ 104409 h 207818"/>
                  <a:gd name="connsiteX5" fmla="*/ 104514 w 207818"/>
                  <a:gd name="connsiteY5" fmla="*/ 503 h 207818"/>
                  <a:gd name="connsiteX6" fmla="*/ 208426 w 207818"/>
                  <a:gd name="connsiteY6" fmla="*/ 10441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426" y="104412"/>
                    </a:moveTo>
                    <a:cubicBezTo>
                      <a:pt x="208426" y="128629"/>
                      <a:pt x="208426" y="208321"/>
                      <a:pt x="208426" y="208321"/>
                    </a:cubicBezTo>
                    <a:cubicBezTo>
                      <a:pt x="208426" y="208321"/>
                      <a:pt x="137687" y="208321"/>
                      <a:pt x="104517" y="208316"/>
                    </a:cubicBezTo>
                    <a:cubicBezTo>
                      <a:pt x="78612" y="208321"/>
                      <a:pt x="608" y="208316"/>
                      <a:pt x="608" y="208316"/>
                    </a:cubicBezTo>
                    <a:cubicBezTo>
                      <a:pt x="608" y="208316"/>
                      <a:pt x="608" y="135895"/>
                      <a:pt x="608" y="104409"/>
                    </a:cubicBezTo>
                    <a:cubicBezTo>
                      <a:pt x="610" y="47025"/>
                      <a:pt x="47129" y="503"/>
                      <a:pt x="104514" y="503"/>
                    </a:cubicBezTo>
                    <a:cubicBezTo>
                      <a:pt x="161901" y="503"/>
                      <a:pt x="208426" y="47025"/>
                      <a:pt x="208426" y="1044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106127E6-B553-41FE-9193-6B80901619E5}"/>
                  </a:ext>
                </a:extLst>
              </p:cNvPr>
              <p:cNvSpPr/>
              <p:nvPr/>
            </p:nvSpPr>
            <p:spPr>
              <a:xfrm>
                <a:off x="8278090" y="4364181"/>
                <a:ext cx="207818" cy="207818"/>
              </a:xfrm>
              <a:custGeom>
                <a:avLst/>
                <a:gdLst>
                  <a:gd name="connsiteX0" fmla="*/ 913 w 207818"/>
                  <a:gd name="connsiteY0" fmla="*/ 703 h 207818"/>
                  <a:gd name="connsiteX1" fmla="*/ 208731 w 207818"/>
                  <a:gd name="connsiteY1" fmla="*/ 703 h 207818"/>
                  <a:gd name="connsiteX2" fmla="*/ 208731 w 207818"/>
                  <a:gd name="connsiteY2" fmla="*/ 208521 h 207818"/>
                  <a:gd name="connsiteX3" fmla="*/ 913 w 207818"/>
                  <a:gd name="connsiteY3" fmla="*/ 20852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913" y="703"/>
                    </a:moveTo>
                    <a:lnTo>
                      <a:pt x="208731" y="703"/>
                    </a:lnTo>
                    <a:lnTo>
                      <a:pt x="208731" y="208521"/>
                    </a:lnTo>
                    <a:lnTo>
                      <a:pt x="913" y="20852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559EADB8-3B34-4D35-AEC6-F3222DC77FFA}"/>
                  </a:ext>
                </a:extLst>
              </p:cNvPr>
              <p:cNvSpPr/>
              <p:nvPr/>
            </p:nvSpPr>
            <p:spPr>
              <a:xfrm>
                <a:off x="8485909" y="4364181"/>
                <a:ext cx="207818" cy="207818"/>
              </a:xfrm>
              <a:custGeom>
                <a:avLst/>
                <a:gdLst>
                  <a:gd name="connsiteX0" fmla="*/ 748 w 207818"/>
                  <a:gd name="connsiteY0" fmla="*/ 503 h 207818"/>
                  <a:gd name="connsiteX1" fmla="*/ 748 w 207818"/>
                  <a:gd name="connsiteY1" fmla="*/ 208321 h 207818"/>
                  <a:gd name="connsiteX2" fmla="*/ 208566 w 207818"/>
                  <a:gd name="connsiteY2" fmla="*/ 208321 h 207818"/>
                  <a:gd name="connsiteX3" fmla="*/ 748 w 207818"/>
                  <a:gd name="connsiteY3" fmla="*/ 50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48" y="503"/>
                    </a:moveTo>
                    <a:lnTo>
                      <a:pt x="748" y="208321"/>
                    </a:lnTo>
                    <a:lnTo>
                      <a:pt x="208566" y="208321"/>
                    </a:lnTo>
                    <a:cubicBezTo>
                      <a:pt x="208566" y="93544"/>
                      <a:pt x="115522" y="503"/>
                      <a:pt x="748" y="5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DEA8A9E1-122F-46DB-8D6A-5469D8550EFA}"/>
                  </a:ext>
                </a:extLst>
              </p:cNvPr>
              <p:cNvSpPr/>
              <p:nvPr/>
            </p:nvSpPr>
            <p:spPr>
              <a:xfrm>
                <a:off x="3082636" y="4572000"/>
                <a:ext cx="207818" cy="207818"/>
              </a:xfrm>
              <a:custGeom>
                <a:avLst/>
                <a:gdLst>
                  <a:gd name="connsiteX0" fmla="*/ 207656 w 207818"/>
                  <a:gd name="connsiteY0" fmla="*/ 208356 h 207818"/>
                  <a:gd name="connsiteX1" fmla="*/ 207656 w 207818"/>
                  <a:gd name="connsiteY1" fmla="*/ 538 h 207818"/>
                  <a:gd name="connsiteX2" fmla="*/ -163 w 207818"/>
                  <a:gd name="connsiteY2" fmla="*/ 538 h 207818"/>
                  <a:gd name="connsiteX3" fmla="*/ 207656 w 207818"/>
                  <a:gd name="connsiteY3" fmla="*/ 2083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7656" y="208356"/>
                    </a:moveTo>
                    <a:lnTo>
                      <a:pt x="207656" y="538"/>
                    </a:lnTo>
                    <a:lnTo>
                      <a:pt x="-163" y="538"/>
                    </a:lnTo>
                    <a:cubicBezTo>
                      <a:pt x="-162" y="115312"/>
                      <a:pt x="92879" y="208356"/>
                      <a:pt x="207656" y="2083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11B9DDA1-E1B3-4E03-9BD2-37F7D8CDC589}"/>
                  </a:ext>
                </a:extLst>
              </p:cNvPr>
              <p:cNvSpPr/>
              <p:nvPr/>
            </p:nvSpPr>
            <p:spPr>
              <a:xfrm>
                <a:off x="3290454" y="4572000"/>
                <a:ext cx="207818" cy="207818"/>
              </a:xfrm>
              <a:custGeom>
                <a:avLst/>
                <a:gdLst>
                  <a:gd name="connsiteX0" fmla="*/ 207691 w 207818"/>
                  <a:gd name="connsiteY0" fmla="*/ 538 h 207818"/>
                  <a:gd name="connsiteX1" fmla="*/ -128 w 207818"/>
                  <a:gd name="connsiteY1" fmla="*/ 538 h 207818"/>
                  <a:gd name="connsiteX2" fmla="*/ -128 w 207818"/>
                  <a:gd name="connsiteY2" fmla="*/ 208356 h 207818"/>
                  <a:gd name="connsiteX3" fmla="*/ 207691 w 207818"/>
                  <a:gd name="connsiteY3" fmla="*/ 53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7691" y="538"/>
                    </a:moveTo>
                    <a:lnTo>
                      <a:pt x="-128" y="538"/>
                    </a:lnTo>
                    <a:lnTo>
                      <a:pt x="-128" y="208356"/>
                    </a:lnTo>
                    <a:cubicBezTo>
                      <a:pt x="114647" y="208356"/>
                      <a:pt x="207691" y="115312"/>
                      <a:pt x="207691" y="5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9F4BE19E-E10B-4153-9FCE-EE9A9401FF1C}"/>
                  </a:ext>
                </a:extLst>
              </p:cNvPr>
              <p:cNvSpPr/>
              <p:nvPr/>
            </p:nvSpPr>
            <p:spPr>
              <a:xfrm>
                <a:off x="3913909" y="4572000"/>
                <a:ext cx="207818" cy="207818"/>
              </a:xfrm>
              <a:custGeom>
                <a:avLst/>
                <a:gdLst>
                  <a:gd name="connsiteX0" fmla="*/ 103887 w 207818"/>
                  <a:gd name="connsiteY0" fmla="*/ 538 h 207818"/>
                  <a:gd name="connsiteX1" fmla="*/ 207796 w 207818"/>
                  <a:gd name="connsiteY1" fmla="*/ 538 h 207818"/>
                  <a:gd name="connsiteX2" fmla="*/ 207796 w 207818"/>
                  <a:gd name="connsiteY2" fmla="*/ 104447 h 207818"/>
                  <a:gd name="connsiteX3" fmla="*/ 207796 w 207818"/>
                  <a:gd name="connsiteY3" fmla="*/ 208356 h 207818"/>
                  <a:gd name="connsiteX4" fmla="*/ 103887 w 207818"/>
                  <a:gd name="connsiteY4" fmla="*/ 208356 h 207818"/>
                  <a:gd name="connsiteX5" fmla="*/ -23 w 207818"/>
                  <a:gd name="connsiteY5" fmla="*/ 104447 h 207818"/>
                  <a:gd name="connsiteX6" fmla="*/ 103887 w 207818"/>
                  <a:gd name="connsiteY6" fmla="*/ 53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3887" y="538"/>
                    </a:moveTo>
                    <a:cubicBezTo>
                      <a:pt x="128106" y="538"/>
                      <a:pt x="207796" y="538"/>
                      <a:pt x="207796" y="538"/>
                    </a:cubicBezTo>
                    <a:cubicBezTo>
                      <a:pt x="207796" y="538"/>
                      <a:pt x="207796" y="71271"/>
                      <a:pt x="207796" y="104447"/>
                    </a:cubicBezTo>
                    <a:cubicBezTo>
                      <a:pt x="207796" y="130343"/>
                      <a:pt x="207796" y="208356"/>
                      <a:pt x="207796" y="208356"/>
                    </a:cubicBezTo>
                    <a:cubicBezTo>
                      <a:pt x="207796" y="208356"/>
                      <a:pt x="135384" y="208356"/>
                      <a:pt x="103887" y="208356"/>
                    </a:cubicBezTo>
                    <a:cubicBezTo>
                      <a:pt x="46479" y="208356"/>
                      <a:pt x="-23" y="161813"/>
                      <a:pt x="-23" y="104447"/>
                    </a:cubicBezTo>
                    <a:cubicBezTo>
                      <a:pt x="-23" y="47073"/>
                      <a:pt x="46479" y="538"/>
                      <a:pt x="103887" y="5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9DDEC24C-F947-4599-A211-5A8A804B8823}"/>
                  </a:ext>
                </a:extLst>
              </p:cNvPr>
              <p:cNvSpPr/>
              <p:nvPr/>
            </p:nvSpPr>
            <p:spPr>
              <a:xfrm>
                <a:off x="4121727" y="4572000"/>
                <a:ext cx="207818" cy="207818"/>
              </a:xfrm>
              <a:custGeom>
                <a:avLst/>
                <a:gdLst>
                  <a:gd name="connsiteX0" fmla="*/ 213 w 207818"/>
                  <a:gd name="connsiteY0" fmla="*/ 738 h 207818"/>
                  <a:gd name="connsiteX1" fmla="*/ 208031 w 207818"/>
                  <a:gd name="connsiteY1" fmla="*/ 738 h 207818"/>
                  <a:gd name="connsiteX2" fmla="*/ 208031 w 207818"/>
                  <a:gd name="connsiteY2" fmla="*/ 208556 h 207818"/>
                  <a:gd name="connsiteX3" fmla="*/ 213 w 207818"/>
                  <a:gd name="connsiteY3" fmla="*/ 2085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13" y="738"/>
                    </a:moveTo>
                    <a:lnTo>
                      <a:pt x="208031" y="738"/>
                    </a:lnTo>
                    <a:lnTo>
                      <a:pt x="208031" y="208556"/>
                    </a:lnTo>
                    <a:lnTo>
                      <a:pt x="213" y="20855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94B0ED3-7A2B-413B-8662-FE512CA7E3DF}"/>
                  </a:ext>
                </a:extLst>
              </p:cNvPr>
              <p:cNvSpPr/>
              <p:nvPr/>
            </p:nvSpPr>
            <p:spPr>
              <a:xfrm>
                <a:off x="4329545" y="4572000"/>
                <a:ext cx="207818" cy="207818"/>
              </a:xfrm>
              <a:custGeom>
                <a:avLst/>
                <a:gdLst>
                  <a:gd name="connsiteX0" fmla="*/ 103957 w 207818"/>
                  <a:gd name="connsiteY0" fmla="*/ 208356 h 207818"/>
                  <a:gd name="connsiteX1" fmla="*/ 48 w 207818"/>
                  <a:gd name="connsiteY1" fmla="*/ 208356 h 207818"/>
                  <a:gd name="connsiteX2" fmla="*/ 48 w 207818"/>
                  <a:gd name="connsiteY2" fmla="*/ 104447 h 207818"/>
                  <a:gd name="connsiteX3" fmla="*/ 48 w 207818"/>
                  <a:gd name="connsiteY3" fmla="*/ 538 h 207818"/>
                  <a:gd name="connsiteX4" fmla="*/ 103957 w 207818"/>
                  <a:gd name="connsiteY4" fmla="*/ 538 h 207818"/>
                  <a:gd name="connsiteX5" fmla="*/ 207866 w 207818"/>
                  <a:gd name="connsiteY5" fmla="*/ 104447 h 207818"/>
                  <a:gd name="connsiteX6" fmla="*/ 103957 w 207818"/>
                  <a:gd name="connsiteY6" fmla="*/ 2083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3957" y="208356"/>
                    </a:moveTo>
                    <a:cubicBezTo>
                      <a:pt x="79737" y="208356"/>
                      <a:pt x="48" y="208356"/>
                      <a:pt x="48" y="208356"/>
                    </a:cubicBezTo>
                    <a:cubicBezTo>
                      <a:pt x="48" y="208356"/>
                      <a:pt x="48" y="137611"/>
                      <a:pt x="48" y="104447"/>
                    </a:cubicBezTo>
                    <a:cubicBezTo>
                      <a:pt x="48" y="78542"/>
                      <a:pt x="48" y="538"/>
                      <a:pt x="48" y="538"/>
                    </a:cubicBezTo>
                    <a:cubicBezTo>
                      <a:pt x="48" y="538"/>
                      <a:pt x="72477" y="538"/>
                      <a:pt x="103957" y="538"/>
                    </a:cubicBezTo>
                    <a:cubicBezTo>
                      <a:pt x="161341" y="538"/>
                      <a:pt x="207866" y="47059"/>
                      <a:pt x="207866" y="104447"/>
                    </a:cubicBezTo>
                    <a:cubicBezTo>
                      <a:pt x="207866" y="161831"/>
                      <a:pt x="161341" y="208356"/>
                      <a:pt x="103957" y="2083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6E36722F-E041-475D-80B2-CB75DAC9F545}"/>
                  </a:ext>
                </a:extLst>
              </p:cNvPr>
              <p:cNvSpPr/>
              <p:nvPr/>
            </p:nvSpPr>
            <p:spPr>
              <a:xfrm>
                <a:off x="4745181" y="4572000"/>
                <a:ext cx="207818" cy="207818"/>
              </a:xfrm>
              <a:custGeom>
                <a:avLst/>
                <a:gdLst>
                  <a:gd name="connsiteX0" fmla="*/ 207936 w 207818"/>
                  <a:gd name="connsiteY0" fmla="*/ 104447 h 207818"/>
                  <a:gd name="connsiteX1" fmla="*/ 207936 w 207818"/>
                  <a:gd name="connsiteY1" fmla="*/ 208356 h 207818"/>
                  <a:gd name="connsiteX2" fmla="*/ 104027 w 207818"/>
                  <a:gd name="connsiteY2" fmla="*/ 208351 h 207818"/>
                  <a:gd name="connsiteX3" fmla="*/ 118 w 207818"/>
                  <a:gd name="connsiteY3" fmla="*/ 208351 h 207818"/>
                  <a:gd name="connsiteX4" fmla="*/ 118 w 207818"/>
                  <a:gd name="connsiteY4" fmla="*/ 104444 h 207818"/>
                  <a:gd name="connsiteX5" fmla="*/ 104024 w 207818"/>
                  <a:gd name="connsiteY5" fmla="*/ 538 h 207818"/>
                  <a:gd name="connsiteX6" fmla="*/ 207936 w 207818"/>
                  <a:gd name="connsiteY6" fmla="*/ 10444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7936" y="104447"/>
                    </a:moveTo>
                    <a:cubicBezTo>
                      <a:pt x="207936" y="128664"/>
                      <a:pt x="207936" y="208356"/>
                      <a:pt x="207936" y="208356"/>
                    </a:cubicBezTo>
                    <a:cubicBezTo>
                      <a:pt x="207936" y="208356"/>
                      <a:pt x="137197" y="208356"/>
                      <a:pt x="104027" y="208351"/>
                    </a:cubicBezTo>
                    <a:cubicBezTo>
                      <a:pt x="78122" y="208356"/>
                      <a:pt x="118" y="208351"/>
                      <a:pt x="118" y="208351"/>
                    </a:cubicBezTo>
                    <a:cubicBezTo>
                      <a:pt x="118" y="208351"/>
                      <a:pt x="118" y="135930"/>
                      <a:pt x="118" y="104444"/>
                    </a:cubicBezTo>
                    <a:cubicBezTo>
                      <a:pt x="120" y="47060"/>
                      <a:pt x="46639" y="538"/>
                      <a:pt x="104024" y="538"/>
                    </a:cubicBezTo>
                    <a:cubicBezTo>
                      <a:pt x="161411" y="538"/>
                      <a:pt x="207936" y="47060"/>
                      <a:pt x="207936" y="1044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B9285F26-0C00-46CC-BA8F-28EA8638D259}"/>
                  </a:ext>
                </a:extLst>
              </p:cNvPr>
              <p:cNvSpPr/>
              <p:nvPr/>
            </p:nvSpPr>
            <p:spPr>
              <a:xfrm>
                <a:off x="5160818" y="4572000"/>
                <a:ext cx="207818" cy="207818"/>
              </a:xfrm>
              <a:custGeom>
                <a:avLst/>
                <a:gdLst>
                  <a:gd name="connsiteX0" fmla="*/ 388 w 207818"/>
                  <a:gd name="connsiteY0" fmla="*/ 738 h 207818"/>
                  <a:gd name="connsiteX1" fmla="*/ 208206 w 207818"/>
                  <a:gd name="connsiteY1" fmla="*/ 738 h 207818"/>
                  <a:gd name="connsiteX2" fmla="*/ 208206 w 207818"/>
                  <a:gd name="connsiteY2" fmla="*/ 208556 h 207818"/>
                  <a:gd name="connsiteX3" fmla="*/ 388 w 207818"/>
                  <a:gd name="connsiteY3" fmla="*/ 2085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88" y="738"/>
                    </a:moveTo>
                    <a:lnTo>
                      <a:pt x="208206" y="738"/>
                    </a:lnTo>
                    <a:lnTo>
                      <a:pt x="208206" y="208556"/>
                    </a:lnTo>
                    <a:lnTo>
                      <a:pt x="388" y="20855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7E8D6622-A382-4CD9-BDD3-4404475D7A56}"/>
                  </a:ext>
                </a:extLst>
              </p:cNvPr>
              <p:cNvSpPr/>
              <p:nvPr/>
            </p:nvSpPr>
            <p:spPr>
              <a:xfrm>
                <a:off x="5368636" y="4572000"/>
                <a:ext cx="207818" cy="207818"/>
              </a:xfrm>
              <a:custGeom>
                <a:avLst/>
                <a:gdLst>
                  <a:gd name="connsiteX0" fmla="*/ 208041 w 207818"/>
                  <a:gd name="connsiteY0" fmla="*/ 538 h 207818"/>
                  <a:gd name="connsiteX1" fmla="*/ 223 w 207818"/>
                  <a:gd name="connsiteY1" fmla="*/ 538 h 207818"/>
                  <a:gd name="connsiteX2" fmla="*/ 223 w 207818"/>
                  <a:gd name="connsiteY2" fmla="*/ 208356 h 207818"/>
                  <a:gd name="connsiteX3" fmla="*/ 208041 w 207818"/>
                  <a:gd name="connsiteY3" fmla="*/ 53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041" y="538"/>
                    </a:moveTo>
                    <a:lnTo>
                      <a:pt x="223" y="538"/>
                    </a:lnTo>
                    <a:lnTo>
                      <a:pt x="223" y="208356"/>
                    </a:lnTo>
                    <a:cubicBezTo>
                      <a:pt x="114997" y="208356"/>
                      <a:pt x="208041" y="115312"/>
                      <a:pt x="208041" y="5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87B1AC1C-D161-41E9-973E-D1B416140388}"/>
                  </a:ext>
                </a:extLst>
              </p:cNvPr>
              <p:cNvSpPr/>
              <p:nvPr/>
            </p:nvSpPr>
            <p:spPr>
              <a:xfrm>
                <a:off x="5784272" y="4572000"/>
                <a:ext cx="207818" cy="207818"/>
              </a:xfrm>
              <a:custGeom>
                <a:avLst/>
                <a:gdLst>
                  <a:gd name="connsiteX0" fmla="*/ 104202 w 207818"/>
                  <a:gd name="connsiteY0" fmla="*/ 538 h 207818"/>
                  <a:gd name="connsiteX1" fmla="*/ 208111 w 207818"/>
                  <a:gd name="connsiteY1" fmla="*/ 538 h 207818"/>
                  <a:gd name="connsiteX2" fmla="*/ 208111 w 207818"/>
                  <a:gd name="connsiteY2" fmla="*/ 104447 h 207818"/>
                  <a:gd name="connsiteX3" fmla="*/ 208111 w 207818"/>
                  <a:gd name="connsiteY3" fmla="*/ 208356 h 207818"/>
                  <a:gd name="connsiteX4" fmla="*/ 104202 w 207818"/>
                  <a:gd name="connsiteY4" fmla="*/ 208356 h 207818"/>
                  <a:gd name="connsiteX5" fmla="*/ 293 w 207818"/>
                  <a:gd name="connsiteY5" fmla="*/ 104447 h 207818"/>
                  <a:gd name="connsiteX6" fmla="*/ 104202 w 207818"/>
                  <a:gd name="connsiteY6" fmla="*/ 53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202" y="538"/>
                    </a:moveTo>
                    <a:cubicBezTo>
                      <a:pt x="128421" y="538"/>
                      <a:pt x="208111" y="538"/>
                      <a:pt x="208111" y="538"/>
                    </a:cubicBezTo>
                    <a:cubicBezTo>
                      <a:pt x="208111" y="538"/>
                      <a:pt x="208111" y="71271"/>
                      <a:pt x="208111" y="104447"/>
                    </a:cubicBezTo>
                    <a:cubicBezTo>
                      <a:pt x="208111" y="130343"/>
                      <a:pt x="208111" y="208356"/>
                      <a:pt x="208111" y="208356"/>
                    </a:cubicBezTo>
                    <a:cubicBezTo>
                      <a:pt x="208111" y="208356"/>
                      <a:pt x="135699" y="208356"/>
                      <a:pt x="104202" y="208356"/>
                    </a:cubicBezTo>
                    <a:cubicBezTo>
                      <a:pt x="46794" y="208356"/>
                      <a:pt x="293" y="161813"/>
                      <a:pt x="293" y="104447"/>
                    </a:cubicBezTo>
                    <a:cubicBezTo>
                      <a:pt x="293" y="47073"/>
                      <a:pt x="46794" y="538"/>
                      <a:pt x="104202" y="5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D8BE4896-98AF-45B9-A937-787B8E9E369C}"/>
                  </a:ext>
                </a:extLst>
              </p:cNvPr>
              <p:cNvSpPr/>
              <p:nvPr/>
            </p:nvSpPr>
            <p:spPr>
              <a:xfrm>
                <a:off x="5992090" y="4572000"/>
                <a:ext cx="207818" cy="207818"/>
              </a:xfrm>
              <a:custGeom>
                <a:avLst/>
                <a:gdLst>
                  <a:gd name="connsiteX0" fmla="*/ 528 w 207818"/>
                  <a:gd name="connsiteY0" fmla="*/ 738 h 207818"/>
                  <a:gd name="connsiteX1" fmla="*/ 208346 w 207818"/>
                  <a:gd name="connsiteY1" fmla="*/ 738 h 207818"/>
                  <a:gd name="connsiteX2" fmla="*/ 208346 w 207818"/>
                  <a:gd name="connsiteY2" fmla="*/ 208556 h 207818"/>
                  <a:gd name="connsiteX3" fmla="*/ 528 w 207818"/>
                  <a:gd name="connsiteY3" fmla="*/ 2085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28" y="738"/>
                    </a:moveTo>
                    <a:lnTo>
                      <a:pt x="208346" y="738"/>
                    </a:lnTo>
                    <a:lnTo>
                      <a:pt x="208346" y="208556"/>
                    </a:lnTo>
                    <a:lnTo>
                      <a:pt x="528" y="20855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4E45881-9FB7-4F3B-B9E1-A085C1564BA3}"/>
                  </a:ext>
                </a:extLst>
              </p:cNvPr>
              <p:cNvSpPr/>
              <p:nvPr/>
            </p:nvSpPr>
            <p:spPr>
              <a:xfrm>
                <a:off x="6199909" y="4572000"/>
                <a:ext cx="207818" cy="207818"/>
              </a:xfrm>
              <a:custGeom>
                <a:avLst/>
                <a:gdLst>
                  <a:gd name="connsiteX0" fmla="*/ 563 w 207818"/>
                  <a:gd name="connsiteY0" fmla="*/ 738 h 207818"/>
                  <a:gd name="connsiteX1" fmla="*/ 208381 w 207818"/>
                  <a:gd name="connsiteY1" fmla="*/ 738 h 207818"/>
                  <a:gd name="connsiteX2" fmla="*/ 208381 w 207818"/>
                  <a:gd name="connsiteY2" fmla="*/ 208556 h 207818"/>
                  <a:gd name="connsiteX3" fmla="*/ 563 w 207818"/>
                  <a:gd name="connsiteY3" fmla="*/ 2085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63" y="738"/>
                    </a:moveTo>
                    <a:lnTo>
                      <a:pt x="208381" y="738"/>
                    </a:lnTo>
                    <a:lnTo>
                      <a:pt x="208381" y="208556"/>
                    </a:lnTo>
                    <a:lnTo>
                      <a:pt x="563" y="20855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DBDD6E7-445B-4803-80F7-C881BCD8CA95}"/>
                  </a:ext>
                </a:extLst>
              </p:cNvPr>
              <p:cNvSpPr/>
              <p:nvPr/>
            </p:nvSpPr>
            <p:spPr>
              <a:xfrm>
                <a:off x="6407727" y="4572000"/>
                <a:ext cx="207818" cy="207818"/>
              </a:xfrm>
              <a:custGeom>
                <a:avLst/>
                <a:gdLst>
                  <a:gd name="connsiteX0" fmla="*/ 598 w 207818"/>
                  <a:gd name="connsiteY0" fmla="*/ 738 h 207818"/>
                  <a:gd name="connsiteX1" fmla="*/ 208416 w 207818"/>
                  <a:gd name="connsiteY1" fmla="*/ 738 h 207818"/>
                  <a:gd name="connsiteX2" fmla="*/ 208416 w 207818"/>
                  <a:gd name="connsiteY2" fmla="*/ 208556 h 207818"/>
                  <a:gd name="connsiteX3" fmla="*/ 598 w 207818"/>
                  <a:gd name="connsiteY3" fmla="*/ 2085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98" y="738"/>
                    </a:moveTo>
                    <a:lnTo>
                      <a:pt x="208416" y="738"/>
                    </a:lnTo>
                    <a:lnTo>
                      <a:pt x="208416" y="208556"/>
                    </a:lnTo>
                    <a:lnTo>
                      <a:pt x="598" y="20855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78BCEA64-9D3D-4F5B-ADAD-681E592D2F2E}"/>
                  </a:ext>
                </a:extLst>
              </p:cNvPr>
              <p:cNvSpPr/>
              <p:nvPr/>
            </p:nvSpPr>
            <p:spPr>
              <a:xfrm>
                <a:off x="6615545" y="4572000"/>
                <a:ext cx="207818" cy="207818"/>
              </a:xfrm>
              <a:custGeom>
                <a:avLst/>
                <a:gdLst>
                  <a:gd name="connsiteX0" fmla="*/ 104342 w 207818"/>
                  <a:gd name="connsiteY0" fmla="*/ 208356 h 207818"/>
                  <a:gd name="connsiteX1" fmla="*/ 433 w 207818"/>
                  <a:gd name="connsiteY1" fmla="*/ 208356 h 207818"/>
                  <a:gd name="connsiteX2" fmla="*/ 433 w 207818"/>
                  <a:gd name="connsiteY2" fmla="*/ 104447 h 207818"/>
                  <a:gd name="connsiteX3" fmla="*/ 433 w 207818"/>
                  <a:gd name="connsiteY3" fmla="*/ 538 h 207818"/>
                  <a:gd name="connsiteX4" fmla="*/ 104342 w 207818"/>
                  <a:gd name="connsiteY4" fmla="*/ 538 h 207818"/>
                  <a:gd name="connsiteX5" fmla="*/ 208251 w 207818"/>
                  <a:gd name="connsiteY5" fmla="*/ 104447 h 207818"/>
                  <a:gd name="connsiteX6" fmla="*/ 104342 w 207818"/>
                  <a:gd name="connsiteY6" fmla="*/ 2083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342" y="208356"/>
                    </a:moveTo>
                    <a:cubicBezTo>
                      <a:pt x="80122" y="208356"/>
                      <a:pt x="433" y="208356"/>
                      <a:pt x="433" y="208356"/>
                    </a:cubicBezTo>
                    <a:cubicBezTo>
                      <a:pt x="433" y="208356"/>
                      <a:pt x="433" y="137611"/>
                      <a:pt x="433" y="104447"/>
                    </a:cubicBezTo>
                    <a:cubicBezTo>
                      <a:pt x="433" y="78542"/>
                      <a:pt x="433" y="538"/>
                      <a:pt x="433" y="538"/>
                    </a:cubicBezTo>
                    <a:cubicBezTo>
                      <a:pt x="433" y="538"/>
                      <a:pt x="72862" y="538"/>
                      <a:pt x="104342" y="538"/>
                    </a:cubicBezTo>
                    <a:cubicBezTo>
                      <a:pt x="161726" y="538"/>
                      <a:pt x="208251" y="47059"/>
                      <a:pt x="208251" y="104447"/>
                    </a:cubicBezTo>
                    <a:cubicBezTo>
                      <a:pt x="208251" y="161831"/>
                      <a:pt x="161726" y="208356"/>
                      <a:pt x="104342" y="2083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A9EE269B-854A-447C-AFE2-4BAE74688BE3}"/>
                  </a:ext>
                </a:extLst>
              </p:cNvPr>
              <p:cNvSpPr/>
              <p:nvPr/>
            </p:nvSpPr>
            <p:spPr>
              <a:xfrm>
                <a:off x="7239000" y="4572000"/>
                <a:ext cx="207818" cy="207818"/>
              </a:xfrm>
              <a:custGeom>
                <a:avLst/>
                <a:gdLst>
                  <a:gd name="connsiteX0" fmla="*/ 538 w 207818"/>
                  <a:gd name="connsiteY0" fmla="*/ 208356 h 207818"/>
                  <a:gd name="connsiteX1" fmla="*/ 208356 w 207818"/>
                  <a:gd name="connsiteY1" fmla="*/ 208356 h 207818"/>
                  <a:gd name="connsiteX2" fmla="*/ 208356 w 207818"/>
                  <a:gd name="connsiteY2" fmla="*/ 538 h 207818"/>
                  <a:gd name="connsiteX3" fmla="*/ 538 w 207818"/>
                  <a:gd name="connsiteY3" fmla="*/ 2083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38" y="208356"/>
                    </a:moveTo>
                    <a:lnTo>
                      <a:pt x="208356" y="208356"/>
                    </a:lnTo>
                    <a:lnTo>
                      <a:pt x="208356" y="538"/>
                    </a:lnTo>
                    <a:cubicBezTo>
                      <a:pt x="93582" y="538"/>
                      <a:pt x="538" y="93579"/>
                      <a:pt x="538" y="2083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E0E05A70-9C59-4CD0-B94A-C250AC1D2BFD}"/>
                  </a:ext>
                </a:extLst>
              </p:cNvPr>
              <p:cNvSpPr/>
              <p:nvPr/>
            </p:nvSpPr>
            <p:spPr>
              <a:xfrm>
                <a:off x="7446818" y="4572000"/>
                <a:ext cx="207818" cy="207818"/>
              </a:xfrm>
              <a:custGeom>
                <a:avLst/>
                <a:gdLst>
                  <a:gd name="connsiteX0" fmla="*/ 773 w 207818"/>
                  <a:gd name="connsiteY0" fmla="*/ 738 h 207818"/>
                  <a:gd name="connsiteX1" fmla="*/ 208591 w 207818"/>
                  <a:gd name="connsiteY1" fmla="*/ 738 h 207818"/>
                  <a:gd name="connsiteX2" fmla="*/ 208591 w 207818"/>
                  <a:gd name="connsiteY2" fmla="*/ 208556 h 207818"/>
                  <a:gd name="connsiteX3" fmla="*/ 773 w 207818"/>
                  <a:gd name="connsiteY3" fmla="*/ 2085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73" y="738"/>
                    </a:moveTo>
                    <a:lnTo>
                      <a:pt x="208591" y="738"/>
                    </a:lnTo>
                    <a:lnTo>
                      <a:pt x="208591" y="208556"/>
                    </a:lnTo>
                    <a:lnTo>
                      <a:pt x="773" y="20855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26F77A18-83DC-4F95-93CA-42A317B8ED87}"/>
                  </a:ext>
                </a:extLst>
              </p:cNvPr>
              <p:cNvSpPr/>
              <p:nvPr/>
            </p:nvSpPr>
            <p:spPr>
              <a:xfrm>
                <a:off x="7654636" y="4572000"/>
                <a:ext cx="207818" cy="207818"/>
              </a:xfrm>
              <a:custGeom>
                <a:avLst/>
                <a:gdLst>
                  <a:gd name="connsiteX0" fmla="*/ 808 w 207818"/>
                  <a:gd name="connsiteY0" fmla="*/ 738 h 207818"/>
                  <a:gd name="connsiteX1" fmla="*/ 208626 w 207818"/>
                  <a:gd name="connsiteY1" fmla="*/ 738 h 207818"/>
                  <a:gd name="connsiteX2" fmla="*/ 208626 w 207818"/>
                  <a:gd name="connsiteY2" fmla="*/ 208556 h 207818"/>
                  <a:gd name="connsiteX3" fmla="*/ 808 w 207818"/>
                  <a:gd name="connsiteY3" fmla="*/ 2085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08" y="738"/>
                    </a:moveTo>
                    <a:lnTo>
                      <a:pt x="208626" y="738"/>
                    </a:lnTo>
                    <a:lnTo>
                      <a:pt x="208626" y="208556"/>
                    </a:lnTo>
                    <a:lnTo>
                      <a:pt x="808" y="20855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9AE7E23-64C7-4115-896B-48153BABC388}"/>
                  </a:ext>
                </a:extLst>
              </p:cNvPr>
              <p:cNvSpPr/>
              <p:nvPr/>
            </p:nvSpPr>
            <p:spPr>
              <a:xfrm>
                <a:off x="7862454" y="4572000"/>
                <a:ext cx="207818" cy="207818"/>
              </a:xfrm>
              <a:custGeom>
                <a:avLst/>
                <a:gdLst>
                  <a:gd name="connsiteX0" fmla="*/ 843 w 207818"/>
                  <a:gd name="connsiteY0" fmla="*/ 738 h 207818"/>
                  <a:gd name="connsiteX1" fmla="*/ 208661 w 207818"/>
                  <a:gd name="connsiteY1" fmla="*/ 738 h 207818"/>
                  <a:gd name="connsiteX2" fmla="*/ 208661 w 207818"/>
                  <a:gd name="connsiteY2" fmla="*/ 208556 h 207818"/>
                  <a:gd name="connsiteX3" fmla="*/ 843 w 207818"/>
                  <a:gd name="connsiteY3" fmla="*/ 2085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43" y="738"/>
                    </a:moveTo>
                    <a:lnTo>
                      <a:pt x="208661" y="738"/>
                    </a:lnTo>
                    <a:lnTo>
                      <a:pt x="208661" y="208556"/>
                    </a:lnTo>
                    <a:lnTo>
                      <a:pt x="843" y="20855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0E6EBA2B-B593-459E-9394-610011A683B6}"/>
                  </a:ext>
                </a:extLst>
              </p:cNvPr>
              <p:cNvSpPr/>
              <p:nvPr/>
            </p:nvSpPr>
            <p:spPr>
              <a:xfrm>
                <a:off x="8070272" y="4572000"/>
                <a:ext cx="207818" cy="207818"/>
              </a:xfrm>
              <a:custGeom>
                <a:avLst/>
                <a:gdLst>
                  <a:gd name="connsiteX0" fmla="*/ 878 w 207818"/>
                  <a:gd name="connsiteY0" fmla="*/ 738 h 207818"/>
                  <a:gd name="connsiteX1" fmla="*/ 208696 w 207818"/>
                  <a:gd name="connsiteY1" fmla="*/ 738 h 207818"/>
                  <a:gd name="connsiteX2" fmla="*/ 208696 w 207818"/>
                  <a:gd name="connsiteY2" fmla="*/ 208556 h 207818"/>
                  <a:gd name="connsiteX3" fmla="*/ 878 w 207818"/>
                  <a:gd name="connsiteY3" fmla="*/ 2085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78" y="738"/>
                    </a:moveTo>
                    <a:lnTo>
                      <a:pt x="208696" y="738"/>
                    </a:lnTo>
                    <a:lnTo>
                      <a:pt x="208696" y="208556"/>
                    </a:lnTo>
                    <a:lnTo>
                      <a:pt x="878" y="20855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70DC4AA5-7E1C-4501-AE13-77448930FD6A}"/>
                  </a:ext>
                </a:extLst>
              </p:cNvPr>
              <p:cNvSpPr/>
              <p:nvPr/>
            </p:nvSpPr>
            <p:spPr>
              <a:xfrm>
                <a:off x="8278090" y="4572000"/>
                <a:ext cx="207818" cy="207818"/>
              </a:xfrm>
              <a:custGeom>
                <a:avLst/>
                <a:gdLst>
                  <a:gd name="connsiteX0" fmla="*/ 913 w 207818"/>
                  <a:gd name="connsiteY0" fmla="*/ 738 h 207818"/>
                  <a:gd name="connsiteX1" fmla="*/ 208731 w 207818"/>
                  <a:gd name="connsiteY1" fmla="*/ 738 h 207818"/>
                  <a:gd name="connsiteX2" fmla="*/ 208731 w 207818"/>
                  <a:gd name="connsiteY2" fmla="*/ 208556 h 207818"/>
                  <a:gd name="connsiteX3" fmla="*/ 913 w 207818"/>
                  <a:gd name="connsiteY3" fmla="*/ 2085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913" y="738"/>
                    </a:moveTo>
                    <a:lnTo>
                      <a:pt x="208731" y="738"/>
                    </a:lnTo>
                    <a:lnTo>
                      <a:pt x="208731" y="208556"/>
                    </a:lnTo>
                    <a:lnTo>
                      <a:pt x="913" y="20855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D92B30CD-CCC0-43A6-A394-C1F54D701BFC}"/>
                  </a:ext>
                </a:extLst>
              </p:cNvPr>
              <p:cNvSpPr/>
              <p:nvPr/>
            </p:nvSpPr>
            <p:spPr>
              <a:xfrm>
                <a:off x="8485909" y="4572000"/>
                <a:ext cx="207818" cy="207818"/>
              </a:xfrm>
              <a:custGeom>
                <a:avLst/>
                <a:gdLst>
                  <a:gd name="connsiteX0" fmla="*/ 948 w 207818"/>
                  <a:gd name="connsiteY0" fmla="*/ 738 h 207818"/>
                  <a:gd name="connsiteX1" fmla="*/ 208766 w 207818"/>
                  <a:gd name="connsiteY1" fmla="*/ 738 h 207818"/>
                  <a:gd name="connsiteX2" fmla="*/ 208766 w 207818"/>
                  <a:gd name="connsiteY2" fmla="*/ 208556 h 207818"/>
                  <a:gd name="connsiteX3" fmla="*/ 948 w 207818"/>
                  <a:gd name="connsiteY3" fmla="*/ 2085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948" y="738"/>
                    </a:moveTo>
                    <a:lnTo>
                      <a:pt x="208766" y="738"/>
                    </a:lnTo>
                    <a:lnTo>
                      <a:pt x="208766" y="208556"/>
                    </a:lnTo>
                    <a:lnTo>
                      <a:pt x="948" y="20855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FB052895-53C1-4BAE-82B8-93FA45B43C1F}"/>
                  </a:ext>
                </a:extLst>
              </p:cNvPr>
              <p:cNvSpPr/>
              <p:nvPr/>
            </p:nvSpPr>
            <p:spPr>
              <a:xfrm>
                <a:off x="8693727" y="4572000"/>
                <a:ext cx="207818" cy="207818"/>
              </a:xfrm>
              <a:custGeom>
                <a:avLst/>
                <a:gdLst>
                  <a:gd name="connsiteX0" fmla="*/ 104692 w 207818"/>
                  <a:gd name="connsiteY0" fmla="*/ 208356 h 207818"/>
                  <a:gd name="connsiteX1" fmla="*/ 783 w 207818"/>
                  <a:gd name="connsiteY1" fmla="*/ 208356 h 207818"/>
                  <a:gd name="connsiteX2" fmla="*/ 783 w 207818"/>
                  <a:gd name="connsiteY2" fmla="*/ 104447 h 207818"/>
                  <a:gd name="connsiteX3" fmla="*/ 783 w 207818"/>
                  <a:gd name="connsiteY3" fmla="*/ 538 h 207818"/>
                  <a:gd name="connsiteX4" fmla="*/ 104692 w 207818"/>
                  <a:gd name="connsiteY4" fmla="*/ 538 h 207818"/>
                  <a:gd name="connsiteX5" fmla="*/ 208601 w 207818"/>
                  <a:gd name="connsiteY5" fmla="*/ 104447 h 207818"/>
                  <a:gd name="connsiteX6" fmla="*/ 104692 w 207818"/>
                  <a:gd name="connsiteY6" fmla="*/ 20835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692" y="208356"/>
                    </a:moveTo>
                    <a:cubicBezTo>
                      <a:pt x="80472" y="208356"/>
                      <a:pt x="783" y="208356"/>
                      <a:pt x="783" y="208356"/>
                    </a:cubicBezTo>
                    <a:cubicBezTo>
                      <a:pt x="783" y="208356"/>
                      <a:pt x="783" y="137611"/>
                      <a:pt x="783" y="104447"/>
                    </a:cubicBezTo>
                    <a:cubicBezTo>
                      <a:pt x="783" y="78542"/>
                      <a:pt x="783" y="538"/>
                      <a:pt x="783" y="538"/>
                    </a:cubicBezTo>
                    <a:cubicBezTo>
                      <a:pt x="783" y="538"/>
                      <a:pt x="73212" y="538"/>
                      <a:pt x="104692" y="538"/>
                    </a:cubicBezTo>
                    <a:cubicBezTo>
                      <a:pt x="162076" y="538"/>
                      <a:pt x="208601" y="47059"/>
                      <a:pt x="208601" y="104447"/>
                    </a:cubicBezTo>
                    <a:cubicBezTo>
                      <a:pt x="208601" y="161831"/>
                      <a:pt x="162076" y="208356"/>
                      <a:pt x="104692" y="2083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415FCFAC-159B-462B-B590-4D5C14F4F778}"/>
                  </a:ext>
                </a:extLst>
              </p:cNvPr>
              <p:cNvSpPr/>
              <p:nvPr/>
            </p:nvSpPr>
            <p:spPr>
              <a:xfrm>
                <a:off x="4745181" y="4779818"/>
                <a:ext cx="207818" cy="207818"/>
              </a:xfrm>
              <a:custGeom>
                <a:avLst/>
                <a:gdLst>
                  <a:gd name="connsiteX0" fmla="*/ 318 w 207818"/>
                  <a:gd name="connsiteY0" fmla="*/ 773 h 207818"/>
                  <a:gd name="connsiteX1" fmla="*/ 208136 w 207818"/>
                  <a:gd name="connsiteY1" fmla="*/ 773 h 207818"/>
                  <a:gd name="connsiteX2" fmla="*/ 208136 w 207818"/>
                  <a:gd name="connsiteY2" fmla="*/ 208591 h 207818"/>
                  <a:gd name="connsiteX3" fmla="*/ 318 w 207818"/>
                  <a:gd name="connsiteY3" fmla="*/ 20859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18" y="773"/>
                    </a:moveTo>
                    <a:lnTo>
                      <a:pt x="208136" y="773"/>
                    </a:lnTo>
                    <a:lnTo>
                      <a:pt x="208136" y="208591"/>
                    </a:lnTo>
                    <a:lnTo>
                      <a:pt x="318" y="20859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EB017A5-854F-4A4A-814B-7E5127CEB466}"/>
                  </a:ext>
                </a:extLst>
              </p:cNvPr>
              <p:cNvSpPr/>
              <p:nvPr/>
            </p:nvSpPr>
            <p:spPr>
              <a:xfrm>
                <a:off x="5160818" y="4779818"/>
                <a:ext cx="207818" cy="207818"/>
              </a:xfrm>
              <a:custGeom>
                <a:avLst/>
                <a:gdLst>
                  <a:gd name="connsiteX0" fmla="*/ 388 w 207818"/>
                  <a:gd name="connsiteY0" fmla="*/ 773 h 207818"/>
                  <a:gd name="connsiteX1" fmla="*/ 208206 w 207818"/>
                  <a:gd name="connsiteY1" fmla="*/ 773 h 207818"/>
                  <a:gd name="connsiteX2" fmla="*/ 208206 w 207818"/>
                  <a:gd name="connsiteY2" fmla="*/ 208591 h 207818"/>
                  <a:gd name="connsiteX3" fmla="*/ 388 w 207818"/>
                  <a:gd name="connsiteY3" fmla="*/ 20859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88" y="773"/>
                    </a:moveTo>
                    <a:lnTo>
                      <a:pt x="208206" y="773"/>
                    </a:lnTo>
                    <a:lnTo>
                      <a:pt x="208206" y="208591"/>
                    </a:lnTo>
                    <a:lnTo>
                      <a:pt x="388" y="20859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6572F5FE-B2EB-4E1C-99DD-46596F12C822}"/>
                  </a:ext>
                </a:extLst>
              </p:cNvPr>
              <p:cNvSpPr/>
              <p:nvPr/>
            </p:nvSpPr>
            <p:spPr>
              <a:xfrm>
                <a:off x="5576454" y="4779818"/>
                <a:ext cx="207818" cy="207818"/>
              </a:xfrm>
              <a:custGeom>
                <a:avLst/>
                <a:gdLst>
                  <a:gd name="connsiteX0" fmla="*/ 104167 w 207818"/>
                  <a:gd name="connsiteY0" fmla="*/ 573 h 207818"/>
                  <a:gd name="connsiteX1" fmla="*/ 208076 w 207818"/>
                  <a:gd name="connsiteY1" fmla="*/ 104482 h 207818"/>
                  <a:gd name="connsiteX2" fmla="*/ 104167 w 207818"/>
                  <a:gd name="connsiteY2" fmla="*/ 208391 h 207818"/>
                  <a:gd name="connsiteX3" fmla="*/ 258 w 207818"/>
                  <a:gd name="connsiteY3" fmla="*/ 104482 h 207818"/>
                  <a:gd name="connsiteX4" fmla="*/ 104167 w 207818"/>
                  <a:gd name="connsiteY4" fmla="*/ 57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167" y="573"/>
                    </a:moveTo>
                    <a:cubicBezTo>
                      <a:pt x="161556" y="573"/>
                      <a:pt x="208076" y="47095"/>
                      <a:pt x="208076" y="104482"/>
                    </a:cubicBezTo>
                    <a:cubicBezTo>
                      <a:pt x="208076" y="161871"/>
                      <a:pt x="161556" y="208391"/>
                      <a:pt x="104167" y="208391"/>
                    </a:cubicBezTo>
                    <a:cubicBezTo>
                      <a:pt x="46780" y="208391"/>
                      <a:pt x="258" y="161871"/>
                      <a:pt x="258" y="104482"/>
                    </a:cubicBezTo>
                    <a:cubicBezTo>
                      <a:pt x="258" y="47095"/>
                      <a:pt x="46780" y="573"/>
                      <a:pt x="104167" y="5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A4E8F5C4-447A-4810-97FB-AA336DCE74D4}"/>
                  </a:ext>
                </a:extLst>
              </p:cNvPr>
              <p:cNvSpPr/>
              <p:nvPr/>
            </p:nvSpPr>
            <p:spPr>
              <a:xfrm>
                <a:off x="5992090" y="4779818"/>
                <a:ext cx="207818" cy="207818"/>
              </a:xfrm>
              <a:custGeom>
                <a:avLst/>
                <a:gdLst>
                  <a:gd name="connsiteX0" fmla="*/ 528 w 207818"/>
                  <a:gd name="connsiteY0" fmla="*/ 773 h 207818"/>
                  <a:gd name="connsiteX1" fmla="*/ 208346 w 207818"/>
                  <a:gd name="connsiteY1" fmla="*/ 773 h 207818"/>
                  <a:gd name="connsiteX2" fmla="*/ 208346 w 207818"/>
                  <a:gd name="connsiteY2" fmla="*/ 208591 h 207818"/>
                  <a:gd name="connsiteX3" fmla="*/ 528 w 207818"/>
                  <a:gd name="connsiteY3" fmla="*/ 20859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28" y="773"/>
                    </a:moveTo>
                    <a:lnTo>
                      <a:pt x="208346" y="773"/>
                    </a:lnTo>
                    <a:lnTo>
                      <a:pt x="208346" y="208591"/>
                    </a:lnTo>
                    <a:lnTo>
                      <a:pt x="528" y="20859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4C9050ED-87FE-412F-9202-84B729080233}"/>
                  </a:ext>
                </a:extLst>
              </p:cNvPr>
              <p:cNvSpPr/>
              <p:nvPr/>
            </p:nvSpPr>
            <p:spPr>
              <a:xfrm>
                <a:off x="7239000" y="4779818"/>
                <a:ext cx="207818" cy="207818"/>
              </a:xfrm>
              <a:custGeom>
                <a:avLst/>
                <a:gdLst>
                  <a:gd name="connsiteX0" fmla="*/ 738 w 207818"/>
                  <a:gd name="connsiteY0" fmla="*/ 773 h 207818"/>
                  <a:gd name="connsiteX1" fmla="*/ 208556 w 207818"/>
                  <a:gd name="connsiteY1" fmla="*/ 773 h 207818"/>
                  <a:gd name="connsiteX2" fmla="*/ 208556 w 207818"/>
                  <a:gd name="connsiteY2" fmla="*/ 208591 h 207818"/>
                  <a:gd name="connsiteX3" fmla="*/ 738 w 207818"/>
                  <a:gd name="connsiteY3" fmla="*/ 20859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38" y="773"/>
                    </a:moveTo>
                    <a:lnTo>
                      <a:pt x="208556" y="773"/>
                    </a:lnTo>
                    <a:lnTo>
                      <a:pt x="208556" y="208591"/>
                    </a:lnTo>
                    <a:lnTo>
                      <a:pt x="738" y="20859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31A4A3DE-B2C0-4B48-BED1-E7244F73031B}"/>
                  </a:ext>
                </a:extLst>
              </p:cNvPr>
              <p:cNvSpPr/>
              <p:nvPr/>
            </p:nvSpPr>
            <p:spPr>
              <a:xfrm>
                <a:off x="8070272" y="4779818"/>
                <a:ext cx="207818" cy="207818"/>
              </a:xfrm>
              <a:custGeom>
                <a:avLst/>
                <a:gdLst>
                  <a:gd name="connsiteX0" fmla="*/ 878 w 207818"/>
                  <a:gd name="connsiteY0" fmla="*/ 773 h 207818"/>
                  <a:gd name="connsiteX1" fmla="*/ 208696 w 207818"/>
                  <a:gd name="connsiteY1" fmla="*/ 773 h 207818"/>
                  <a:gd name="connsiteX2" fmla="*/ 208696 w 207818"/>
                  <a:gd name="connsiteY2" fmla="*/ 208591 h 207818"/>
                  <a:gd name="connsiteX3" fmla="*/ 878 w 207818"/>
                  <a:gd name="connsiteY3" fmla="*/ 20859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78" y="773"/>
                    </a:moveTo>
                    <a:lnTo>
                      <a:pt x="208696" y="773"/>
                    </a:lnTo>
                    <a:lnTo>
                      <a:pt x="208696" y="208591"/>
                    </a:lnTo>
                    <a:lnTo>
                      <a:pt x="878" y="20859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F795FBED-F943-4C09-ADCC-E9CE87156EFF}"/>
                  </a:ext>
                </a:extLst>
              </p:cNvPr>
              <p:cNvSpPr/>
              <p:nvPr/>
            </p:nvSpPr>
            <p:spPr>
              <a:xfrm>
                <a:off x="8278090" y="4779818"/>
                <a:ext cx="207818" cy="207818"/>
              </a:xfrm>
              <a:custGeom>
                <a:avLst/>
                <a:gdLst>
                  <a:gd name="connsiteX0" fmla="*/ 913 w 207818"/>
                  <a:gd name="connsiteY0" fmla="*/ 773 h 207818"/>
                  <a:gd name="connsiteX1" fmla="*/ 208731 w 207818"/>
                  <a:gd name="connsiteY1" fmla="*/ 773 h 207818"/>
                  <a:gd name="connsiteX2" fmla="*/ 208731 w 207818"/>
                  <a:gd name="connsiteY2" fmla="*/ 208591 h 207818"/>
                  <a:gd name="connsiteX3" fmla="*/ 913 w 207818"/>
                  <a:gd name="connsiteY3" fmla="*/ 20859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913" y="773"/>
                    </a:moveTo>
                    <a:lnTo>
                      <a:pt x="208731" y="773"/>
                    </a:lnTo>
                    <a:lnTo>
                      <a:pt x="208731" y="208591"/>
                    </a:lnTo>
                    <a:lnTo>
                      <a:pt x="913" y="20859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FF3F9D2-C793-4853-B267-2439BE7435CE}"/>
                  </a:ext>
                </a:extLst>
              </p:cNvPr>
              <p:cNvSpPr/>
              <p:nvPr/>
            </p:nvSpPr>
            <p:spPr>
              <a:xfrm>
                <a:off x="4745181" y="4987636"/>
                <a:ext cx="207818" cy="207818"/>
              </a:xfrm>
              <a:custGeom>
                <a:avLst/>
                <a:gdLst>
                  <a:gd name="connsiteX0" fmla="*/ 318 w 207818"/>
                  <a:gd name="connsiteY0" fmla="*/ 808 h 207818"/>
                  <a:gd name="connsiteX1" fmla="*/ 208136 w 207818"/>
                  <a:gd name="connsiteY1" fmla="*/ 808 h 207818"/>
                  <a:gd name="connsiteX2" fmla="*/ 208136 w 207818"/>
                  <a:gd name="connsiteY2" fmla="*/ 208626 h 207818"/>
                  <a:gd name="connsiteX3" fmla="*/ 318 w 207818"/>
                  <a:gd name="connsiteY3" fmla="*/ 20862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18" y="808"/>
                    </a:moveTo>
                    <a:lnTo>
                      <a:pt x="208136" y="808"/>
                    </a:lnTo>
                    <a:lnTo>
                      <a:pt x="208136" y="208626"/>
                    </a:lnTo>
                    <a:lnTo>
                      <a:pt x="318" y="20862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BEE22F7A-FA97-4119-B751-29460152581B}"/>
                  </a:ext>
                </a:extLst>
              </p:cNvPr>
              <p:cNvSpPr/>
              <p:nvPr/>
            </p:nvSpPr>
            <p:spPr>
              <a:xfrm>
                <a:off x="5160818" y="4987636"/>
                <a:ext cx="207818" cy="207818"/>
              </a:xfrm>
              <a:custGeom>
                <a:avLst/>
                <a:gdLst>
                  <a:gd name="connsiteX0" fmla="*/ 388 w 207818"/>
                  <a:gd name="connsiteY0" fmla="*/ 808 h 207818"/>
                  <a:gd name="connsiteX1" fmla="*/ 208206 w 207818"/>
                  <a:gd name="connsiteY1" fmla="*/ 808 h 207818"/>
                  <a:gd name="connsiteX2" fmla="*/ 208206 w 207818"/>
                  <a:gd name="connsiteY2" fmla="*/ 208626 h 207818"/>
                  <a:gd name="connsiteX3" fmla="*/ 388 w 207818"/>
                  <a:gd name="connsiteY3" fmla="*/ 20862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88" y="808"/>
                    </a:moveTo>
                    <a:lnTo>
                      <a:pt x="208206" y="808"/>
                    </a:lnTo>
                    <a:lnTo>
                      <a:pt x="208206" y="208626"/>
                    </a:lnTo>
                    <a:lnTo>
                      <a:pt x="388" y="20862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D8EC0A48-E198-4690-A001-6392F598E8DF}"/>
                  </a:ext>
                </a:extLst>
              </p:cNvPr>
              <p:cNvSpPr/>
              <p:nvPr/>
            </p:nvSpPr>
            <p:spPr>
              <a:xfrm>
                <a:off x="5992090" y="4987636"/>
                <a:ext cx="207818" cy="207818"/>
              </a:xfrm>
              <a:custGeom>
                <a:avLst/>
                <a:gdLst>
                  <a:gd name="connsiteX0" fmla="*/ 528 w 207818"/>
                  <a:gd name="connsiteY0" fmla="*/ 808 h 207818"/>
                  <a:gd name="connsiteX1" fmla="*/ 208346 w 207818"/>
                  <a:gd name="connsiteY1" fmla="*/ 808 h 207818"/>
                  <a:gd name="connsiteX2" fmla="*/ 208346 w 207818"/>
                  <a:gd name="connsiteY2" fmla="*/ 208626 h 207818"/>
                  <a:gd name="connsiteX3" fmla="*/ 528 w 207818"/>
                  <a:gd name="connsiteY3" fmla="*/ 20862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28" y="808"/>
                    </a:moveTo>
                    <a:lnTo>
                      <a:pt x="208346" y="808"/>
                    </a:lnTo>
                    <a:lnTo>
                      <a:pt x="208346" y="208626"/>
                    </a:lnTo>
                    <a:lnTo>
                      <a:pt x="528" y="20862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11DC102A-4FAD-416C-BD46-4099C114A22A}"/>
                  </a:ext>
                </a:extLst>
              </p:cNvPr>
              <p:cNvSpPr/>
              <p:nvPr/>
            </p:nvSpPr>
            <p:spPr>
              <a:xfrm>
                <a:off x="6615545" y="4987636"/>
                <a:ext cx="207818" cy="207818"/>
              </a:xfrm>
              <a:custGeom>
                <a:avLst/>
                <a:gdLst>
                  <a:gd name="connsiteX0" fmla="*/ 208251 w 207818"/>
                  <a:gd name="connsiteY0" fmla="*/ 104517 h 207818"/>
                  <a:gd name="connsiteX1" fmla="*/ 208251 w 207818"/>
                  <a:gd name="connsiteY1" fmla="*/ 208426 h 207818"/>
                  <a:gd name="connsiteX2" fmla="*/ 104342 w 207818"/>
                  <a:gd name="connsiteY2" fmla="*/ 208421 h 207818"/>
                  <a:gd name="connsiteX3" fmla="*/ 433 w 207818"/>
                  <a:gd name="connsiteY3" fmla="*/ 208421 h 207818"/>
                  <a:gd name="connsiteX4" fmla="*/ 433 w 207818"/>
                  <a:gd name="connsiteY4" fmla="*/ 104514 h 207818"/>
                  <a:gd name="connsiteX5" fmla="*/ 104339 w 207818"/>
                  <a:gd name="connsiteY5" fmla="*/ 608 h 207818"/>
                  <a:gd name="connsiteX6" fmla="*/ 208251 w 207818"/>
                  <a:gd name="connsiteY6" fmla="*/ 10451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251" y="104517"/>
                    </a:moveTo>
                    <a:cubicBezTo>
                      <a:pt x="208251" y="128734"/>
                      <a:pt x="208251" y="208426"/>
                      <a:pt x="208251" y="208426"/>
                    </a:cubicBezTo>
                    <a:cubicBezTo>
                      <a:pt x="208251" y="208426"/>
                      <a:pt x="137512" y="208426"/>
                      <a:pt x="104342" y="208421"/>
                    </a:cubicBezTo>
                    <a:cubicBezTo>
                      <a:pt x="78437" y="208426"/>
                      <a:pt x="433" y="208421"/>
                      <a:pt x="433" y="208421"/>
                    </a:cubicBezTo>
                    <a:cubicBezTo>
                      <a:pt x="433" y="208421"/>
                      <a:pt x="433" y="136000"/>
                      <a:pt x="433" y="104514"/>
                    </a:cubicBezTo>
                    <a:cubicBezTo>
                      <a:pt x="435" y="47130"/>
                      <a:pt x="46954" y="608"/>
                      <a:pt x="104339" y="608"/>
                    </a:cubicBezTo>
                    <a:cubicBezTo>
                      <a:pt x="161726" y="608"/>
                      <a:pt x="208251" y="47130"/>
                      <a:pt x="208251" y="10451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84431A02-1DE6-4883-A638-0E0FEFE8FF35}"/>
                  </a:ext>
                </a:extLst>
              </p:cNvPr>
              <p:cNvSpPr/>
              <p:nvPr/>
            </p:nvSpPr>
            <p:spPr>
              <a:xfrm>
                <a:off x="7031181" y="4987636"/>
                <a:ext cx="207818" cy="207818"/>
              </a:xfrm>
              <a:custGeom>
                <a:avLst/>
                <a:gdLst>
                  <a:gd name="connsiteX0" fmla="*/ 503 w 207818"/>
                  <a:gd name="connsiteY0" fmla="*/ 208426 h 207818"/>
                  <a:gd name="connsiteX1" fmla="*/ 208321 w 207818"/>
                  <a:gd name="connsiteY1" fmla="*/ 208426 h 207818"/>
                  <a:gd name="connsiteX2" fmla="*/ 208321 w 207818"/>
                  <a:gd name="connsiteY2" fmla="*/ 608 h 207818"/>
                  <a:gd name="connsiteX3" fmla="*/ 503 w 207818"/>
                  <a:gd name="connsiteY3" fmla="*/ 20842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03" y="208426"/>
                    </a:moveTo>
                    <a:lnTo>
                      <a:pt x="208321" y="208426"/>
                    </a:lnTo>
                    <a:lnTo>
                      <a:pt x="208321" y="608"/>
                    </a:lnTo>
                    <a:cubicBezTo>
                      <a:pt x="93547" y="608"/>
                      <a:pt x="503" y="93649"/>
                      <a:pt x="503" y="2084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4B834E4-96CF-48EF-B745-E04FDB162FA1}"/>
                  </a:ext>
                </a:extLst>
              </p:cNvPr>
              <p:cNvSpPr/>
              <p:nvPr/>
            </p:nvSpPr>
            <p:spPr>
              <a:xfrm>
                <a:off x="7239000" y="4987636"/>
                <a:ext cx="207818" cy="207818"/>
              </a:xfrm>
              <a:custGeom>
                <a:avLst/>
                <a:gdLst>
                  <a:gd name="connsiteX0" fmla="*/ 738 w 207818"/>
                  <a:gd name="connsiteY0" fmla="*/ 808 h 207818"/>
                  <a:gd name="connsiteX1" fmla="*/ 208556 w 207818"/>
                  <a:gd name="connsiteY1" fmla="*/ 808 h 207818"/>
                  <a:gd name="connsiteX2" fmla="*/ 208556 w 207818"/>
                  <a:gd name="connsiteY2" fmla="*/ 208626 h 207818"/>
                  <a:gd name="connsiteX3" fmla="*/ 738 w 207818"/>
                  <a:gd name="connsiteY3" fmla="*/ 20862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38" y="808"/>
                    </a:moveTo>
                    <a:lnTo>
                      <a:pt x="208556" y="808"/>
                    </a:lnTo>
                    <a:lnTo>
                      <a:pt x="208556" y="208626"/>
                    </a:lnTo>
                    <a:lnTo>
                      <a:pt x="738" y="20862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533C711C-3BA0-4B47-A7A1-F56829B593D1}"/>
                  </a:ext>
                </a:extLst>
              </p:cNvPr>
              <p:cNvSpPr/>
              <p:nvPr/>
            </p:nvSpPr>
            <p:spPr>
              <a:xfrm>
                <a:off x="7654636" y="4987636"/>
                <a:ext cx="207818" cy="207818"/>
              </a:xfrm>
              <a:custGeom>
                <a:avLst/>
                <a:gdLst>
                  <a:gd name="connsiteX0" fmla="*/ 104517 w 207818"/>
                  <a:gd name="connsiteY0" fmla="*/ 608 h 207818"/>
                  <a:gd name="connsiteX1" fmla="*/ 208426 w 207818"/>
                  <a:gd name="connsiteY1" fmla="*/ 104517 h 207818"/>
                  <a:gd name="connsiteX2" fmla="*/ 104517 w 207818"/>
                  <a:gd name="connsiteY2" fmla="*/ 208426 h 207818"/>
                  <a:gd name="connsiteX3" fmla="*/ 608 w 207818"/>
                  <a:gd name="connsiteY3" fmla="*/ 104517 h 207818"/>
                  <a:gd name="connsiteX4" fmla="*/ 104517 w 207818"/>
                  <a:gd name="connsiteY4" fmla="*/ 60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517" y="608"/>
                    </a:moveTo>
                    <a:cubicBezTo>
                      <a:pt x="161906" y="608"/>
                      <a:pt x="208426" y="47130"/>
                      <a:pt x="208426" y="104517"/>
                    </a:cubicBezTo>
                    <a:cubicBezTo>
                      <a:pt x="208426" y="161906"/>
                      <a:pt x="161906" y="208426"/>
                      <a:pt x="104517" y="208426"/>
                    </a:cubicBezTo>
                    <a:cubicBezTo>
                      <a:pt x="47130" y="208426"/>
                      <a:pt x="608" y="161906"/>
                      <a:pt x="608" y="104517"/>
                    </a:cubicBezTo>
                    <a:cubicBezTo>
                      <a:pt x="608" y="47130"/>
                      <a:pt x="47130" y="608"/>
                      <a:pt x="104517" y="6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4DE418F7-1256-4378-A77B-262E1269668E}"/>
                  </a:ext>
                </a:extLst>
              </p:cNvPr>
              <p:cNvSpPr/>
              <p:nvPr/>
            </p:nvSpPr>
            <p:spPr>
              <a:xfrm>
                <a:off x="8070272" y="4987636"/>
                <a:ext cx="207818" cy="207818"/>
              </a:xfrm>
              <a:custGeom>
                <a:avLst/>
                <a:gdLst>
                  <a:gd name="connsiteX0" fmla="*/ 878 w 207818"/>
                  <a:gd name="connsiteY0" fmla="*/ 808 h 207818"/>
                  <a:gd name="connsiteX1" fmla="*/ 208696 w 207818"/>
                  <a:gd name="connsiteY1" fmla="*/ 808 h 207818"/>
                  <a:gd name="connsiteX2" fmla="*/ 208696 w 207818"/>
                  <a:gd name="connsiteY2" fmla="*/ 208626 h 207818"/>
                  <a:gd name="connsiteX3" fmla="*/ 878 w 207818"/>
                  <a:gd name="connsiteY3" fmla="*/ 20862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78" y="808"/>
                    </a:moveTo>
                    <a:lnTo>
                      <a:pt x="208696" y="808"/>
                    </a:lnTo>
                    <a:lnTo>
                      <a:pt x="208696" y="208626"/>
                    </a:lnTo>
                    <a:lnTo>
                      <a:pt x="878" y="20862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D2CAD350-29B5-4C82-BA90-3C53D2A6F59E}"/>
                  </a:ext>
                </a:extLst>
              </p:cNvPr>
              <p:cNvSpPr/>
              <p:nvPr/>
            </p:nvSpPr>
            <p:spPr>
              <a:xfrm>
                <a:off x="8278090" y="4987636"/>
                <a:ext cx="207818" cy="207818"/>
              </a:xfrm>
              <a:custGeom>
                <a:avLst/>
                <a:gdLst>
                  <a:gd name="connsiteX0" fmla="*/ 208531 w 207818"/>
                  <a:gd name="connsiteY0" fmla="*/ 608 h 207818"/>
                  <a:gd name="connsiteX1" fmla="*/ 713 w 207818"/>
                  <a:gd name="connsiteY1" fmla="*/ 608 h 207818"/>
                  <a:gd name="connsiteX2" fmla="*/ 713 w 207818"/>
                  <a:gd name="connsiteY2" fmla="*/ 208426 h 207818"/>
                  <a:gd name="connsiteX3" fmla="*/ 208531 w 207818"/>
                  <a:gd name="connsiteY3" fmla="*/ 60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531" y="608"/>
                    </a:moveTo>
                    <a:lnTo>
                      <a:pt x="713" y="608"/>
                    </a:lnTo>
                    <a:lnTo>
                      <a:pt x="713" y="208426"/>
                    </a:lnTo>
                    <a:cubicBezTo>
                      <a:pt x="115487" y="208426"/>
                      <a:pt x="208531" y="115382"/>
                      <a:pt x="208531" y="6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006542D4-AAAD-4388-9F6C-D0A5B812EFC1}"/>
                  </a:ext>
                </a:extLst>
              </p:cNvPr>
              <p:cNvSpPr/>
              <p:nvPr/>
            </p:nvSpPr>
            <p:spPr>
              <a:xfrm>
                <a:off x="4745181" y="5195454"/>
                <a:ext cx="207818" cy="207818"/>
              </a:xfrm>
              <a:custGeom>
                <a:avLst/>
                <a:gdLst>
                  <a:gd name="connsiteX0" fmla="*/ 318 w 207818"/>
                  <a:gd name="connsiteY0" fmla="*/ 843 h 207818"/>
                  <a:gd name="connsiteX1" fmla="*/ 208136 w 207818"/>
                  <a:gd name="connsiteY1" fmla="*/ 843 h 207818"/>
                  <a:gd name="connsiteX2" fmla="*/ 208136 w 207818"/>
                  <a:gd name="connsiteY2" fmla="*/ 208661 h 207818"/>
                  <a:gd name="connsiteX3" fmla="*/ 318 w 207818"/>
                  <a:gd name="connsiteY3" fmla="*/ 20866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18" y="843"/>
                    </a:moveTo>
                    <a:lnTo>
                      <a:pt x="208136" y="843"/>
                    </a:lnTo>
                    <a:lnTo>
                      <a:pt x="208136" y="208661"/>
                    </a:lnTo>
                    <a:lnTo>
                      <a:pt x="318" y="20866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319602D-8814-4DBC-A12F-D15D97289430}"/>
                  </a:ext>
                </a:extLst>
              </p:cNvPr>
              <p:cNvSpPr/>
              <p:nvPr/>
            </p:nvSpPr>
            <p:spPr>
              <a:xfrm>
                <a:off x="4953000" y="5195454"/>
                <a:ext cx="207818" cy="207818"/>
              </a:xfrm>
              <a:custGeom>
                <a:avLst/>
                <a:gdLst>
                  <a:gd name="connsiteX0" fmla="*/ 353 w 207818"/>
                  <a:gd name="connsiteY0" fmla="*/ 843 h 207818"/>
                  <a:gd name="connsiteX1" fmla="*/ 208171 w 207818"/>
                  <a:gd name="connsiteY1" fmla="*/ 843 h 207818"/>
                  <a:gd name="connsiteX2" fmla="*/ 208171 w 207818"/>
                  <a:gd name="connsiteY2" fmla="*/ 208661 h 207818"/>
                  <a:gd name="connsiteX3" fmla="*/ 353 w 207818"/>
                  <a:gd name="connsiteY3" fmla="*/ 20866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53" y="843"/>
                    </a:moveTo>
                    <a:lnTo>
                      <a:pt x="208171" y="843"/>
                    </a:lnTo>
                    <a:lnTo>
                      <a:pt x="208171" y="208661"/>
                    </a:lnTo>
                    <a:lnTo>
                      <a:pt x="353" y="20866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9652328-5D6D-44B2-8AC2-E56C81E230EE}"/>
                  </a:ext>
                </a:extLst>
              </p:cNvPr>
              <p:cNvSpPr/>
              <p:nvPr/>
            </p:nvSpPr>
            <p:spPr>
              <a:xfrm>
                <a:off x="5160818" y="5195454"/>
                <a:ext cx="207818" cy="207818"/>
              </a:xfrm>
              <a:custGeom>
                <a:avLst/>
                <a:gdLst>
                  <a:gd name="connsiteX0" fmla="*/ 388 w 207818"/>
                  <a:gd name="connsiteY0" fmla="*/ 843 h 207818"/>
                  <a:gd name="connsiteX1" fmla="*/ 208206 w 207818"/>
                  <a:gd name="connsiteY1" fmla="*/ 843 h 207818"/>
                  <a:gd name="connsiteX2" fmla="*/ 208206 w 207818"/>
                  <a:gd name="connsiteY2" fmla="*/ 208661 h 207818"/>
                  <a:gd name="connsiteX3" fmla="*/ 388 w 207818"/>
                  <a:gd name="connsiteY3" fmla="*/ 20866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88" y="843"/>
                    </a:moveTo>
                    <a:lnTo>
                      <a:pt x="208206" y="843"/>
                    </a:lnTo>
                    <a:lnTo>
                      <a:pt x="208206" y="208661"/>
                    </a:lnTo>
                    <a:lnTo>
                      <a:pt x="388" y="20866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941945B9-E3B3-4C57-B6F5-65577697BB46}"/>
                  </a:ext>
                </a:extLst>
              </p:cNvPr>
              <p:cNvSpPr/>
              <p:nvPr/>
            </p:nvSpPr>
            <p:spPr>
              <a:xfrm>
                <a:off x="5576454" y="5195454"/>
                <a:ext cx="207818" cy="207818"/>
              </a:xfrm>
              <a:custGeom>
                <a:avLst/>
                <a:gdLst>
                  <a:gd name="connsiteX0" fmla="*/ 104167 w 207818"/>
                  <a:gd name="connsiteY0" fmla="*/ 643 h 207818"/>
                  <a:gd name="connsiteX1" fmla="*/ 208076 w 207818"/>
                  <a:gd name="connsiteY1" fmla="*/ 104552 h 207818"/>
                  <a:gd name="connsiteX2" fmla="*/ 104167 w 207818"/>
                  <a:gd name="connsiteY2" fmla="*/ 208461 h 207818"/>
                  <a:gd name="connsiteX3" fmla="*/ 258 w 207818"/>
                  <a:gd name="connsiteY3" fmla="*/ 104552 h 207818"/>
                  <a:gd name="connsiteX4" fmla="*/ 104167 w 207818"/>
                  <a:gd name="connsiteY4" fmla="*/ 64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167" y="643"/>
                    </a:moveTo>
                    <a:cubicBezTo>
                      <a:pt x="161556" y="643"/>
                      <a:pt x="208076" y="47165"/>
                      <a:pt x="208076" y="104552"/>
                    </a:cubicBezTo>
                    <a:cubicBezTo>
                      <a:pt x="208076" y="161941"/>
                      <a:pt x="161556" y="208461"/>
                      <a:pt x="104167" y="208461"/>
                    </a:cubicBezTo>
                    <a:cubicBezTo>
                      <a:pt x="46780" y="208461"/>
                      <a:pt x="258" y="161941"/>
                      <a:pt x="258" y="104552"/>
                    </a:cubicBezTo>
                    <a:cubicBezTo>
                      <a:pt x="258" y="47165"/>
                      <a:pt x="46780" y="643"/>
                      <a:pt x="104167" y="6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8BF8D3A-607B-425A-83E9-28D3079D0EB0}"/>
                  </a:ext>
                </a:extLst>
              </p:cNvPr>
              <p:cNvSpPr/>
              <p:nvPr/>
            </p:nvSpPr>
            <p:spPr>
              <a:xfrm>
                <a:off x="5992090" y="5195454"/>
                <a:ext cx="207818" cy="207818"/>
              </a:xfrm>
              <a:custGeom>
                <a:avLst/>
                <a:gdLst>
                  <a:gd name="connsiteX0" fmla="*/ 528 w 207818"/>
                  <a:gd name="connsiteY0" fmla="*/ 843 h 207818"/>
                  <a:gd name="connsiteX1" fmla="*/ 208346 w 207818"/>
                  <a:gd name="connsiteY1" fmla="*/ 843 h 207818"/>
                  <a:gd name="connsiteX2" fmla="*/ 208346 w 207818"/>
                  <a:gd name="connsiteY2" fmla="*/ 208661 h 207818"/>
                  <a:gd name="connsiteX3" fmla="*/ 528 w 207818"/>
                  <a:gd name="connsiteY3" fmla="*/ 20866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28" y="843"/>
                    </a:moveTo>
                    <a:lnTo>
                      <a:pt x="208346" y="843"/>
                    </a:lnTo>
                    <a:lnTo>
                      <a:pt x="208346" y="208661"/>
                    </a:lnTo>
                    <a:lnTo>
                      <a:pt x="528" y="20866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F6E7BC5F-355C-4E2B-A4BE-4783F99CAF87}"/>
                  </a:ext>
                </a:extLst>
              </p:cNvPr>
              <p:cNvSpPr/>
              <p:nvPr/>
            </p:nvSpPr>
            <p:spPr>
              <a:xfrm>
                <a:off x="6199909" y="5195454"/>
                <a:ext cx="207818" cy="207818"/>
              </a:xfrm>
              <a:custGeom>
                <a:avLst/>
                <a:gdLst>
                  <a:gd name="connsiteX0" fmla="*/ 104272 w 207818"/>
                  <a:gd name="connsiteY0" fmla="*/ 208461 h 207818"/>
                  <a:gd name="connsiteX1" fmla="*/ 363 w 207818"/>
                  <a:gd name="connsiteY1" fmla="*/ 208461 h 207818"/>
                  <a:gd name="connsiteX2" fmla="*/ 363 w 207818"/>
                  <a:gd name="connsiteY2" fmla="*/ 104552 h 207818"/>
                  <a:gd name="connsiteX3" fmla="*/ 363 w 207818"/>
                  <a:gd name="connsiteY3" fmla="*/ 643 h 207818"/>
                  <a:gd name="connsiteX4" fmla="*/ 104272 w 207818"/>
                  <a:gd name="connsiteY4" fmla="*/ 643 h 207818"/>
                  <a:gd name="connsiteX5" fmla="*/ 208181 w 207818"/>
                  <a:gd name="connsiteY5" fmla="*/ 104552 h 207818"/>
                  <a:gd name="connsiteX6" fmla="*/ 104272 w 207818"/>
                  <a:gd name="connsiteY6" fmla="*/ 20846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272" y="208461"/>
                    </a:moveTo>
                    <a:cubicBezTo>
                      <a:pt x="80052" y="208461"/>
                      <a:pt x="363" y="208461"/>
                      <a:pt x="363" y="208461"/>
                    </a:cubicBezTo>
                    <a:cubicBezTo>
                      <a:pt x="363" y="208461"/>
                      <a:pt x="363" y="137716"/>
                      <a:pt x="363" y="104552"/>
                    </a:cubicBezTo>
                    <a:cubicBezTo>
                      <a:pt x="363" y="78647"/>
                      <a:pt x="363" y="643"/>
                      <a:pt x="363" y="643"/>
                    </a:cubicBezTo>
                    <a:cubicBezTo>
                      <a:pt x="363" y="643"/>
                      <a:pt x="72792" y="643"/>
                      <a:pt x="104272" y="643"/>
                    </a:cubicBezTo>
                    <a:cubicBezTo>
                      <a:pt x="161656" y="643"/>
                      <a:pt x="208181" y="47164"/>
                      <a:pt x="208181" y="104552"/>
                    </a:cubicBezTo>
                    <a:cubicBezTo>
                      <a:pt x="208181" y="161936"/>
                      <a:pt x="161656" y="208461"/>
                      <a:pt x="104272" y="2084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97F7A9BB-2715-4AA4-A6B7-9B444E8792AE}"/>
                  </a:ext>
                </a:extLst>
              </p:cNvPr>
              <p:cNvSpPr/>
              <p:nvPr/>
            </p:nvSpPr>
            <p:spPr>
              <a:xfrm>
                <a:off x="6615545" y="5195454"/>
                <a:ext cx="207818" cy="207818"/>
              </a:xfrm>
              <a:custGeom>
                <a:avLst/>
                <a:gdLst>
                  <a:gd name="connsiteX0" fmla="*/ 633 w 207818"/>
                  <a:gd name="connsiteY0" fmla="*/ 843 h 207818"/>
                  <a:gd name="connsiteX1" fmla="*/ 208451 w 207818"/>
                  <a:gd name="connsiteY1" fmla="*/ 843 h 207818"/>
                  <a:gd name="connsiteX2" fmla="*/ 208451 w 207818"/>
                  <a:gd name="connsiteY2" fmla="*/ 208661 h 207818"/>
                  <a:gd name="connsiteX3" fmla="*/ 633 w 207818"/>
                  <a:gd name="connsiteY3" fmla="*/ 20866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633" y="843"/>
                    </a:moveTo>
                    <a:lnTo>
                      <a:pt x="208451" y="843"/>
                    </a:lnTo>
                    <a:lnTo>
                      <a:pt x="208451" y="208661"/>
                    </a:lnTo>
                    <a:lnTo>
                      <a:pt x="633" y="20866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BC942A0A-9039-43AA-A268-010CEFB861FB}"/>
                  </a:ext>
                </a:extLst>
              </p:cNvPr>
              <p:cNvSpPr/>
              <p:nvPr/>
            </p:nvSpPr>
            <p:spPr>
              <a:xfrm>
                <a:off x="6823363" y="5195454"/>
                <a:ext cx="207818" cy="207818"/>
              </a:xfrm>
              <a:custGeom>
                <a:avLst/>
                <a:gdLst>
                  <a:gd name="connsiteX0" fmla="*/ 668 w 207818"/>
                  <a:gd name="connsiteY0" fmla="*/ 843 h 207818"/>
                  <a:gd name="connsiteX1" fmla="*/ 208486 w 207818"/>
                  <a:gd name="connsiteY1" fmla="*/ 843 h 207818"/>
                  <a:gd name="connsiteX2" fmla="*/ 208486 w 207818"/>
                  <a:gd name="connsiteY2" fmla="*/ 208661 h 207818"/>
                  <a:gd name="connsiteX3" fmla="*/ 668 w 207818"/>
                  <a:gd name="connsiteY3" fmla="*/ 20866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668" y="843"/>
                    </a:moveTo>
                    <a:lnTo>
                      <a:pt x="208486" y="843"/>
                    </a:lnTo>
                    <a:lnTo>
                      <a:pt x="208486" y="208661"/>
                    </a:lnTo>
                    <a:lnTo>
                      <a:pt x="668" y="20866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9BD37C36-7A93-4321-A377-F903DC0F18DB}"/>
                  </a:ext>
                </a:extLst>
              </p:cNvPr>
              <p:cNvSpPr/>
              <p:nvPr/>
            </p:nvSpPr>
            <p:spPr>
              <a:xfrm>
                <a:off x="7031181" y="5195454"/>
                <a:ext cx="207818" cy="207818"/>
              </a:xfrm>
              <a:custGeom>
                <a:avLst/>
                <a:gdLst>
                  <a:gd name="connsiteX0" fmla="*/ 703 w 207818"/>
                  <a:gd name="connsiteY0" fmla="*/ 843 h 207818"/>
                  <a:gd name="connsiteX1" fmla="*/ 208521 w 207818"/>
                  <a:gd name="connsiteY1" fmla="*/ 843 h 207818"/>
                  <a:gd name="connsiteX2" fmla="*/ 208521 w 207818"/>
                  <a:gd name="connsiteY2" fmla="*/ 208661 h 207818"/>
                  <a:gd name="connsiteX3" fmla="*/ 703 w 207818"/>
                  <a:gd name="connsiteY3" fmla="*/ 20866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03" y="843"/>
                    </a:moveTo>
                    <a:lnTo>
                      <a:pt x="208521" y="843"/>
                    </a:lnTo>
                    <a:lnTo>
                      <a:pt x="208521" y="208661"/>
                    </a:lnTo>
                    <a:lnTo>
                      <a:pt x="703" y="20866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60CB6665-22D2-4E7C-9EDB-7224234897A8}"/>
                  </a:ext>
                </a:extLst>
              </p:cNvPr>
              <p:cNvSpPr/>
              <p:nvPr/>
            </p:nvSpPr>
            <p:spPr>
              <a:xfrm>
                <a:off x="7239000" y="5195454"/>
                <a:ext cx="207818" cy="207818"/>
              </a:xfrm>
              <a:custGeom>
                <a:avLst/>
                <a:gdLst>
                  <a:gd name="connsiteX0" fmla="*/ 738 w 207818"/>
                  <a:gd name="connsiteY0" fmla="*/ 843 h 207818"/>
                  <a:gd name="connsiteX1" fmla="*/ 208556 w 207818"/>
                  <a:gd name="connsiteY1" fmla="*/ 843 h 207818"/>
                  <a:gd name="connsiteX2" fmla="*/ 208556 w 207818"/>
                  <a:gd name="connsiteY2" fmla="*/ 208661 h 207818"/>
                  <a:gd name="connsiteX3" fmla="*/ 738 w 207818"/>
                  <a:gd name="connsiteY3" fmla="*/ 20866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38" y="843"/>
                    </a:moveTo>
                    <a:lnTo>
                      <a:pt x="208556" y="843"/>
                    </a:lnTo>
                    <a:lnTo>
                      <a:pt x="208556" y="208661"/>
                    </a:lnTo>
                    <a:lnTo>
                      <a:pt x="738" y="20866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EC4FED0-9344-42A3-8FBE-EFEEF5709B06}"/>
                  </a:ext>
                </a:extLst>
              </p:cNvPr>
              <p:cNvSpPr/>
              <p:nvPr/>
            </p:nvSpPr>
            <p:spPr>
              <a:xfrm>
                <a:off x="8070272" y="5195454"/>
                <a:ext cx="207818" cy="207818"/>
              </a:xfrm>
              <a:custGeom>
                <a:avLst/>
                <a:gdLst>
                  <a:gd name="connsiteX0" fmla="*/ 878 w 207818"/>
                  <a:gd name="connsiteY0" fmla="*/ 843 h 207818"/>
                  <a:gd name="connsiteX1" fmla="*/ 208696 w 207818"/>
                  <a:gd name="connsiteY1" fmla="*/ 843 h 207818"/>
                  <a:gd name="connsiteX2" fmla="*/ 208696 w 207818"/>
                  <a:gd name="connsiteY2" fmla="*/ 208661 h 207818"/>
                  <a:gd name="connsiteX3" fmla="*/ 878 w 207818"/>
                  <a:gd name="connsiteY3" fmla="*/ 20866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78" y="843"/>
                    </a:moveTo>
                    <a:lnTo>
                      <a:pt x="208696" y="843"/>
                    </a:lnTo>
                    <a:lnTo>
                      <a:pt x="208696" y="208661"/>
                    </a:lnTo>
                    <a:lnTo>
                      <a:pt x="878" y="20866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C3CBBF8-E1F0-44B3-B954-6FB19E823A4B}"/>
                  </a:ext>
                </a:extLst>
              </p:cNvPr>
              <p:cNvSpPr/>
              <p:nvPr/>
            </p:nvSpPr>
            <p:spPr>
              <a:xfrm>
                <a:off x="8901545" y="5195454"/>
                <a:ext cx="207818" cy="207818"/>
              </a:xfrm>
              <a:custGeom>
                <a:avLst/>
                <a:gdLst>
                  <a:gd name="connsiteX0" fmla="*/ 104727 w 207818"/>
                  <a:gd name="connsiteY0" fmla="*/ 643 h 207818"/>
                  <a:gd name="connsiteX1" fmla="*/ 208636 w 207818"/>
                  <a:gd name="connsiteY1" fmla="*/ 104552 h 207818"/>
                  <a:gd name="connsiteX2" fmla="*/ 104727 w 207818"/>
                  <a:gd name="connsiteY2" fmla="*/ 208461 h 207818"/>
                  <a:gd name="connsiteX3" fmla="*/ 818 w 207818"/>
                  <a:gd name="connsiteY3" fmla="*/ 104552 h 207818"/>
                  <a:gd name="connsiteX4" fmla="*/ 104727 w 207818"/>
                  <a:gd name="connsiteY4" fmla="*/ 64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727" y="643"/>
                    </a:moveTo>
                    <a:cubicBezTo>
                      <a:pt x="162116" y="643"/>
                      <a:pt x="208636" y="47165"/>
                      <a:pt x="208636" y="104552"/>
                    </a:cubicBezTo>
                    <a:cubicBezTo>
                      <a:pt x="208636" y="161941"/>
                      <a:pt x="162116" y="208461"/>
                      <a:pt x="104727" y="208461"/>
                    </a:cubicBezTo>
                    <a:cubicBezTo>
                      <a:pt x="47340" y="208461"/>
                      <a:pt x="818" y="161941"/>
                      <a:pt x="818" y="104552"/>
                    </a:cubicBezTo>
                    <a:cubicBezTo>
                      <a:pt x="818" y="47165"/>
                      <a:pt x="47340" y="643"/>
                      <a:pt x="104727" y="6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5DB40E0F-3723-4978-A440-F29A67D9CC48}"/>
                  </a:ext>
                </a:extLst>
              </p:cNvPr>
              <p:cNvSpPr/>
              <p:nvPr/>
            </p:nvSpPr>
            <p:spPr>
              <a:xfrm>
                <a:off x="4745181" y="5403272"/>
                <a:ext cx="207818" cy="207818"/>
              </a:xfrm>
              <a:custGeom>
                <a:avLst/>
                <a:gdLst>
                  <a:gd name="connsiteX0" fmla="*/ 318 w 207818"/>
                  <a:gd name="connsiteY0" fmla="*/ 878 h 207818"/>
                  <a:gd name="connsiteX1" fmla="*/ 208136 w 207818"/>
                  <a:gd name="connsiteY1" fmla="*/ 878 h 207818"/>
                  <a:gd name="connsiteX2" fmla="*/ 208136 w 207818"/>
                  <a:gd name="connsiteY2" fmla="*/ 208696 h 207818"/>
                  <a:gd name="connsiteX3" fmla="*/ 318 w 207818"/>
                  <a:gd name="connsiteY3" fmla="*/ 2086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18" y="878"/>
                    </a:moveTo>
                    <a:lnTo>
                      <a:pt x="208136" y="878"/>
                    </a:lnTo>
                    <a:lnTo>
                      <a:pt x="208136" y="208696"/>
                    </a:lnTo>
                    <a:lnTo>
                      <a:pt x="318" y="2086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9CB01A81-ED15-4B6C-9230-65A32630C054}"/>
                  </a:ext>
                </a:extLst>
              </p:cNvPr>
              <p:cNvSpPr/>
              <p:nvPr/>
            </p:nvSpPr>
            <p:spPr>
              <a:xfrm>
                <a:off x="4953000" y="5403272"/>
                <a:ext cx="207818" cy="207818"/>
              </a:xfrm>
              <a:custGeom>
                <a:avLst/>
                <a:gdLst>
                  <a:gd name="connsiteX0" fmla="*/ 353 w 207818"/>
                  <a:gd name="connsiteY0" fmla="*/ 878 h 207818"/>
                  <a:gd name="connsiteX1" fmla="*/ 208171 w 207818"/>
                  <a:gd name="connsiteY1" fmla="*/ 878 h 207818"/>
                  <a:gd name="connsiteX2" fmla="*/ 208171 w 207818"/>
                  <a:gd name="connsiteY2" fmla="*/ 208696 h 207818"/>
                  <a:gd name="connsiteX3" fmla="*/ 353 w 207818"/>
                  <a:gd name="connsiteY3" fmla="*/ 2086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53" y="878"/>
                    </a:moveTo>
                    <a:lnTo>
                      <a:pt x="208171" y="878"/>
                    </a:lnTo>
                    <a:lnTo>
                      <a:pt x="208171" y="208696"/>
                    </a:lnTo>
                    <a:lnTo>
                      <a:pt x="353" y="2086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E4E183D-284D-4576-A19B-EB90FBE10D1A}"/>
                  </a:ext>
                </a:extLst>
              </p:cNvPr>
              <p:cNvSpPr/>
              <p:nvPr/>
            </p:nvSpPr>
            <p:spPr>
              <a:xfrm>
                <a:off x="5160818" y="5403272"/>
                <a:ext cx="207818" cy="207818"/>
              </a:xfrm>
              <a:custGeom>
                <a:avLst/>
                <a:gdLst>
                  <a:gd name="connsiteX0" fmla="*/ 208006 w 207818"/>
                  <a:gd name="connsiteY0" fmla="*/ 678 h 207818"/>
                  <a:gd name="connsiteX1" fmla="*/ 188 w 207818"/>
                  <a:gd name="connsiteY1" fmla="*/ 678 h 207818"/>
                  <a:gd name="connsiteX2" fmla="*/ 188 w 207818"/>
                  <a:gd name="connsiteY2" fmla="*/ 208496 h 207818"/>
                  <a:gd name="connsiteX3" fmla="*/ 208006 w 207818"/>
                  <a:gd name="connsiteY3" fmla="*/ 67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006" y="678"/>
                    </a:moveTo>
                    <a:lnTo>
                      <a:pt x="188" y="678"/>
                    </a:lnTo>
                    <a:lnTo>
                      <a:pt x="188" y="208496"/>
                    </a:lnTo>
                    <a:cubicBezTo>
                      <a:pt x="114962" y="208496"/>
                      <a:pt x="208006" y="115452"/>
                      <a:pt x="208006" y="6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6C47D2B3-E687-48A1-AB2E-A8D12464B2B9}"/>
                  </a:ext>
                </a:extLst>
              </p:cNvPr>
              <p:cNvSpPr/>
              <p:nvPr/>
            </p:nvSpPr>
            <p:spPr>
              <a:xfrm>
                <a:off x="5784272" y="5403272"/>
                <a:ext cx="207818" cy="207818"/>
              </a:xfrm>
              <a:custGeom>
                <a:avLst/>
                <a:gdLst>
                  <a:gd name="connsiteX0" fmla="*/ 104202 w 207818"/>
                  <a:gd name="connsiteY0" fmla="*/ 678 h 207818"/>
                  <a:gd name="connsiteX1" fmla="*/ 208111 w 207818"/>
                  <a:gd name="connsiteY1" fmla="*/ 678 h 207818"/>
                  <a:gd name="connsiteX2" fmla="*/ 208111 w 207818"/>
                  <a:gd name="connsiteY2" fmla="*/ 104587 h 207818"/>
                  <a:gd name="connsiteX3" fmla="*/ 208111 w 207818"/>
                  <a:gd name="connsiteY3" fmla="*/ 208496 h 207818"/>
                  <a:gd name="connsiteX4" fmla="*/ 104202 w 207818"/>
                  <a:gd name="connsiteY4" fmla="*/ 208496 h 207818"/>
                  <a:gd name="connsiteX5" fmla="*/ 293 w 207818"/>
                  <a:gd name="connsiteY5" fmla="*/ 104587 h 207818"/>
                  <a:gd name="connsiteX6" fmla="*/ 104202 w 207818"/>
                  <a:gd name="connsiteY6" fmla="*/ 67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202" y="678"/>
                    </a:moveTo>
                    <a:cubicBezTo>
                      <a:pt x="128421" y="678"/>
                      <a:pt x="208111" y="678"/>
                      <a:pt x="208111" y="678"/>
                    </a:cubicBezTo>
                    <a:cubicBezTo>
                      <a:pt x="208111" y="678"/>
                      <a:pt x="208111" y="71411"/>
                      <a:pt x="208111" y="104587"/>
                    </a:cubicBezTo>
                    <a:cubicBezTo>
                      <a:pt x="208111" y="130483"/>
                      <a:pt x="208111" y="208496"/>
                      <a:pt x="208111" y="208496"/>
                    </a:cubicBezTo>
                    <a:cubicBezTo>
                      <a:pt x="208111" y="208496"/>
                      <a:pt x="135699" y="208496"/>
                      <a:pt x="104202" y="208496"/>
                    </a:cubicBezTo>
                    <a:cubicBezTo>
                      <a:pt x="46794" y="208496"/>
                      <a:pt x="293" y="161953"/>
                      <a:pt x="293" y="104587"/>
                    </a:cubicBezTo>
                    <a:cubicBezTo>
                      <a:pt x="293" y="47213"/>
                      <a:pt x="46794" y="678"/>
                      <a:pt x="104202" y="6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E24325CD-8C66-448D-BAA1-886F07EC7BF4}"/>
                  </a:ext>
                </a:extLst>
              </p:cNvPr>
              <p:cNvSpPr/>
              <p:nvPr/>
            </p:nvSpPr>
            <p:spPr>
              <a:xfrm>
                <a:off x="5992090" y="5403272"/>
                <a:ext cx="207818" cy="207818"/>
              </a:xfrm>
              <a:custGeom>
                <a:avLst/>
                <a:gdLst>
                  <a:gd name="connsiteX0" fmla="*/ 208146 w 207818"/>
                  <a:gd name="connsiteY0" fmla="*/ 678 h 207818"/>
                  <a:gd name="connsiteX1" fmla="*/ 328 w 207818"/>
                  <a:gd name="connsiteY1" fmla="*/ 678 h 207818"/>
                  <a:gd name="connsiteX2" fmla="*/ 328 w 207818"/>
                  <a:gd name="connsiteY2" fmla="*/ 208496 h 207818"/>
                  <a:gd name="connsiteX3" fmla="*/ 208146 w 207818"/>
                  <a:gd name="connsiteY3" fmla="*/ 67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146" y="678"/>
                    </a:moveTo>
                    <a:lnTo>
                      <a:pt x="328" y="678"/>
                    </a:lnTo>
                    <a:lnTo>
                      <a:pt x="328" y="208496"/>
                    </a:lnTo>
                    <a:cubicBezTo>
                      <a:pt x="115102" y="208496"/>
                      <a:pt x="208146" y="115452"/>
                      <a:pt x="208146" y="6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8C5B0C06-7D75-466F-A41E-DC3E8AB8DB70}"/>
                  </a:ext>
                </a:extLst>
              </p:cNvPr>
              <p:cNvSpPr/>
              <p:nvPr/>
            </p:nvSpPr>
            <p:spPr>
              <a:xfrm>
                <a:off x="6615545" y="5403272"/>
                <a:ext cx="207818" cy="207818"/>
              </a:xfrm>
              <a:custGeom>
                <a:avLst/>
                <a:gdLst>
                  <a:gd name="connsiteX0" fmla="*/ 633 w 207818"/>
                  <a:gd name="connsiteY0" fmla="*/ 878 h 207818"/>
                  <a:gd name="connsiteX1" fmla="*/ 208451 w 207818"/>
                  <a:gd name="connsiteY1" fmla="*/ 878 h 207818"/>
                  <a:gd name="connsiteX2" fmla="*/ 208451 w 207818"/>
                  <a:gd name="connsiteY2" fmla="*/ 208696 h 207818"/>
                  <a:gd name="connsiteX3" fmla="*/ 633 w 207818"/>
                  <a:gd name="connsiteY3" fmla="*/ 2086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633" y="878"/>
                    </a:moveTo>
                    <a:lnTo>
                      <a:pt x="208451" y="878"/>
                    </a:lnTo>
                    <a:lnTo>
                      <a:pt x="208451" y="208696"/>
                    </a:lnTo>
                    <a:lnTo>
                      <a:pt x="633" y="2086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4DC5136E-13A4-48EE-84D6-7C55FA9C9318}"/>
                  </a:ext>
                </a:extLst>
              </p:cNvPr>
              <p:cNvSpPr/>
              <p:nvPr/>
            </p:nvSpPr>
            <p:spPr>
              <a:xfrm>
                <a:off x="6823363" y="5403272"/>
                <a:ext cx="207818" cy="207818"/>
              </a:xfrm>
              <a:custGeom>
                <a:avLst/>
                <a:gdLst>
                  <a:gd name="connsiteX0" fmla="*/ 668 w 207818"/>
                  <a:gd name="connsiteY0" fmla="*/ 878 h 207818"/>
                  <a:gd name="connsiteX1" fmla="*/ 208486 w 207818"/>
                  <a:gd name="connsiteY1" fmla="*/ 878 h 207818"/>
                  <a:gd name="connsiteX2" fmla="*/ 208486 w 207818"/>
                  <a:gd name="connsiteY2" fmla="*/ 208696 h 207818"/>
                  <a:gd name="connsiteX3" fmla="*/ 668 w 207818"/>
                  <a:gd name="connsiteY3" fmla="*/ 2086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668" y="878"/>
                    </a:moveTo>
                    <a:lnTo>
                      <a:pt x="208486" y="878"/>
                    </a:lnTo>
                    <a:lnTo>
                      <a:pt x="208486" y="208696"/>
                    </a:lnTo>
                    <a:lnTo>
                      <a:pt x="668" y="2086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93757826-27E4-4A2A-8991-653CE1793138}"/>
                  </a:ext>
                </a:extLst>
              </p:cNvPr>
              <p:cNvSpPr/>
              <p:nvPr/>
            </p:nvSpPr>
            <p:spPr>
              <a:xfrm>
                <a:off x="7031181" y="5403272"/>
                <a:ext cx="207818" cy="207818"/>
              </a:xfrm>
              <a:custGeom>
                <a:avLst/>
                <a:gdLst>
                  <a:gd name="connsiteX0" fmla="*/ 703 w 207818"/>
                  <a:gd name="connsiteY0" fmla="*/ 878 h 207818"/>
                  <a:gd name="connsiteX1" fmla="*/ 208521 w 207818"/>
                  <a:gd name="connsiteY1" fmla="*/ 878 h 207818"/>
                  <a:gd name="connsiteX2" fmla="*/ 208521 w 207818"/>
                  <a:gd name="connsiteY2" fmla="*/ 208696 h 207818"/>
                  <a:gd name="connsiteX3" fmla="*/ 703 w 207818"/>
                  <a:gd name="connsiteY3" fmla="*/ 2086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03" y="878"/>
                    </a:moveTo>
                    <a:lnTo>
                      <a:pt x="208521" y="878"/>
                    </a:lnTo>
                    <a:lnTo>
                      <a:pt x="208521" y="208696"/>
                    </a:lnTo>
                    <a:lnTo>
                      <a:pt x="703" y="2086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A43897E7-8D31-4844-9DF9-C1182549932D}"/>
                  </a:ext>
                </a:extLst>
              </p:cNvPr>
              <p:cNvSpPr/>
              <p:nvPr/>
            </p:nvSpPr>
            <p:spPr>
              <a:xfrm>
                <a:off x="7239000" y="5403272"/>
                <a:ext cx="207818" cy="207818"/>
              </a:xfrm>
              <a:custGeom>
                <a:avLst/>
                <a:gdLst>
                  <a:gd name="connsiteX0" fmla="*/ 738 w 207818"/>
                  <a:gd name="connsiteY0" fmla="*/ 878 h 207818"/>
                  <a:gd name="connsiteX1" fmla="*/ 208556 w 207818"/>
                  <a:gd name="connsiteY1" fmla="*/ 878 h 207818"/>
                  <a:gd name="connsiteX2" fmla="*/ 208556 w 207818"/>
                  <a:gd name="connsiteY2" fmla="*/ 208696 h 207818"/>
                  <a:gd name="connsiteX3" fmla="*/ 738 w 207818"/>
                  <a:gd name="connsiteY3" fmla="*/ 2086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38" y="878"/>
                    </a:moveTo>
                    <a:lnTo>
                      <a:pt x="208556" y="878"/>
                    </a:lnTo>
                    <a:lnTo>
                      <a:pt x="208556" y="208696"/>
                    </a:lnTo>
                    <a:lnTo>
                      <a:pt x="738" y="2086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F08EB2BD-1558-4198-913C-B56AE1D44D22}"/>
                  </a:ext>
                </a:extLst>
              </p:cNvPr>
              <p:cNvSpPr/>
              <p:nvPr/>
            </p:nvSpPr>
            <p:spPr>
              <a:xfrm>
                <a:off x="7446818" y="5403272"/>
                <a:ext cx="207818" cy="207818"/>
              </a:xfrm>
              <a:custGeom>
                <a:avLst/>
                <a:gdLst>
                  <a:gd name="connsiteX0" fmla="*/ 773 w 207818"/>
                  <a:gd name="connsiteY0" fmla="*/ 878 h 207818"/>
                  <a:gd name="connsiteX1" fmla="*/ 208591 w 207818"/>
                  <a:gd name="connsiteY1" fmla="*/ 878 h 207818"/>
                  <a:gd name="connsiteX2" fmla="*/ 208591 w 207818"/>
                  <a:gd name="connsiteY2" fmla="*/ 208696 h 207818"/>
                  <a:gd name="connsiteX3" fmla="*/ 773 w 207818"/>
                  <a:gd name="connsiteY3" fmla="*/ 2086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73" y="878"/>
                    </a:moveTo>
                    <a:lnTo>
                      <a:pt x="208591" y="878"/>
                    </a:lnTo>
                    <a:lnTo>
                      <a:pt x="208591" y="208696"/>
                    </a:lnTo>
                    <a:lnTo>
                      <a:pt x="773" y="2086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5AFA950F-9DD7-498F-BDEE-C9FAF0139DA1}"/>
                  </a:ext>
                </a:extLst>
              </p:cNvPr>
              <p:cNvSpPr/>
              <p:nvPr/>
            </p:nvSpPr>
            <p:spPr>
              <a:xfrm>
                <a:off x="7654636" y="5403272"/>
                <a:ext cx="207818" cy="207818"/>
              </a:xfrm>
              <a:custGeom>
                <a:avLst/>
                <a:gdLst>
                  <a:gd name="connsiteX0" fmla="*/ 808 w 207818"/>
                  <a:gd name="connsiteY0" fmla="*/ 878 h 207818"/>
                  <a:gd name="connsiteX1" fmla="*/ 208626 w 207818"/>
                  <a:gd name="connsiteY1" fmla="*/ 878 h 207818"/>
                  <a:gd name="connsiteX2" fmla="*/ 208626 w 207818"/>
                  <a:gd name="connsiteY2" fmla="*/ 208696 h 207818"/>
                  <a:gd name="connsiteX3" fmla="*/ 808 w 207818"/>
                  <a:gd name="connsiteY3" fmla="*/ 2086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08" y="878"/>
                    </a:moveTo>
                    <a:lnTo>
                      <a:pt x="208626" y="878"/>
                    </a:lnTo>
                    <a:lnTo>
                      <a:pt x="208626" y="208696"/>
                    </a:lnTo>
                    <a:lnTo>
                      <a:pt x="808" y="2086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2B2A133A-C924-468C-88BE-8FA41B555A80}"/>
                  </a:ext>
                </a:extLst>
              </p:cNvPr>
              <p:cNvSpPr/>
              <p:nvPr/>
            </p:nvSpPr>
            <p:spPr>
              <a:xfrm>
                <a:off x="7862454" y="5403272"/>
                <a:ext cx="207818" cy="207818"/>
              </a:xfrm>
              <a:custGeom>
                <a:avLst/>
                <a:gdLst>
                  <a:gd name="connsiteX0" fmla="*/ 843 w 207818"/>
                  <a:gd name="connsiteY0" fmla="*/ 878 h 207818"/>
                  <a:gd name="connsiteX1" fmla="*/ 208661 w 207818"/>
                  <a:gd name="connsiteY1" fmla="*/ 878 h 207818"/>
                  <a:gd name="connsiteX2" fmla="*/ 208661 w 207818"/>
                  <a:gd name="connsiteY2" fmla="*/ 208696 h 207818"/>
                  <a:gd name="connsiteX3" fmla="*/ 843 w 207818"/>
                  <a:gd name="connsiteY3" fmla="*/ 2086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43" y="878"/>
                    </a:moveTo>
                    <a:lnTo>
                      <a:pt x="208661" y="878"/>
                    </a:lnTo>
                    <a:lnTo>
                      <a:pt x="208661" y="208696"/>
                    </a:lnTo>
                    <a:lnTo>
                      <a:pt x="843" y="2086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019A4D28-03AF-4D1A-9FE3-A73CBE1ED984}"/>
                  </a:ext>
                </a:extLst>
              </p:cNvPr>
              <p:cNvSpPr/>
              <p:nvPr/>
            </p:nvSpPr>
            <p:spPr>
              <a:xfrm>
                <a:off x="8070272" y="5403272"/>
                <a:ext cx="207818" cy="207818"/>
              </a:xfrm>
              <a:custGeom>
                <a:avLst/>
                <a:gdLst>
                  <a:gd name="connsiteX0" fmla="*/ 878 w 207818"/>
                  <a:gd name="connsiteY0" fmla="*/ 878 h 207818"/>
                  <a:gd name="connsiteX1" fmla="*/ 208696 w 207818"/>
                  <a:gd name="connsiteY1" fmla="*/ 878 h 207818"/>
                  <a:gd name="connsiteX2" fmla="*/ 208696 w 207818"/>
                  <a:gd name="connsiteY2" fmla="*/ 208696 h 207818"/>
                  <a:gd name="connsiteX3" fmla="*/ 878 w 207818"/>
                  <a:gd name="connsiteY3" fmla="*/ 2086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78" y="878"/>
                    </a:moveTo>
                    <a:lnTo>
                      <a:pt x="208696" y="878"/>
                    </a:lnTo>
                    <a:lnTo>
                      <a:pt x="208696" y="208696"/>
                    </a:lnTo>
                    <a:lnTo>
                      <a:pt x="878" y="20869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A227D4F-0653-4A30-9EAF-20048F306375}"/>
                  </a:ext>
                </a:extLst>
              </p:cNvPr>
              <p:cNvSpPr/>
              <p:nvPr/>
            </p:nvSpPr>
            <p:spPr>
              <a:xfrm>
                <a:off x="8278090" y="5403272"/>
                <a:ext cx="207818" cy="207818"/>
              </a:xfrm>
              <a:custGeom>
                <a:avLst/>
                <a:gdLst>
                  <a:gd name="connsiteX0" fmla="*/ 104622 w 207818"/>
                  <a:gd name="connsiteY0" fmla="*/ 208496 h 207818"/>
                  <a:gd name="connsiteX1" fmla="*/ 713 w 207818"/>
                  <a:gd name="connsiteY1" fmla="*/ 208496 h 207818"/>
                  <a:gd name="connsiteX2" fmla="*/ 713 w 207818"/>
                  <a:gd name="connsiteY2" fmla="*/ 104587 h 207818"/>
                  <a:gd name="connsiteX3" fmla="*/ 713 w 207818"/>
                  <a:gd name="connsiteY3" fmla="*/ 678 h 207818"/>
                  <a:gd name="connsiteX4" fmla="*/ 104622 w 207818"/>
                  <a:gd name="connsiteY4" fmla="*/ 678 h 207818"/>
                  <a:gd name="connsiteX5" fmla="*/ 208531 w 207818"/>
                  <a:gd name="connsiteY5" fmla="*/ 104587 h 207818"/>
                  <a:gd name="connsiteX6" fmla="*/ 104622 w 207818"/>
                  <a:gd name="connsiteY6" fmla="*/ 20849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622" y="208496"/>
                    </a:moveTo>
                    <a:cubicBezTo>
                      <a:pt x="80402" y="208496"/>
                      <a:pt x="713" y="208496"/>
                      <a:pt x="713" y="208496"/>
                    </a:cubicBezTo>
                    <a:cubicBezTo>
                      <a:pt x="713" y="208496"/>
                      <a:pt x="713" y="137751"/>
                      <a:pt x="713" y="104587"/>
                    </a:cubicBezTo>
                    <a:cubicBezTo>
                      <a:pt x="713" y="78682"/>
                      <a:pt x="713" y="678"/>
                      <a:pt x="713" y="678"/>
                    </a:cubicBezTo>
                    <a:cubicBezTo>
                      <a:pt x="713" y="678"/>
                      <a:pt x="73142" y="678"/>
                      <a:pt x="104622" y="678"/>
                    </a:cubicBezTo>
                    <a:cubicBezTo>
                      <a:pt x="162006" y="678"/>
                      <a:pt x="208531" y="47199"/>
                      <a:pt x="208531" y="104587"/>
                    </a:cubicBezTo>
                    <a:cubicBezTo>
                      <a:pt x="208531" y="161971"/>
                      <a:pt x="162006" y="208496"/>
                      <a:pt x="104622" y="2084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673A3B21-C0A4-4438-BD67-7FB61BBF2813}"/>
                  </a:ext>
                </a:extLst>
              </p:cNvPr>
              <p:cNvSpPr/>
              <p:nvPr/>
            </p:nvSpPr>
            <p:spPr>
              <a:xfrm>
                <a:off x="4745181" y="5611090"/>
                <a:ext cx="207818" cy="207818"/>
              </a:xfrm>
              <a:custGeom>
                <a:avLst/>
                <a:gdLst>
                  <a:gd name="connsiteX0" fmla="*/ 118 w 207818"/>
                  <a:gd name="connsiteY0" fmla="*/ 104622 h 207818"/>
                  <a:gd name="connsiteX1" fmla="*/ 118 w 207818"/>
                  <a:gd name="connsiteY1" fmla="*/ 713 h 207818"/>
                  <a:gd name="connsiteX2" fmla="*/ 104027 w 207818"/>
                  <a:gd name="connsiteY2" fmla="*/ 713 h 207818"/>
                  <a:gd name="connsiteX3" fmla="*/ 207936 w 207818"/>
                  <a:gd name="connsiteY3" fmla="*/ 713 h 207818"/>
                  <a:gd name="connsiteX4" fmla="*/ 207936 w 207818"/>
                  <a:gd name="connsiteY4" fmla="*/ 104622 h 207818"/>
                  <a:gd name="connsiteX5" fmla="*/ 104027 w 207818"/>
                  <a:gd name="connsiteY5" fmla="*/ 208531 h 207818"/>
                  <a:gd name="connsiteX6" fmla="*/ 118 w 207818"/>
                  <a:gd name="connsiteY6" fmla="*/ 10462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18" y="104622"/>
                    </a:moveTo>
                    <a:cubicBezTo>
                      <a:pt x="118" y="80402"/>
                      <a:pt x="118" y="713"/>
                      <a:pt x="118" y="713"/>
                    </a:cubicBezTo>
                    <a:cubicBezTo>
                      <a:pt x="118" y="713"/>
                      <a:pt x="70859" y="713"/>
                      <a:pt x="104027" y="713"/>
                    </a:cubicBezTo>
                    <a:cubicBezTo>
                      <a:pt x="129931" y="713"/>
                      <a:pt x="207936" y="713"/>
                      <a:pt x="207936" y="713"/>
                    </a:cubicBezTo>
                    <a:cubicBezTo>
                      <a:pt x="207936" y="713"/>
                      <a:pt x="207936" y="73142"/>
                      <a:pt x="207936" y="104622"/>
                    </a:cubicBezTo>
                    <a:cubicBezTo>
                      <a:pt x="207936" y="162006"/>
                      <a:pt x="161411" y="208531"/>
                      <a:pt x="104027" y="208531"/>
                    </a:cubicBezTo>
                    <a:cubicBezTo>
                      <a:pt x="46639" y="208531"/>
                      <a:pt x="118" y="162006"/>
                      <a:pt x="118" y="1046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4EAD3512-09CD-4F65-9ADE-D5BA931D25BF}"/>
                  </a:ext>
                </a:extLst>
              </p:cNvPr>
              <p:cNvSpPr/>
              <p:nvPr/>
            </p:nvSpPr>
            <p:spPr>
              <a:xfrm>
                <a:off x="5576454" y="5611090"/>
                <a:ext cx="207818" cy="207818"/>
              </a:xfrm>
              <a:custGeom>
                <a:avLst/>
                <a:gdLst>
                  <a:gd name="connsiteX0" fmla="*/ 104167 w 207818"/>
                  <a:gd name="connsiteY0" fmla="*/ 713 h 207818"/>
                  <a:gd name="connsiteX1" fmla="*/ 208076 w 207818"/>
                  <a:gd name="connsiteY1" fmla="*/ 104622 h 207818"/>
                  <a:gd name="connsiteX2" fmla="*/ 104167 w 207818"/>
                  <a:gd name="connsiteY2" fmla="*/ 208531 h 207818"/>
                  <a:gd name="connsiteX3" fmla="*/ 258 w 207818"/>
                  <a:gd name="connsiteY3" fmla="*/ 104622 h 207818"/>
                  <a:gd name="connsiteX4" fmla="*/ 104167 w 207818"/>
                  <a:gd name="connsiteY4" fmla="*/ 71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167" y="713"/>
                    </a:moveTo>
                    <a:cubicBezTo>
                      <a:pt x="161556" y="713"/>
                      <a:pt x="208076" y="47235"/>
                      <a:pt x="208076" y="104622"/>
                    </a:cubicBezTo>
                    <a:cubicBezTo>
                      <a:pt x="208076" y="162011"/>
                      <a:pt x="161556" y="208531"/>
                      <a:pt x="104167" y="208531"/>
                    </a:cubicBezTo>
                    <a:cubicBezTo>
                      <a:pt x="46780" y="208531"/>
                      <a:pt x="258" y="162011"/>
                      <a:pt x="258" y="104622"/>
                    </a:cubicBezTo>
                    <a:cubicBezTo>
                      <a:pt x="258" y="47235"/>
                      <a:pt x="46780" y="713"/>
                      <a:pt x="104167" y="7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2E949066-9764-4AF5-86AE-7719E133BB6E}"/>
                  </a:ext>
                </a:extLst>
              </p:cNvPr>
              <p:cNvSpPr/>
              <p:nvPr/>
            </p:nvSpPr>
            <p:spPr>
              <a:xfrm>
                <a:off x="6615545" y="5611090"/>
                <a:ext cx="207818" cy="207818"/>
              </a:xfrm>
              <a:custGeom>
                <a:avLst/>
                <a:gdLst>
                  <a:gd name="connsiteX0" fmla="*/ 633 w 207818"/>
                  <a:gd name="connsiteY0" fmla="*/ 913 h 207818"/>
                  <a:gd name="connsiteX1" fmla="*/ 208451 w 207818"/>
                  <a:gd name="connsiteY1" fmla="*/ 913 h 207818"/>
                  <a:gd name="connsiteX2" fmla="*/ 208451 w 207818"/>
                  <a:gd name="connsiteY2" fmla="*/ 208731 h 207818"/>
                  <a:gd name="connsiteX3" fmla="*/ 633 w 207818"/>
                  <a:gd name="connsiteY3" fmla="*/ 20873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633" y="913"/>
                    </a:moveTo>
                    <a:lnTo>
                      <a:pt x="208451" y="913"/>
                    </a:lnTo>
                    <a:lnTo>
                      <a:pt x="208451" y="208731"/>
                    </a:lnTo>
                    <a:lnTo>
                      <a:pt x="633" y="20873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81477222-7599-4B3E-AE68-0F6ADFEBA3B3}"/>
                  </a:ext>
                </a:extLst>
              </p:cNvPr>
              <p:cNvSpPr/>
              <p:nvPr/>
            </p:nvSpPr>
            <p:spPr>
              <a:xfrm>
                <a:off x="6823363" y="5611090"/>
                <a:ext cx="207818" cy="207818"/>
              </a:xfrm>
              <a:custGeom>
                <a:avLst/>
                <a:gdLst>
                  <a:gd name="connsiteX0" fmla="*/ 208286 w 207818"/>
                  <a:gd name="connsiteY0" fmla="*/ 713 h 207818"/>
                  <a:gd name="connsiteX1" fmla="*/ 468 w 207818"/>
                  <a:gd name="connsiteY1" fmla="*/ 713 h 207818"/>
                  <a:gd name="connsiteX2" fmla="*/ 468 w 207818"/>
                  <a:gd name="connsiteY2" fmla="*/ 208531 h 207818"/>
                  <a:gd name="connsiteX3" fmla="*/ 208286 w 207818"/>
                  <a:gd name="connsiteY3" fmla="*/ 71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286" y="713"/>
                    </a:moveTo>
                    <a:lnTo>
                      <a:pt x="468" y="713"/>
                    </a:lnTo>
                    <a:lnTo>
                      <a:pt x="468" y="208531"/>
                    </a:lnTo>
                    <a:cubicBezTo>
                      <a:pt x="115242" y="208531"/>
                      <a:pt x="208286" y="115487"/>
                      <a:pt x="208286" y="7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B091555F-A647-495C-BB19-18D8E9525622}"/>
                  </a:ext>
                </a:extLst>
              </p:cNvPr>
              <p:cNvSpPr/>
              <p:nvPr/>
            </p:nvSpPr>
            <p:spPr>
              <a:xfrm>
                <a:off x="7446818" y="5611090"/>
                <a:ext cx="207818" cy="207818"/>
              </a:xfrm>
              <a:custGeom>
                <a:avLst/>
                <a:gdLst>
                  <a:gd name="connsiteX0" fmla="*/ 773 w 207818"/>
                  <a:gd name="connsiteY0" fmla="*/ 913 h 207818"/>
                  <a:gd name="connsiteX1" fmla="*/ 208591 w 207818"/>
                  <a:gd name="connsiteY1" fmla="*/ 913 h 207818"/>
                  <a:gd name="connsiteX2" fmla="*/ 208591 w 207818"/>
                  <a:gd name="connsiteY2" fmla="*/ 208731 h 207818"/>
                  <a:gd name="connsiteX3" fmla="*/ 773 w 207818"/>
                  <a:gd name="connsiteY3" fmla="*/ 20873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73" y="913"/>
                    </a:moveTo>
                    <a:lnTo>
                      <a:pt x="208591" y="913"/>
                    </a:lnTo>
                    <a:lnTo>
                      <a:pt x="208591" y="208731"/>
                    </a:lnTo>
                    <a:lnTo>
                      <a:pt x="773" y="20873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70C1B67F-8175-4DBC-9D5D-1E88E0629F58}"/>
                  </a:ext>
                </a:extLst>
              </p:cNvPr>
              <p:cNvSpPr/>
              <p:nvPr/>
            </p:nvSpPr>
            <p:spPr>
              <a:xfrm>
                <a:off x="8693727" y="5611090"/>
                <a:ext cx="207818" cy="207818"/>
              </a:xfrm>
              <a:custGeom>
                <a:avLst/>
                <a:gdLst>
                  <a:gd name="connsiteX0" fmla="*/ 208601 w 207818"/>
                  <a:gd name="connsiteY0" fmla="*/ 104622 h 207818"/>
                  <a:gd name="connsiteX1" fmla="*/ 208601 w 207818"/>
                  <a:gd name="connsiteY1" fmla="*/ 208531 h 207818"/>
                  <a:gd name="connsiteX2" fmla="*/ 104692 w 207818"/>
                  <a:gd name="connsiteY2" fmla="*/ 208526 h 207818"/>
                  <a:gd name="connsiteX3" fmla="*/ 783 w 207818"/>
                  <a:gd name="connsiteY3" fmla="*/ 208526 h 207818"/>
                  <a:gd name="connsiteX4" fmla="*/ 783 w 207818"/>
                  <a:gd name="connsiteY4" fmla="*/ 104619 h 207818"/>
                  <a:gd name="connsiteX5" fmla="*/ 104689 w 207818"/>
                  <a:gd name="connsiteY5" fmla="*/ 713 h 207818"/>
                  <a:gd name="connsiteX6" fmla="*/ 208601 w 207818"/>
                  <a:gd name="connsiteY6" fmla="*/ 10462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601" y="104622"/>
                    </a:moveTo>
                    <a:cubicBezTo>
                      <a:pt x="208601" y="128839"/>
                      <a:pt x="208601" y="208531"/>
                      <a:pt x="208601" y="208531"/>
                    </a:cubicBezTo>
                    <a:cubicBezTo>
                      <a:pt x="208601" y="208531"/>
                      <a:pt x="137862" y="208531"/>
                      <a:pt x="104692" y="208526"/>
                    </a:cubicBezTo>
                    <a:cubicBezTo>
                      <a:pt x="78787" y="208531"/>
                      <a:pt x="783" y="208526"/>
                      <a:pt x="783" y="208526"/>
                    </a:cubicBezTo>
                    <a:cubicBezTo>
                      <a:pt x="783" y="208526"/>
                      <a:pt x="783" y="136105"/>
                      <a:pt x="783" y="104619"/>
                    </a:cubicBezTo>
                    <a:cubicBezTo>
                      <a:pt x="785" y="47235"/>
                      <a:pt x="47304" y="713"/>
                      <a:pt x="104689" y="713"/>
                    </a:cubicBezTo>
                    <a:cubicBezTo>
                      <a:pt x="162076" y="713"/>
                      <a:pt x="208601" y="47235"/>
                      <a:pt x="208601" y="1046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58535BC1-3362-4F98-A503-FD9327269B4C}"/>
                  </a:ext>
                </a:extLst>
              </p:cNvPr>
              <p:cNvSpPr/>
              <p:nvPr/>
            </p:nvSpPr>
            <p:spPr>
              <a:xfrm>
                <a:off x="4953000" y="5818909"/>
                <a:ext cx="207818" cy="207818"/>
              </a:xfrm>
              <a:custGeom>
                <a:avLst/>
                <a:gdLst>
                  <a:gd name="connsiteX0" fmla="*/ 104062 w 207818"/>
                  <a:gd name="connsiteY0" fmla="*/ 748 h 207818"/>
                  <a:gd name="connsiteX1" fmla="*/ 207971 w 207818"/>
                  <a:gd name="connsiteY1" fmla="*/ 748 h 207818"/>
                  <a:gd name="connsiteX2" fmla="*/ 207971 w 207818"/>
                  <a:gd name="connsiteY2" fmla="*/ 104657 h 207818"/>
                  <a:gd name="connsiteX3" fmla="*/ 207971 w 207818"/>
                  <a:gd name="connsiteY3" fmla="*/ 208566 h 207818"/>
                  <a:gd name="connsiteX4" fmla="*/ 104062 w 207818"/>
                  <a:gd name="connsiteY4" fmla="*/ 208566 h 207818"/>
                  <a:gd name="connsiteX5" fmla="*/ 153 w 207818"/>
                  <a:gd name="connsiteY5" fmla="*/ 104657 h 207818"/>
                  <a:gd name="connsiteX6" fmla="*/ 104062 w 207818"/>
                  <a:gd name="connsiteY6" fmla="*/ 74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062" y="748"/>
                    </a:moveTo>
                    <a:cubicBezTo>
                      <a:pt x="128281" y="748"/>
                      <a:pt x="207971" y="748"/>
                      <a:pt x="207971" y="748"/>
                    </a:cubicBezTo>
                    <a:cubicBezTo>
                      <a:pt x="207971" y="748"/>
                      <a:pt x="207971" y="71481"/>
                      <a:pt x="207971" y="104657"/>
                    </a:cubicBezTo>
                    <a:cubicBezTo>
                      <a:pt x="207971" y="130553"/>
                      <a:pt x="207971" y="208566"/>
                      <a:pt x="207971" y="208566"/>
                    </a:cubicBezTo>
                    <a:cubicBezTo>
                      <a:pt x="207971" y="208566"/>
                      <a:pt x="135559" y="208566"/>
                      <a:pt x="104062" y="208566"/>
                    </a:cubicBezTo>
                    <a:cubicBezTo>
                      <a:pt x="46654" y="208566"/>
                      <a:pt x="153" y="162023"/>
                      <a:pt x="153" y="104657"/>
                    </a:cubicBezTo>
                    <a:cubicBezTo>
                      <a:pt x="153" y="47283"/>
                      <a:pt x="46654" y="748"/>
                      <a:pt x="104062" y="7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8A23AAD9-780B-45DE-9E6B-F53375DAC9DD}"/>
                  </a:ext>
                </a:extLst>
              </p:cNvPr>
              <p:cNvSpPr/>
              <p:nvPr/>
            </p:nvSpPr>
            <p:spPr>
              <a:xfrm>
                <a:off x="5160818" y="5818909"/>
                <a:ext cx="207818" cy="207818"/>
              </a:xfrm>
              <a:custGeom>
                <a:avLst/>
                <a:gdLst>
                  <a:gd name="connsiteX0" fmla="*/ 188 w 207818"/>
                  <a:gd name="connsiteY0" fmla="*/ 748 h 207818"/>
                  <a:gd name="connsiteX1" fmla="*/ 188 w 207818"/>
                  <a:gd name="connsiteY1" fmla="*/ 208566 h 207818"/>
                  <a:gd name="connsiteX2" fmla="*/ 208006 w 207818"/>
                  <a:gd name="connsiteY2" fmla="*/ 208566 h 207818"/>
                  <a:gd name="connsiteX3" fmla="*/ 188 w 207818"/>
                  <a:gd name="connsiteY3" fmla="*/ 74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188" y="748"/>
                    </a:moveTo>
                    <a:lnTo>
                      <a:pt x="188" y="208566"/>
                    </a:lnTo>
                    <a:lnTo>
                      <a:pt x="208006" y="208566"/>
                    </a:lnTo>
                    <a:cubicBezTo>
                      <a:pt x="208006" y="93789"/>
                      <a:pt x="114962" y="748"/>
                      <a:pt x="188" y="7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1B15B753-CC05-49E4-AE68-DAB2C027A6DF}"/>
                  </a:ext>
                </a:extLst>
              </p:cNvPr>
              <p:cNvSpPr/>
              <p:nvPr/>
            </p:nvSpPr>
            <p:spPr>
              <a:xfrm>
                <a:off x="5784272" y="5818909"/>
                <a:ext cx="207818" cy="207818"/>
              </a:xfrm>
              <a:custGeom>
                <a:avLst/>
                <a:gdLst>
                  <a:gd name="connsiteX0" fmla="*/ 104202 w 207818"/>
                  <a:gd name="connsiteY0" fmla="*/ 748 h 207818"/>
                  <a:gd name="connsiteX1" fmla="*/ 208111 w 207818"/>
                  <a:gd name="connsiteY1" fmla="*/ 748 h 207818"/>
                  <a:gd name="connsiteX2" fmla="*/ 208111 w 207818"/>
                  <a:gd name="connsiteY2" fmla="*/ 104657 h 207818"/>
                  <a:gd name="connsiteX3" fmla="*/ 208111 w 207818"/>
                  <a:gd name="connsiteY3" fmla="*/ 208566 h 207818"/>
                  <a:gd name="connsiteX4" fmla="*/ 104202 w 207818"/>
                  <a:gd name="connsiteY4" fmla="*/ 208566 h 207818"/>
                  <a:gd name="connsiteX5" fmla="*/ 293 w 207818"/>
                  <a:gd name="connsiteY5" fmla="*/ 104657 h 207818"/>
                  <a:gd name="connsiteX6" fmla="*/ 104202 w 207818"/>
                  <a:gd name="connsiteY6" fmla="*/ 74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202" y="748"/>
                    </a:moveTo>
                    <a:cubicBezTo>
                      <a:pt x="128421" y="748"/>
                      <a:pt x="208111" y="748"/>
                      <a:pt x="208111" y="748"/>
                    </a:cubicBezTo>
                    <a:cubicBezTo>
                      <a:pt x="208111" y="748"/>
                      <a:pt x="208111" y="71481"/>
                      <a:pt x="208111" y="104657"/>
                    </a:cubicBezTo>
                    <a:cubicBezTo>
                      <a:pt x="208111" y="130553"/>
                      <a:pt x="208111" y="208566"/>
                      <a:pt x="208111" y="208566"/>
                    </a:cubicBezTo>
                    <a:cubicBezTo>
                      <a:pt x="208111" y="208566"/>
                      <a:pt x="135699" y="208566"/>
                      <a:pt x="104202" y="208566"/>
                    </a:cubicBezTo>
                    <a:cubicBezTo>
                      <a:pt x="46794" y="208566"/>
                      <a:pt x="293" y="162023"/>
                      <a:pt x="293" y="104657"/>
                    </a:cubicBezTo>
                    <a:cubicBezTo>
                      <a:pt x="293" y="47283"/>
                      <a:pt x="46794" y="748"/>
                      <a:pt x="104202" y="7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63E60138-5892-4AFD-AEDF-9A5A1D136FBE}"/>
                  </a:ext>
                </a:extLst>
              </p:cNvPr>
              <p:cNvSpPr/>
              <p:nvPr/>
            </p:nvSpPr>
            <p:spPr>
              <a:xfrm>
                <a:off x="5992090" y="5818909"/>
                <a:ext cx="207818" cy="207818"/>
              </a:xfrm>
              <a:custGeom>
                <a:avLst/>
                <a:gdLst>
                  <a:gd name="connsiteX0" fmla="*/ 528 w 207818"/>
                  <a:gd name="connsiteY0" fmla="*/ 948 h 207818"/>
                  <a:gd name="connsiteX1" fmla="*/ 208346 w 207818"/>
                  <a:gd name="connsiteY1" fmla="*/ 948 h 207818"/>
                  <a:gd name="connsiteX2" fmla="*/ 208346 w 207818"/>
                  <a:gd name="connsiteY2" fmla="*/ 208766 h 207818"/>
                  <a:gd name="connsiteX3" fmla="*/ 528 w 207818"/>
                  <a:gd name="connsiteY3" fmla="*/ 20876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28" y="948"/>
                    </a:moveTo>
                    <a:lnTo>
                      <a:pt x="208346" y="948"/>
                    </a:lnTo>
                    <a:lnTo>
                      <a:pt x="208346" y="208766"/>
                    </a:lnTo>
                    <a:lnTo>
                      <a:pt x="528" y="20876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75D6DE9C-143E-4266-A52C-75DCA980C4C7}"/>
                  </a:ext>
                </a:extLst>
              </p:cNvPr>
              <p:cNvSpPr/>
              <p:nvPr/>
            </p:nvSpPr>
            <p:spPr>
              <a:xfrm>
                <a:off x="6199909" y="5818909"/>
                <a:ext cx="207818" cy="207818"/>
              </a:xfrm>
              <a:custGeom>
                <a:avLst/>
                <a:gdLst>
                  <a:gd name="connsiteX0" fmla="*/ 104272 w 207818"/>
                  <a:gd name="connsiteY0" fmla="*/ 208566 h 207818"/>
                  <a:gd name="connsiteX1" fmla="*/ 363 w 207818"/>
                  <a:gd name="connsiteY1" fmla="*/ 208566 h 207818"/>
                  <a:gd name="connsiteX2" fmla="*/ 363 w 207818"/>
                  <a:gd name="connsiteY2" fmla="*/ 104657 h 207818"/>
                  <a:gd name="connsiteX3" fmla="*/ 363 w 207818"/>
                  <a:gd name="connsiteY3" fmla="*/ 748 h 207818"/>
                  <a:gd name="connsiteX4" fmla="*/ 104272 w 207818"/>
                  <a:gd name="connsiteY4" fmla="*/ 748 h 207818"/>
                  <a:gd name="connsiteX5" fmla="*/ 208181 w 207818"/>
                  <a:gd name="connsiteY5" fmla="*/ 104657 h 207818"/>
                  <a:gd name="connsiteX6" fmla="*/ 104272 w 207818"/>
                  <a:gd name="connsiteY6" fmla="*/ 20856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272" y="208566"/>
                    </a:moveTo>
                    <a:cubicBezTo>
                      <a:pt x="80052" y="208566"/>
                      <a:pt x="363" y="208566"/>
                      <a:pt x="363" y="208566"/>
                    </a:cubicBezTo>
                    <a:cubicBezTo>
                      <a:pt x="363" y="208566"/>
                      <a:pt x="363" y="137821"/>
                      <a:pt x="363" y="104657"/>
                    </a:cubicBezTo>
                    <a:cubicBezTo>
                      <a:pt x="363" y="78752"/>
                      <a:pt x="363" y="748"/>
                      <a:pt x="363" y="748"/>
                    </a:cubicBezTo>
                    <a:cubicBezTo>
                      <a:pt x="363" y="748"/>
                      <a:pt x="72792" y="748"/>
                      <a:pt x="104272" y="748"/>
                    </a:cubicBezTo>
                    <a:cubicBezTo>
                      <a:pt x="161656" y="748"/>
                      <a:pt x="208181" y="47269"/>
                      <a:pt x="208181" y="104657"/>
                    </a:cubicBezTo>
                    <a:cubicBezTo>
                      <a:pt x="208181" y="162041"/>
                      <a:pt x="161656" y="208566"/>
                      <a:pt x="104272" y="2085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D7638254-F4B5-427F-90CA-641255A4BA91}"/>
                  </a:ext>
                </a:extLst>
              </p:cNvPr>
              <p:cNvSpPr/>
              <p:nvPr/>
            </p:nvSpPr>
            <p:spPr>
              <a:xfrm>
                <a:off x="6615545" y="5818909"/>
                <a:ext cx="207818" cy="207818"/>
              </a:xfrm>
              <a:custGeom>
                <a:avLst/>
                <a:gdLst>
                  <a:gd name="connsiteX0" fmla="*/ 633 w 207818"/>
                  <a:gd name="connsiteY0" fmla="*/ 948 h 207818"/>
                  <a:gd name="connsiteX1" fmla="*/ 208451 w 207818"/>
                  <a:gd name="connsiteY1" fmla="*/ 948 h 207818"/>
                  <a:gd name="connsiteX2" fmla="*/ 208451 w 207818"/>
                  <a:gd name="connsiteY2" fmla="*/ 208766 h 207818"/>
                  <a:gd name="connsiteX3" fmla="*/ 633 w 207818"/>
                  <a:gd name="connsiteY3" fmla="*/ 20876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633" y="948"/>
                    </a:moveTo>
                    <a:lnTo>
                      <a:pt x="208451" y="948"/>
                    </a:lnTo>
                    <a:lnTo>
                      <a:pt x="208451" y="208766"/>
                    </a:lnTo>
                    <a:lnTo>
                      <a:pt x="633" y="20876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A675F41C-BEB6-4D37-9450-00B0EC4CDA07}"/>
                  </a:ext>
                </a:extLst>
              </p:cNvPr>
              <p:cNvSpPr/>
              <p:nvPr/>
            </p:nvSpPr>
            <p:spPr>
              <a:xfrm>
                <a:off x="7239000" y="5818909"/>
                <a:ext cx="207818" cy="207818"/>
              </a:xfrm>
              <a:custGeom>
                <a:avLst/>
                <a:gdLst>
                  <a:gd name="connsiteX0" fmla="*/ 104447 w 207818"/>
                  <a:gd name="connsiteY0" fmla="*/ 748 h 207818"/>
                  <a:gd name="connsiteX1" fmla="*/ 208356 w 207818"/>
                  <a:gd name="connsiteY1" fmla="*/ 748 h 207818"/>
                  <a:gd name="connsiteX2" fmla="*/ 208356 w 207818"/>
                  <a:gd name="connsiteY2" fmla="*/ 104657 h 207818"/>
                  <a:gd name="connsiteX3" fmla="*/ 208356 w 207818"/>
                  <a:gd name="connsiteY3" fmla="*/ 208566 h 207818"/>
                  <a:gd name="connsiteX4" fmla="*/ 104447 w 207818"/>
                  <a:gd name="connsiteY4" fmla="*/ 208566 h 207818"/>
                  <a:gd name="connsiteX5" fmla="*/ 538 w 207818"/>
                  <a:gd name="connsiteY5" fmla="*/ 104657 h 207818"/>
                  <a:gd name="connsiteX6" fmla="*/ 104447 w 207818"/>
                  <a:gd name="connsiteY6" fmla="*/ 74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447" y="748"/>
                    </a:moveTo>
                    <a:cubicBezTo>
                      <a:pt x="128666" y="748"/>
                      <a:pt x="208356" y="748"/>
                      <a:pt x="208356" y="748"/>
                    </a:cubicBezTo>
                    <a:cubicBezTo>
                      <a:pt x="208356" y="748"/>
                      <a:pt x="208356" y="71481"/>
                      <a:pt x="208356" y="104657"/>
                    </a:cubicBezTo>
                    <a:cubicBezTo>
                      <a:pt x="208356" y="130553"/>
                      <a:pt x="208356" y="208566"/>
                      <a:pt x="208356" y="208566"/>
                    </a:cubicBezTo>
                    <a:cubicBezTo>
                      <a:pt x="208356" y="208566"/>
                      <a:pt x="135944" y="208566"/>
                      <a:pt x="104447" y="208566"/>
                    </a:cubicBezTo>
                    <a:cubicBezTo>
                      <a:pt x="47039" y="208566"/>
                      <a:pt x="538" y="162023"/>
                      <a:pt x="538" y="104657"/>
                    </a:cubicBezTo>
                    <a:cubicBezTo>
                      <a:pt x="538" y="47283"/>
                      <a:pt x="47039" y="748"/>
                      <a:pt x="104447" y="7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C28F114-A448-4759-BB39-20E233D75116}"/>
                  </a:ext>
                </a:extLst>
              </p:cNvPr>
              <p:cNvSpPr/>
              <p:nvPr/>
            </p:nvSpPr>
            <p:spPr>
              <a:xfrm>
                <a:off x="7446818" y="5818909"/>
                <a:ext cx="207818" cy="207818"/>
              </a:xfrm>
              <a:custGeom>
                <a:avLst/>
                <a:gdLst>
                  <a:gd name="connsiteX0" fmla="*/ 208391 w 207818"/>
                  <a:gd name="connsiteY0" fmla="*/ 748 h 207818"/>
                  <a:gd name="connsiteX1" fmla="*/ 573 w 207818"/>
                  <a:gd name="connsiteY1" fmla="*/ 748 h 207818"/>
                  <a:gd name="connsiteX2" fmla="*/ 573 w 207818"/>
                  <a:gd name="connsiteY2" fmla="*/ 208566 h 207818"/>
                  <a:gd name="connsiteX3" fmla="*/ 208391 w 207818"/>
                  <a:gd name="connsiteY3" fmla="*/ 74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391" y="748"/>
                    </a:moveTo>
                    <a:lnTo>
                      <a:pt x="573" y="748"/>
                    </a:lnTo>
                    <a:lnTo>
                      <a:pt x="573" y="208566"/>
                    </a:lnTo>
                    <a:cubicBezTo>
                      <a:pt x="115347" y="208566"/>
                      <a:pt x="208391" y="115522"/>
                      <a:pt x="208391" y="7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F27E027D-0ABE-407F-9C6C-55E8BF8931AB}"/>
                  </a:ext>
                </a:extLst>
              </p:cNvPr>
              <p:cNvSpPr/>
              <p:nvPr/>
            </p:nvSpPr>
            <p:spPr>
              <a:xfrm>
                <a:off x="7862454" y="5818909"/>
                <a:ext cx="207818" cy="207818"/>
              </a:xfrm>
              <a:custGeom>
                <a:avLst/>
                <a:gdLst>
                  <a:gd name="connsiteX0" fmla="*/ 643 w 207818"/>
                  <a:gd name="connsiteY0" fmla="*/ 208566 h 207818"/>
                  <a:gd name="connsiteX1" fmla="*/ 208461 w 207818"/>
                  <a:gd name="connsiteY1" fmla="*/ 208566 h 207818"/>
                  <a:gd name="connsiteX2" fmla="*/ 208461 w 207818"/>
                  <a:gd name="connsiteY2" fmla="*/ 748 h 207818"/>
                  <a:gd name="connsiteX3" fmla="*/ 643 w 207818"/>
                  <a:gd name="connsiteY3" fmla="*/ 20856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643" y="208566"/>
                    </a:moveTo>
                    <a:lnTo>
                      <a:pt x="208461" y="208566"/>
                    </a:lnTo>
                    <a:lnTo>
                      <a:pt x="208461" y="748"/>
                    </a:lnTo>
                    <a:cubicBezTo>
                      <a:pt x="93687" y="748"/>
                      <a:pt x="643" y="93789"/>
                      <a:pt x="643" y="2085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4E817A8-ECA4-417B-888B-96029EC4AB05}"/>
                  </a:ext>
                </a:extLst>
              </p:cNvPr>
              <p:cNvSpPr/>
              <p:nvPr/>
            </p:nvSpPr>
            <p:spPr>
              <a:xfrm>
                <a:off x="8070272" y="5818909"/>
                <a:ext cx="207818" cy="207818"/>
              </a:xfrm>
              <a:custGeom>
                <a:avLst/>
                <a:gdLst>
                  <a:gd name="connsiteX0" fmla="*/ 104587 w 207818"/>
                  <a:gd name="connsiteY0" fmla="*/ 208566 h 207818"/>
                  <a:gd name="connsiteX1" fmla="*/ 678 w 207818"/>
                  <a:gd name="connsiteY1" fmla="*/ 208566 h 207818"/>
                  <a:gd name="connsiteX2" fmla="*/ 678 w 207818"/>
                  <a:gd name="connsiteY2" fmla="*/ 104657 h 207818"/>
                  <a:gd name="connsiteX3" fmla="*/ 678 w 207818"/>
                  <a:gd name="connsiteY3" fmla="*/ 748 h 207818"/>
                  <a:gd name="connsiteX4" fmla="*/ 104587 w 207818"/>
                  <a:gd name="connsiteY4" fmla="*/ 748 h 207818"/>
                  <a:gd name="connsiteX5" fmla="*/ 208496 w 207818"/>
                  <a:gd name="connsiteY5" fmla="*/ 104657 h 207818"/>
                  <a:gd name="connsiteX6" fmla="*/ 104587 w 207818"/>
                  <a:gd name="connsiteY6" fmla="*/ 20856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587" y="208566"/>
                    </a:moveTo>
                    <a:cubicBezTo>
                      <a:pt x="80367" y="208566"/>
                      <a:pt x="678" y="208566"/>
                      <a:pt x="678" y="208566"/>
                    </a:cubicBezTo>
                    <a:cubicBezTo>
                      <a:pt x="678" y="208566"/>
                      <a:pt x="678" y="137821"/>
                      <a:pt x="678" y="104657"/>
                    </a:cubicBezTo>
                    <a:cubicBezTo>
                      <a:pt x="678" y="78752"/>
                      <a:pt x="678" y="748"/>
                      <a:pt x="678" y="748"/>
                    </a:cubicBezTo>
                    <a:cubicBezTo>
                      <a:pt x="678" y="748"/>
                      <a:pt x="73107" y="748"/>
                      <a:pt x="104587" y="748"/>
                    </a:cubicBezTo>
                    <a:cubicBezTo>
                      <a:pt x="161971" y="748"/>
                      <a:pt x="208496" y="47269"/>
                      <a:pt x="208496" y="104657"/>
                    </a:cubicBezTo>
                    <a:cubicBezTo>
                      <a:pt x="208496" y="162041"/>
                      <a:pt x="161971" y="208566"/>
                      <a:pt x="104587" y="2085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CF911D6E-0A64-41D1-97DD-03C468D231CF}"/>
                  </a:ext>
                </a:extLst>
              </p:cNvPr>
              <p:cNvSpPr/>
              <p:nvPr/>
            </p:nvSpPr>
            <p:spPr>
              <a:xfrm>
                <a:off x="8485909" y="5818909"/>
                <a:ext cx="207818" cy="207818"/>
              </a:xfrm>
              <a:custGeom>
                <a:avLst/>
                <a:gdLst>
                  <a:gd name="connsiteX0" fmla="*/ 748 w 207818"/>
                  <a:gd name="connsiteY0" fmla="*/ 208566 h 207818"/>
                  <a:gd name="connsiteX1" fmla="*/ 208566 w 207818"/>
                  <a:gd name="connsiteY1" fmla="*/ 208566 h 207818"/>
                  <a:gd name="connsiteX2" fmla="*/ 208566 w 207818"/>
                  <a:gd name="connsiteY2" fmla="*/ 748 h 207818"/>
                  <a:gd name="connsiteX3" fmla="*/ 748 w 207818"/>
                  <a:gd name="connsiteY3" fmla="*/ 20856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748" y="208566"/>
                    </a:moveTo>
                    <a:lnTo>
                      <a:pt x="208566" y="208566"/>
                    </a:lnTo>
                    <a:lnTo>
                      <a:pt x="208566" y="748"/>
                    </a:lnTo>
                    <a:cubicBezTo>
                      <a:pt x="93792" y="748"/>
                      <a:pt x="748" y="93789"/>
                      <a:pt x="748" y="2085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9C703127-508D-417C-8CAA-74EA293F2361}"/>
                  </a:ext>
                </a:extLst>
              </p:cNvPr>
              <p:cNvSpPr/>
              <p:nvPr/>
            </p:nvSpPr>
            <p:spPr>
              <a:xfrm>
                <a:off x="8693727" y="5818909"/>
                <a:ext cx="207818" cy="207818"/>
              </a:xfrm>
              <a:custGeom>
                <a:avLst/>
                <a:gdLst>
                  <a:gd name="connsiteX0" fmla="*/ 983 w 207818"/>
                  <a:gd name="connsiteY0" fmla="*/ 948 h 207818"/>
                  <a:gd name="connsiteX1" fmla="*/ 208801 w 207818"/>
                  <a:gd name="connsiteY1" fmla="*/ 948 h 207818"/>
                  <a:gd name="connsiteX2" fmla="*/ 208801 w 207818"/>
                  <a:gd name="connsiteY2" fmla="*/ 208766 h 207818"/>
                  <a:gd name="connsiteX3" fmla="*/ 983 w 207818"/>
                  <a:gd name="connsiteY3" fmla="*/ 20876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983" y="948"/>
                    </a:moveTo>
                    <a:lnTo>
                      <a:pt x="208801" y="948"/>
                    </a:lnTo>
                    <a:lnTo>
                      <a:pt x="208801" y="208766"/>
                    </a:lnTo>
                    <a:lnTo>
                      <a:pt x="983" y="20876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52D2BA8-ECCD-4068-BF69-2E53F4B247E8}"/>
                  </a:ext>
                </a:extLst>
              </p:cNvPr>
              <p:cNvSpPr/>
              <p:nvPr/>
            </p:nvSpPr>
            <p:spPr>
              <a:xfrm>
                <a:off x="8901545" y="5818909"/>
                <a:ext cx="207818" cy="207818"/>
              </a:xfrm>
              <a:custGeom>
                <a:avLst/>
                <a:gdLst>
                  <a:gd name="connsiteX0" fmla="*/ 818 w 207818"/>
                  <a:gd name="connsiteY0" fmla="*/ 748 h 207818"/>
                  <a:gd name="connsiteX1" fmla="*/ 818 w 207818"/>
                  <a:gd name="connsiteY1" fmla="*/ 208566 h 207818"/>
                  <a:gd name="connsiteX2" fmla="*/ 208636 w 207818"/>
                  <a:gd name="connsiteY2" fmla="*/ 208566 h 207818"/>
                  <a:gd name="connsiteX3" fmla="*/ 818 w 207818"/>
                  <a:gd name="connsiteY3" fmla="*/ 74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818" y="748"/>
                    </a:moveTo>
                    <a:lnTo>
                      <a:pt x="818" y="208566"/>
                    </a:lnTo>
                    <a:lnTo>
                      <a:pt x="208636" y="208566"/>
                    </a:lnTo>
                    <a:cubicBezTo>
                      <a:pt x="208636" y="93789"/>
                      <a:pt x="115592" y="748"/>
                      <a:pt x="818" y="7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A7899EB-FB67-4C86-959B-651A640B320A}"/>
                  </a:ext>
                </a:extLst>
              </p:cNvPr>
              <p:cNvSpPr/>
              <p:nvPr/>
            </p:nvSpPr>
            <p:spPr>
              <a:xfrm>
                <a:off x="5160818" y="6026727"/>
                <a:ext cx="207818" cy="207818"/>
              </a:xfrm>
              <a:custGeom>
                <a:avLst/>
                <a:gdLst>
                  <a:gd name="connsiteX0" fmla="*/ 388 w 207818"/>
                  <a:gd name="connsiteY0" fmla="*/ 983 h 207818"/>
                  <a:gd name="connsiteX1" fmla="*/ 208206 w 207818"/>
                  <a:gd name="connsiteY1" fmla="*/ 983 h 207818"/>
                  <a:gd name="connsiteX2" fmla="*/ 208206 w 207818"/>
                  <a:gd name="connsiteY2" fmla="*/ 208801 h 207818"/>
                  <a:gd name="connsiteX3" fmla="*/ 388 w 207818"/>
                  <a:gd name="connsiteY3" fmla="*/ 20880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88" y="983"/>
                    </a:moveTo>
                    <a:lnTo>
                      <a:pt x="208206" y="983"/>
                    </a:lnTo>
                    <a:lnTo>
                      <a:pt x="208206" y="208801"/>
                    </a:lnTo>
                    <a:lnTo>
                      <a:pt x="388" y="20880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7B5DE3AD-C776-4244-967C-33FF4D0A1729}"/>
                  </a:ext>
                </a:extLst>
              </p:cNvPr>
              <p:cNvSpPr/>
              <p:nvPr/>
            </p:nvSpPr>
            <p:spPr>
              <a:xfrm>
                <a:off x="5576454" y="6026727"/>
                <a:ext cx="207818" cy="207818"/>
              </a:xfrm>
              <a:custGeom>
                <a:avLst/>
                <a:gdLst>
                  <a:gd name="connsiteX0" fmla="*/ 208076 w 207818"/>
                  <a:gd name="connsiteY0" fmla="*/ 104692 h 207818"/>
                  <a:gd name="connsiteX1" fmla="*/ 208076 w 207818"/>
                  <a:gd name="connsiteY1" fmla="*/ 208601 h 207818"/>
                  <a:gd name="connsiteX2" fmla="*/ 104167 w 207818"/>
                  <a:gd name="connsiteY2" fmla="*/ 208596 h 207818"/>
                  <a:gd name="connsiteX3" fmla="*/ 258 w 207818"/>
                  <a:gd name="connsiteY3" fmla="*/ 208596 h 207818"/>
                  <a:gd name="connsiteX4" fmla="*/ 258 w 207818"/>
                  <a:gd name="connsiteY4" fmla="*/ 104689 h 207818"/>
                  <a:gd name="connsiteX5" fmla="*/ 104164 w 207818"/>
                  <a:gd name="connsiteY5" fmla="*/ 783 h 207818"/>
                  <a:gd name="connsiteX6" fmla="*/ 208076 w 207818"/>
                  <a:gd name="connsiteY6" fmla="*/ 10469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208076" y="104692"/>
                    </a:moveTo>
                    <a:cubicBezTo>
                      <a:pt x="208076" y="128909"/>
                      <a:pt x="208076" y="208601"/>
                      <a:pt x="208076" y="208601"/>
                    </a:cubicBezTo>
                    <a:cubicBezTo>
                      <a:pt x="208076" y="208601"/>
                      <a:pt x="137337" y="208601"/>
                      <a:pt x="104167" y="208596"/>
                    </a:cubicBezTo>
                    <a:cubicBezTo>
                      <a:pt x="78262" y="208601"/>
                      <a:pt x="258" y="208596"/>
                      <a:pt x="258" y="208596"/>
                    </a:cubicBezTo>
                    <a:cubicBezTo>
                      <a:pt x="258" y="208596"/>
                      <a:pt x="258" y="136175"/>
                      <a:pt x="258" y="104689"/>
                    </a:cubicBezTo>
                    <a:cubicBezTo>
                      <a:pt x="260" y="47305"/>
                      <a:pt x="46779" y="783"/>
                      <a:pt x="104164" y="783"/>
                    </a:cubicBezTo>
                    <a:cubicBezTo>
                      <a:pt x="161551" y="783"/>
                      <a:pt x="208076" y="47305"/>
                      <a:pt x="208076" y="1046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94C94931-C565-40CA-863F-6FC0586CAF43}"/>
                  </a:ext>
                </a:extLst>
              </p:cNvPr>
              <p:cNvSpPr/>
              <p:nvPr/>
            </p:nvSpPr>
            <p:spPr>
              <a:xfrm>
                <a:off x="5992090" y="6026727"/>
                <a:ext cx="207818" cy="207818"/>
              </a:xfrm>
              <a:custGeom>
                <a:avLst/>
                <a:gdLst>
                  <a:gd name="connsiteX0" fmla="*/ 528 w 207818"/>
                  <a:gd name="connsiteY0" fmla="*/ 983 h 207818"/>
                  <a:gd name="connsiteX1" fmla="*/ 208346 w 207818"/>
                  <a:gd name="connsiteY1" fmla="*/ 983 h 207818"/>
                  <a:gd name="connsiteX2" fmla="*/ 208346 w 207818"/>
                  <a:gd name="connsiteY2" fmla="*/ 208801 h 207818"/>
                  <a:gd name="connsiteX3" fmla="*/ 528 w 207818"/>
                  <a:gd name="connsiteY3" fmla="*/ 20880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28" y="983"/>
                    </a:moveTo>
                    <a:lnTo>
                      <a:pt x="208346" y="983"/>
                    </a:lnTo>
                    <a:lnTo>
                      <a:pt x="208346" y="208801"/>
                    </a:lnTo>
                    <a:lnTo>
                      <a:pt x="528" y="20880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152FDC35-5D77-42DF-87DD-8E6B6FA220B6}"/>
                  </a:ext>
                </a:extLst>
              </p:cNvPr>
              <p:cNvSpPr/>
              <p:nvPr/>
            </p:nvSpPr>
            <p:spPr>
              <a:xfrm>
                <a:off x="6407727" y="6026727"/>
                <a:ext cx="207818" cy="207818"/>
              </a:xfrm>
              <a:custGeom>
                <a:avLst/>
                <a:gdLst>
                  <a:gd name="connsiteX0" fmla="*/ 104307 w 207818"/>
                  <a:gd name="connsiteY0" fmla="*/ 783 h 207818"/>
                  <a:gd name="connsiteX1" fmla="*/ 208216 w 207818"/>
                  <a:gd name="connsiteY1" fmla="*/ 783 h 207818"/>
                  <a:gd name="connsiteX2" fmla="*/ 208216 w 207818"/>
                  <a:gd name="connsiteY2" fmla="*/ 104692 h 207818"/>
                  <a:gd name="connsiteX3" fmla="*/ 208216 w 207818"/>
                  <a:gd name="connsiteY3" fmla="*/ 208601 h 207818"/>
                  <a:gd name="connsiteX4" fmla="*/ 104307 w 207818"/>
                  <a:gd name="connsiteY4" fmla="*/ 208601 h 207818"/>
                  <a:gd name="connsiteX5" fmla="*/ 398 w 207818"/>
                  <a:gd name="connsiteY5" fmla="*/ 104692 h 207818"/>
                  <a:gd name="connsiteX6" fmla="*/ 104307 w 207818"/>
                  <a:gd name="connsiteY6" fmla="*/ 78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307" y="783"/>
                    </a:moveTo>
                    <a:cubicBezTo>
                      <a:pt x="128526" y="783"/>
                      <a:pt x="208216" y="783"/>
                      <a:pt x="208216" y="783"/>
                    </a:cubicBezTo>
                    <a:cubicBezTo>
                      <a:pt x="208216" y="783"/>
                      <a:pt x="208216" y="71516"/>
                      <a:pt x="208216" y="104692"/>
                    </a:cubicBezTo>
                    <a:cubicBezTo>
                      <a:pt x="208216" y="130588"/>
                      <a:pt x="208216" y="208601"/>
                      <a:pt x="208216" y="208601"/>
                    </a:cubicBezTo>
                    <a:cubicBezTo>
                      <a:pt x="208216" y="208601"/>
                      <a:pt x="135804" y="208601"/>
                      <a:pt x="104307" y="208601"/>
                    </a:cubicBezTo>
                    <a:cubicBezTo>
                      <a:pt x="46899" y="208601"/>
                      <a:pt x="398" y="162058"/>
                      <a:pt x="398" y="104692"/>
                    </a:cubicBezTo>
                    <a:cubicBezTo>
                      <a:pt x="398" y="47318"/>
                      <a:pt x="46899" y="783"/>
                      <a:pt x="104307" y="7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6F22508A-AD4E-4ED6-83A1-BCE61A505024}"/>
                  </a:ext>
                </a:extLst>
              </p:cNvPr>
              <p:cNvSpPr/>
              <p:nvPr/>
            </p:nvSpPr>
            <p:spPr>
              <a:xfrm>
                <a:off x="6615545" y="6026727"/>
                <a:ext cx="207818" cy="207818"/>
              </a:xfrm>
              <a:custGeom>
                <a:avLst/>
                <a:gdLst>
                  <a:gd name="connsiteX0" fmla="*/ 633 w 207818"/>
                  <a:gd name="connsiteY0" fmla="*/ 983 h 207818"/>
                  <a:gd name="connsiteX1" fmla="*/ 208451 w 207818"/>
                  <a:gd name="connsiteY1" fmla="*/ 983 h 207818"/>
                  <a:gd name="connsiteX2" fmla="*/ 208451 w 207818"/>
                  <a:gd name="connsiteY2" fmla="*/ 208801 h 207818"/>
                  <a:gd name="connsiteX3" fmla="*/ 633 w 207818"/>
                  <a:gd name="connsiteY3" fmla="*/ 20880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633" y="983"/>
                    </a:moveTo>
                    <a:lnTo>
                      <a:pt x="208451" y="983"/>
                    </a:lnTo>
                    <a:lnTo>
                      <a:pt x="208451" y="208801"/>
                    </a:lnTo>
                    <a:lnTo>
                      <a:pt x="633" y="208801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A36ECCEB-75C9-42C2-9E54-CEF14FF91F22}"/>
                  </a:ext>
                </a:extLst>
              </p:cNvPr>
              <p:cNvSpPr/>
              <p:nvPr/>
            </p:nvSpPr>
            <p:spPr>
              <a:xfrm>
                <a:off x="6823363" y="6026727"/>
                <a:ext cx="207818" cy="207818"/>
              </a:xfrm>
              <a:custGeom>
                <a:avLst/>
                <a:gdLst>
                  <a:gd name="connsiteX0" fmla="*/ 104377 w 207818"/>
                  <a:gd name="connsiteY0" fmla="*/ 208601 h 207818"/>
                  <a:gd name="connsiteX1" fmla="*/ 468 w 207818"/>
                  <a:gd name="connsiteY1" fmla="*/ 208601 h 207818"/>
                  <a:gd name="connsiteX2" fmla="*/ 468 w 207818"/>
                  <a:gd name="connsiteY2" fmla="*/ 104692 h 207818"/>
                  <a:gd name="connsiteX3" fmla="*/ 468 w 207818"/>
                  <a:gd name="connsiteY3" fmla="*/ 783 h 207818"/>
                  <a:gd name="connsiteX4" fmla="*/ 104377 w 207818"/>
                  <a:gd name="connsiteY4" fmla="*/ 783 h 207818"/>
                  <a:gd name="connsiteX5" fmla="*/ 208286 w 207818"/>
                  <a:gd name="connsiteY5" fmla="*/ 104692 h 207818"/>
                  <a:gd name="connsiteX6" fmla="*/ 104377 w 207818"/>
                  <a:gd name="connsiteY6" fmla="*/ 20860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377" y="208601"/>
                    </a:moveTo>
                    <a:cubicBezTo>
                      <a:pt x="80157" y="208601"/>
                      <a:pt x="468" y="208601"/>
                      <a:pt x="468" y="208601"/>
                    </a:cubicBezTo>
                    <a:cubicBezTo>
                      <a:pt x="468" y="208601"/>
                      <a:pt x="468" y="137856"/>
                      <a:pt x="468" y="104692"/>
                    </a:cubicBezTo>
                    <a:cubicBezTo>
                      <a:pt x="468" y="78787"/>
                      <a:pt x="468" y="783"/>
                      <a:pt x="468" y="783"/>
                    </a:cubicBezTo>
                    <a:cubicBezTo>
                      <a:pt x="468" y="783"/>
                      <a:pt x="72897" y="783"/>
                      <a:pt x="104377" y="783"/>
                    </a:cubicBezTo>
                    <a:cubicBezTo>
                      <a:pt x="161761" y="783"/>
                      <a:pt x="208286" y="47304"/>
                      <a:pt x="208286" y="104692"/>
                    </a:cubicBezTo>
                    <a:cubicBezTo>
                      <a:pt x="208286" y="162076"/>
                      <a:pt x="161761" y="208601"/>
                      <a:pt x="104377" y="2086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1D393876-6AB6-4BFB-82EB-B1B9A5C32E62}"/>
                  </a:ext>
                </a:extLst>
              </p:cNvPr>
              <p:cNvSpPr/>
              <p:nvPr/>
            </p:nvSpPr>
            <p:spPr>
              <a:xfrm>
                <a:off x="7654636" y="6026727"/>
                <a:ext cx="207818" cy="207818"/>
              </a:xfrm>
              <a:custGeom>
                <a:avLst/>
                <a:gdLst>
                  <a:gd name="connsiteX0" fmla="*/ 608 w 207818"/>
                  <a:gd name="connsiteY0" fmla="*/ 208601 h 207818"/>
                  <a:gd name="connsiteX1" fmla="*/ 208426 w 207818"/>
                  <a:gd name="connsiteY1" fmla="*/ 208601 h 207818"/>
                  <a:gd name="connsiteX2" fmla="*/ 208426 w 207818"/>
                  <a:gd name="connsiteY2" fmla="*/ 783 h 207818"/>
                  <a:gd name="connsiteX3" fmla="*/ 608 w 207818"/>
                  <a:gd name="connsiteY3" fmla="*/ 208601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608" y="208601"/>
                    </a:moveTo>
                    <a:lnTo>
                      <a:pt x="208426" y="208601"/>
                    </a:lnTo>
                    <a:lnTo>
                      <a:pt x="208426" y="783"/>
                    </a:lnTo>
                    <a:cubicBezTo>
                      <a:pt x="93652" y="783"/>
                      <a:pt x="608" y="93824"/>
                      <a:pt x="608" y="2086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EC92D6A3-58B4-4559-B524-62A88F66CB86}"/>
                  </a:ext>
                </a:extLst>
              </p:cNvPr>
              <p:cNvSpPr/>
              <p:nvPr/>
            </p:nvSpPr>
            <p:spPr>
              <a:xfrm>
                <a:off x="7862454" y="6026727"/>
                <a:ext cx="207818" cy="207818"/>
              </a:xfrm>
              <a:custGeom>
                <a:avLst/>
                <a:gdLst>
                  <a:gd name="connsiteX0" fmla="*/ 208461 w 207818"/>
                  <a:gd name="connsiteY0" fmla="*/ 783 h 207818"/>
                  <a:gd name="connsiteX1" fmla="*/ 643 w 207818"/>
                  <a:gd name="connsiteY1" fmla="*/ 783 h 207818"/>
                  <a:gd name="connsiteX2" fmla="*/ 643 w 207818"/>
                  <a:gd name="connsiteY2" fmla="*/ 208601 h 207818"/>
                  <a:gd name="connsiteX3" fmla="*/ 208461 w 207818"/>
                  <a:gd name="connsiteY3" fmla="*/ 78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461" y="783"/>
                    </a:moveTo>
                    <a:lnTo>
                      <a:pt x="643" y="783"/>
                    </a:lnTo>
                    <a:lnTo>
                      <a:pt x="643" y="208601"/>
                    </a:lnTo>
                    <a:cubicBezTo>
                      <a:pt x="115417" y="208601"/>
                      <a:pt x="208461" y="115557"/>
                      <a:pt x="208461" y="7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6E6B7291-003A-4639-A3A2-FFDEA9506C5B}"/>
                  </a:ext>
                </a:extLst>
              </p:cNvPr>
              <p:cNvSpPr/>
              <p:nvPr/>
            </p:nvSpPr>
            <p:spPr>
              <a:xfrm>
                <a:off x="8278090" y="6026727"/>
                <a:ext cx="207818" cy="207818"/>
              </a:xfrm>
              <a:custGeom>
                <a:avLst/>
                <a:gdLst>
                  <a:gd name="connsiteX0" fmla="*/ 104622 w 207818"/>
                  <a:gd name="connsiteY0" fmla="*/ 783 h 207818"/>
                  <a:gd name="connsiteX1" fmla="*/ 208531 w 207818"/>
                  <a:gd name="connsiteY1" fmla="*/ 783 h 207818"/>
                  <a:gd name="connsiteX2" fmla="*/ 208531 w 207818"/>
                  <a:gd name="connsiteY2" fmla="*/ 104692 h 207818"/>
                  <a:gd name="connsiteX3" fmla="*/ 208531 w 207818"/>
                  <a:gd name="connsiteY3" fmla="*/ 208601 h 207818"/>
                  <a:gd name="connsiteX4" fmla="*/ 104622 w 207818"/>
                  <a:gd name="connsiteY4" fmla="*/ 208601 h 207818"/>
                  <a:gd name="connsiteX5" fmla="*/ 713 w 207818"/>
                  <a:gd name="connsiteY5" fmla="*/ 104692 h 207818"/>
                  <a:gd name="connsiteX6" fmla="*/ 104622 w 207818"/>
                  <a:gd name="connsiteY6" fmla="*/ 78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622" y="783"/>
                    </a:moveTo>
                    <a:cubicBezTo>
                      <a:pt x="128841" y="783"/>
                      <a:pt x="208531" y="783"/>
                      <a:pt x="208531" y="783"/>
                    </a:cubicBezTo>
                    <a:cubicBezTo>
                      <a:pt x="208531" y="783"/>
                      <a:pt x="208531" y="71516"/>
                      <a:pt x="208531" y="104692"/>
                    </a:cubicBezTo>
                    <a:cubicBezTo>
                      <a:pt x="208531" y="130588"/>
                      <a:pt x="208531" y="208601"/>
                      <a:pt x="208531" y="208601"/>
                    </a:cubicBezTo>
                    <a:cubicBezTo>
                      <a:pt x="208531" y="208601"/>
                      <a:pt x="136119" y="208601"/>
                      <a:pt x="104622" y="208601"/>
                    </a:cubicBezTo>
                    <a:cubicBezTo>
                      <a:pt x="47214" y="208601"/>
                      <a:pt x="713" y="162058"/>
                      <a:pt x="713" y="104692"/>
                    </a:cubicBezTo>
                    <a:cubicBezTo>
                      <a:pt x="713" y="47318"/>
                      <a:pt x="47214" y="783"/>
                      <a:pt x="104622" y="7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34ECD862-15B7-4376-9A29-C8F5C011F742}"/>
                  </a:ext>
                </a:extLst>
              </p:cNvPr>
              <p:cNvSpPr/>
              <p:nvPr/>
            </p:nvSpPr>
            <p:spPr>
              <a:xfrm>
                <a:off x="8485909" y="6026727"/>
                <a:ext cx="207818" cy="207818"/>
              </a:xfrm>
              <a:custGeom>
                <a:avLst/>
                <a:gdLst>
                  <a:gd name="connsiteX0" fmla="*/ 208566 w 207818"/>
                  <a:gd name="connsiteY0" fmla="*/ 783 h 207818"/>
                  <a:gd name="connsiteX1" fmla="*/ 748 w 207818"/>
                  <a:gd name="connsiteY1" fmla="*/ 783 h 207818"/>
                  <a:gd name="connsiteX2" fmla="*/ 748 w 207818"/>
                  <a:gd name="connsiteY2" fmla="*/ 208601 h 207818"/>
                  <a:gd name="connsiteX3" fmla="*/ 208566 w 207818"/>
                  <a:gd name="connsiteY3" fmla="*/ 783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566" y="783"/>
                    </a:moveTo>
                    <a:lnTo>
                      <a:pt x="748" y="783"/>
                    </a:lnTo>
                    <a:lnTo>
                      <a:pt x="748" y="208601"/>
                    </a:lnTo>
                    <a:cubicBezTo>
                      <a:pt x="115522" y="208601"/>
                      <a:pt x="208566" y="115557"/>
                      <a:pt x="208566" y="7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DEBFF2A6-B9B2-4BF4-B58D-1AD7D4C27D65}"/>
                  </a:ext>
                </a:extLst>
              </p:cNvPr>
              <p:cNvSpPr/>
              <p:nvPr/>
            </p:nvSpPr>
            <p:spPr>
              <a:xfrm>
                <a:off x="8901545" y="6026727"/>
                <a:ext cx="207818" cy="207818"/>
              </a:xfrm>
              <a:custGeom>
                <a:avLst/>
                <a:gdLst>
                  <a:gd name="connsiteX0" fmla="*/ 818 w 207818"/>
                  <a:gd name="connsiteY0" fmla="*/ 104692 h 207818"/>
                  <a:gd name="connsiteX1" fmla="*/ 818 w 207818"/>
                  <a:gd name="connsiteY1" fmla="*/ 783 h 207818"/>
                  <a:gd name="connsiteX2" fmla="*/ 104727 w 207818"/>
                  <a:gd name="connsiteY2" fmla="*/ 783 h 207818"/>
                  <a:gd name="connsiteX3" fmla="*/ 208636 w 207818"/>
                  <a:gd name="connsiteY3" fmla="*/ 783 h 207818"/>
                  <a:gd name="connsiteX4" fmla="*/ 208636 w 207818"/>
                  <a:gd name="connsiteY4" fmla="*/ 104692 h 207818"/>
                  <a:gd name="connsiteX5" fmla="*/ 104727 w 207818"/>
                  <a:gd name="connsiteY5" fmla="*/ 208601 h 207818"/>
                  <a:gd name="connsiteX6" fmla="*/ 818 w 207818"/>
                  <a:gd name="connsiteY6" fmla="*/ 104692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818" y="104692"/>
                    </a:moveTo>
                    <a:cubicBezTo>
                      <a:pt x="818" y="80472"/>
                      <a:pt x="818" y="783"/>
                      <a:pt x="818" y="783"/>
                    </a:cubicBezTo>
                    <a:cubicBezTo>
                      <a:pt x="818" y="783"/>
                      <a:pt x="71559" y="783"/>
                      <a:pt x="104727" y="783"/>
                    </a:cubicBezTo>
                    <a:cubicBezTo>
                      <a:pt x="130631" y="783"/>
                      <a:pt x="208636" y="783"/>
                      <a:pt x="208636" y="783"/>
                    </a:cubicBezTo>
                    <a:cubicBezTo>
                      <a:pt x="208636" y="783"/>
                      <a:pt x="208636" y="73212"/>
                      <a:pt x="208636" y="104692"/>
                    </a:cubicBezTo>
                    <a:cubicBezTo>
                      <a:pt x="208636" y="162076"/>
                      <a:pt x="162111" y="208601"/>
                      <a:pt x="104727" y="208601"/>
                    </a:cubicBezTo>
                    <a:cubicBezTo>
                      <a:pt x="47339" y="208601"/>
                      <a:pt x="818" y="162076"/>
                      <a:pt x="818" y="1046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42E4D6FA-B731-4D6C-B307-800E9D102A1C}"/>
                  </a:ext>
                </a:extLst>
              </p:cNvPr>
              <p:cNvSpPr/>
              <p:nvPr/>
            </p:nvSpPr>
            <p:spPr>
              <a:xfrm>
                <a:off x="4745181" y="6234545"/>
                <a:ext cx="207818" cy="207818"/>
              </a:xfrm>
              <a:custGeom>
                <a:avLst/>
                <a:gdLst>
                  <a:gd name="connsiteX0" fmla="*/ 104027 w 207818"/>
                  <a:gd name="connsiteY0" fmla="*/ 818 h 207818"/>
                  <a:gd name="connsiteX1" fmla="*/ 207936 w 207818"/>
                  <a:gd name="connsiteY1" fmla="*/ 818 h 207818"/>
                  <a:gd name="connsiteX2" fmla="*/ 207936 w 207818"/>
                  <a:gd name="connsiteY2" fmla="*/ 104727 h 207818"/>
                  <a:gd name="connsiteX3" fmla="*/ 207936 w 207818"/>
                  <a:gd name="connsiteY3" fmla="*/ 208636 h 207818"/>
                  <a:gd name="connsiteX4" fmla="*/ 104027 w 207818"/>
                  <a:gd name="connsiteY4" fmla="*/ 208636 h 207818"/>
                  <a:gd name="connsiteX5" fmla="*/ 118 w 207818"/>
                  <a:gd name="connsiteY5" fmla="*/ 104727 h 207818"/>
                  <a:gd name="connsiteX6" fmla="*/ 104027 w 207818"/>
                  <a:gd name="connsiteY6" fmla="*/ 81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027" y="818"/>
                    </a:moveTo>
                    <a:cubicBezTo>
                      <a:pt x="128246" y="818"/>
                      <a:pt x="207936" y="818"/>
                      <a:pt x="207936" y="818"/>
                    </a:cubicBezTo>
                    <a:cubicBezTo>
                      <a:pt x="207936" y="818"/>
                      <a:pt x="207936" y="71551"/>
                      <a:pt x="207936" y="104727"/>
                    </a:cubicBezTo>
                    <a:cubicBezTo>
                      <a:pt x="207936" y="130623"/>
                      <a:pt x="207936" y="208636"/>
                      <a:pt x="207936" y="208636"/>
                    </a:cubicBezTo>
                    <a:cubicBezTo>
                      <a:pt x="207936" y="208636"/>
                      <a:pt x="135524" y="208636"/>
                      <a:pt x="104027" y="208636"/>
                    </a:cubicBezTo>
                    <a:cubicBezTo>
                      <a:pt x="46619" y="208636"/>
                      <a:pt x="118" y="162093"/>
                      <a:pt x="118" y="104727"/>
                    </a:cubicBezTo>
                    <a:cubicBezTo>
                      <a:pt x="118" y="47353"/>
                      <a:pt x="46619" y="818"/>
                      <a:pt x="104027" y="8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1E83C06D-CA8E-4B94-9FDF-1B5539D63807}"/>
                  </a:ext>
                </a:extLst>
              </p:cNvPr>
              <p:cNvSpPr/>
              <p:nvPr/>
            </p:nvSpPr>
            <p:spPr>
              <a:xfrm>
                <a:off x="4953000" y="6234545"/>
                <a:ext cx="207818" cy="207818"/>
              </a:xfrm>
              <a:custGeom>
                <a:avLst/>
                <a:gdLst>
                  <a:gd name="connsiteX0" fmla="*/ 353 w 207818"/>
                  <a:gd name="connsiteY0" fmla="*/ 1018 h 207818"/>
                  <a:gd name="connsiteX1" fmla="*/ 208171 w 207818"/>
                  <a:gd name="connsiteY1" fmla="*/ 1018 h 207818"/>
                  <a:gd name="connsiteX2" fmla="*/ 208171 w 207818"/>
                  <a:gd name="connsiteY2" fmla="*/ 208836 h 207818"/>
                  <a:gd name="connsiteX3" fmla="*/ 353 w 207818"/>
                  <a:gd name="connsiteY3" fmla="*/ 20883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353" y="1018"/>
                    </a:moveTo>
                    <a:lnTo>
                      <a:pt x="208171" y="1018"/>
                    </a:lnTo>
                    <a:lnTo>
                      <a:pt x="208171" y="208836"/>
                    </a:lnTo>
                    <a:lnTo>
                      <a:pt x="353" y="20883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CB85BEF6-337C-4E8C-BF0E-0C2204F16A4E}"/>
                  </a:ext>
                </a:extLst>
              </p:cNvPr>
              <p:cNvSpPr/>
              <p:nvPr/>
            </p:nvSpPr>
            <p:spPr>
              <a:xfrm>
                <a:off x="5160818" y="6234545"/>
                <a:ext cx="207818" cy="207818"/>
              </a:xfrm>
              <a:custGeom>
                <a:avLst/>
                <a:gdLst>
                  <a:gd name="connsiteX0" fmla="*/ 208006 w 207818"/>
                  <a:gd name="connsiteY0" fmla="*/ 818 h 207818"/>
                  <a:gd name="connsiteX1" fmla="*/ 188 w 207818"/>
                  <a:gd name="connsiteY1" fmla="*/ 818 h 207818"/>
                  <a:gd name="connsiteX2" fmla="*/ 188 w 207818"/>
                  <a:gd name="connsiteY2" fmla="*/ 208636 h 207818"/>
                  <a:gd name="connsiteX3" fmla="*/ 208006 w 207818"/>
                  <a:gd name="connsiteY3" fmla="*/ 81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006" y="818"/>
                    </a:moveTo>
                    <a:lnTo>
                      <a:pt x="188" y="818"/>
                    </a:lnTo>
                    <a:lnTo>
                      <a:pt x="188" y="208636"/>
                    </a:lnTo>
                    <a:cubicBezTo>
                      <a:pt x="114962" y="208636"/>
                      <a:pt x="208006" y="115592"/>
                      <a:pt x="208006" y="8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B2FF0CB-CA35-463E-8165-314D6CCC75F1}"/>
                  </a:ext>
                </a:extLst>
              </p:cNvPr>
              <p:cNvSpPr/>
              <p:nvPr/>
            </p:nvSpPr>
            <p:spPr>
              <a:xfrm>
                <a:off x="5576454" y="6234545"/>
                <a:ext cx="207818" cy="207818"/>
              </a:xfrm>
              <a:custGeom>
                <a:avLst/>
                <a:gdLst>
                  <a:gd name="connsiteX0" fmla="*/ 208076 w 207818"/>
                  <a:gd name="connsiteY0" fmla="*/ 208636 h 207818"/>
                  <a:gd name="connsiteX1" fmla="*/ 208076 w 207818"/>
                  <a:gd name="connsiteY1" fmla="*/ 818 h 207818"/>
                  <a:gd name="connsiteX2" fmla="*/ 258 w 207818"/>
                  <a:gd name="connsiteY2" fmla="*/ 818 h 207818"/>
                  <a:gd name="connsiteX3" fmla="*/ 208076 w 207818"/>
                  <a:gd name="connsiteY3" fmla="*/ 20863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208076" y="208636"/>
                    </a:moveTo>
                    <a:lnTo>
                      <a:pt x="208076" y="818"/>
                    </a:lnTo>
                    <a:lnTo>
                      <a:pt x="258" y="818"/>
                    </a:lnTo>
                    <a:cubicBezTo>
                      <a:pt x="258" y="115592"/>
                      <a:pt x="93299" y="208636"/>
                      <a:pt x="208076" y="2086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AC036748-84FE-4964-BC05-341FDF0A41AB}"/>
                  </a:ext>
                </a:extLst>
              </p:cNvPr>
              <p:cNvSpPr/>
              <p:nvPr/>
            </p:nvSpPr>
            <p:spPr>
              <a:xfrm>
                <a:off x="5784272" y="6234545"/>
                <a:ext cx="207818" cy="207818"/>
              </a:xfrm>
              <a:custGeom>
                <a:avLst/>
                <a:gdLst>
                  <a:gd name="connsiteX0" fmla="*/ 493 w 207818"/>
                  <a:gd name="connsiteY0" fmla="*/ 1018 h 207818"/>
                  <a:gd name="connsiteX1" fmla="*/ 208311 w 207818"/>
                  <a:gd name="connsiteY1" fmla="*/ 1018 h 207818"/>
                  <a:gd name="connsiteX2" fmla="*/ 208311 w 207818"/>
                  <a:gd name="connsiteY2" fmla="*/ 208836 h 207818"/>
                  <a:gd name="connsiteX3" fmla="*/ 493 w 207818"/>
                  <a:gd name="connsiteY3" fmla="*/ 20883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493" y="1018"/>
                    </a:moveTo>
                    <a:lnTo>
                      <a:pt x="208311" y="1018"/>
                    </a:lnTo>
                    <a:lnTo>
                      <a:pt x="208311" y="208836"/>
                    </a:lnTo>
                    <a:lnTo>
                      <a:pt x="493" y="20883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AFA7AB26-2ED1-4AC8-A74A-8331670596EA}"/>
                  </a:ext>
                </a:extLst>
              </p:cNvPr>
              <p:cNvSpPr/>
              <p:nvPr/>
            </p:nvSpPr>
            <p:spPr>
              <a:xfrm>
                <a:off x="5992090" y="6234545"/>
                <a:ext cx="207818" cy="207818"/>
              </a:xfrm>
              <a:custGeom>
                <a:avLst/>
                <a:gdLst>
                  <a:gd name="connsiteX0" fmla="*/ 528 w 207818"/>
                  <a:gd name="connsiteY0" fmla="*/ 1018 h 207818"/>
                  <a:gd name="connsiteX1" fmla="*/ 208346 w 207818"/>
                  <a:gd name="connsiteY1" fmla="*/ 1018 h 207818"/>
                  <a:gd name="connsiteX2" fmla="*/ 208346 w 207818"/>
                  <a:gd name="connsiteY2" fmla="*/ 208836 h 207818"/>
                  <a:gd name="connsiteX3" fmla="*/ 528 w 207818"/>
                  <a:gd name="connsiteY3" fmla="*/ 20883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18" h="207818">
                    <a:moveTo>
                      <a:pt x="528" y="1018"/>
                    </a:moveTo>
                    <a:lnTo>
                      <a:pt x="208346" y="1018"/>
                    </a:lnTo>
                    <a:lnTo>
                      <a:pt x="208346" y="208836"/>
                    </a:lnTo>
                    <a:lnTo>
                      <a:pt x="528" y="208836"/>
                    </a:lnTo>
                    <a:close/>
                  </a:path>
                </a:pathLst>
              </a:custGeom>
              <a:solidFill>
                <a:srgbClr val="000000"/>
              </a:solidFill>
              <a:ln w="20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E00968C1-6A0C-4221-B62B-DD96D6D741CB}"/>
                  </a:ext>
                </a:extLst>
              </p:cNvPr>
              <p:cNvSpPr/>
              <p:nvPr/>
            </p:nvSpPr>
            <p:spPr>
              <a:xfrm>
                <a:off x="6199909" y="6234545"/>
                <a:ext cx="207818" cy="207818"/>
              </a:xfrm>
              <a:custGeom>
                <a:avLst/>
                <a:gdLst>
                  <a:gd name="connsiteX0" fmla="*/ 104272 w 207818"/>
                  <a:gd name="connsiteY0" fmla="*/ 208636 h 207818"/>
                  <a:gd name="connsiteX1" fmla="*/ 363 w 207818"/>
                  <a:gd name="connsiteY1" fmla="*/ 208636 h 207818"/>
                  <a:gd name="connsiteX2" fmla="*/ 363 w 207818"/>
                  <a:gd name="connsiteY2" fmla="*/ 104727 h 207818"/>
                  <a:gd name="connsiteX3" fmla="*/ 363 w 207818"/>
                  <a:gd name="connsiteY3" fmla="*/ 818 h 207818"/>
                  <a:gd name="connsiteX4" fmla="*/ 104272 w 207818"/>
                  <a:gd name="connsiteY4" fmla="*/ 818 h 207818"/>
                  <a:gd name="connsiteX5" fmla="*/ 208181 w 207818"/>
                  <a:gd name="connsiteY5" fmla="*/ 104727 h 207818"/>
                  <a:gd name="connsiteX6" fmla="*/ 104272 w 207818"/>
                  <a:gd name="connsiteY6" fmla="*/ 20863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272" y="208636"/>
                    </a:moveTo>
                    <a:cubicBezTo>
                      <a:pt x="80052" y="208636"/>
                      <a:pt x="363" y="208636"/>
                      <a:pt x="363" y="208636"/>
                    </a:cubicBezTo>
                    <a:cubicBezTo>
                      <a:pt x="363" y="208636"/>
                      <a:pt x="363" y="137891"/>
                      <a:pt x="363" y="104727"/>
                    </a:cubicBezTo>
                    <a:cubicBezTo>
                      <a:pt x="363" y="78822"/>
                      <a:pt x="363" y="818"/>
                      <a:pt x="363" y="818"/>
                    </a:cubicBezTo>
                    <a:cubicBezTo>
                      <a:pt x="363" y="818"/>
                      <a:pt x="72792" y="818"/>
                      <a:pt x="104272" y="818"/>
                    </a:cubicBezTo>
                    <a:cubicBezTo>
                      <a:pt x="161656" y="818"/>
                      <a:pt x="208181" y="47339"/>
                      <a:pt x="208181" y="104727"/>
                    </a:cubicBezTo>
                    <a:cubicBezTo>
                      <a:pt x="208181" y="162111"/>
                      <a:pt x="161656" y="208636"/>
                      <a:pt x="104272" y="2086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48D6DA94-F278-492B-862B-E155C8329AA0}"/>
                  </a:ext>
                </a:extLst>
              </p:cNvPr>
              <p:cNvSpPr/>
              <p:nvPr/>
            </p:nvSpPr>
            <p:spPr>
              <a:xfrm>
                <a:off x="6615545" y="6234545"/>
                <a:ext cx="207818" cy="207818"/>
              </a:xfrm>
              <a:custGeom>
                <a:avLst/>
                <a:gdLst>
                  <a:gd name="connsiteX0" fmla="*/ 433 w 207818"/>
                  <a:gd name="connsiteY0" fmla="*/ 104727 h 207818"/>
                  <a:gd name="connsiteX1" fmla="*/ 433 w 207818"/>
                  <a:gd name="connsiteY1" fmla="*/ 818 h 207818"/>
                  <a:gd name="connsiteX2" fmla="*/ 104342 w 207818"/>
                  <a:gd name="connsiteY2" fmla="*/ 818 h 207818"/>
                  <a:gd name="connsiteX3" fmla="*/ 208251 w 207818"/>
                  <a:gd name="connsiteY3" fmla="*/ 818 h 207818"/>
                  <a:gd name="connsiteX4" fmla="*/ 208251 w 207818"/>
                  <a:gd name="connsiteY4" fmla="*/ 104727 h 207818"/>
                  <a:gd name="connsiteX5" fmla="*/ 104342 w 207818"/>
                  <a:gd name="connsiteY5" fmla="*/ 208636 h 207818"/>
                  <a:gd name="connsiteX6" fmla="*/ 433 w 207818"/>
                  <a:gd name="connsiteY6" fmla="*/ 10472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433" y="104727"/>
                    </a:moveTo>
                    <a:cubicBezTo>
                      <a:pt x="433" y="80507"/>
                      <a:pt x="433" y="818"/>
                      <a:pt x="433" y="818"/>
                    </a:cubicBezTo>
                    <a:cubicBezTo>
                      <a:pt x="433" y="818"/>
                      <a:pt x="71174" y="818"/>
                      <a:pt x="104342" y="818"/>
                    </a:cubicBezTo>
                    <a:cubicBezTo>
                      <a:pt x="130246" y="818"/>
                      <a:pt x="208251" y="818"/>
                      <a:pt x="208251" y="818"/>
                    </a:cubicBezTo>
                    <a:cubicBezTo>
                      <a:pt x="208251" y="818"/>
                      <a:pt x="208251" y="73247"/>
                      <a:pt x="208251" y="104727"/>
                    </a:cubicBezTo>
                    <a:cubicBezTo>
                      <a:pt x="208251" y="162111"/>
                      <a:pt x="161726" y="208636"/>
                      <a:pt x="104342" y="208636"/>
                    </a:cubicBezTo>
                    <a:cubicBezTo>
                      <a:pt x="46954" y="208636"/>
                      <a:pt x="433" y="162111"/>
                      <a:pt x="433" y="1047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25471559-28A9-4BEF-8D91-479AA0F4A979}"/>
                  </a:ext>
                </a:extLst>
              </p:cNvPr>
              <p:cNvSpPr/>
              <p:nvPr/>
            </p:nvSpPr>
            <p:spPr>
              <a:xfrm>
                <a:off x="7031181" y="6234545"/>
                <a:ext cx="207818" cy="207818"/>
              </a:xfrm>
              <a:custGeom>
                <a:avLst/>
                <a:gdLst>
                  <a:gd name="connsiteX0" fmla="*/ 104412 w 207818"/>
                  <a:gd name="connsiteY0" fmla="*/ 818 h 207818"/>
                  <a:gd name="connsiteX1" fmla="*/ 208321 w 207818"/>
                  <a:gd name="connsiteY1" fmla="*/ 818 h 207818"/>
                  <a:gd name="connsiteX2" fmla="*/ 208321 w 207818"/>
                  <a:gd name="connsiteY2" fmla="*/ 104727 h 207818"/>
                  <a:gd name="connsiteX3" fmla="*/ 208321 w 207818"/>
                  <a:gd name="connsiteY3" fmla="*/ 208636 h 207818"/>
                  <a:gd name="connsiteX4" fmla="*/ 104412 w 207818"/>
                  <a:gd name="connsiteY4" fmla="*/ 208636 h 207818"/>
                  <a:gd name="connsiteX5" fmla="*/ 503 w 207818"/>
                  <a:gd name="connsiteY5" fmla="*/ 104727 h 207818"/>
                  <a:gd name="connsiteX6" fmla="*/ 104412 w 207818"/>
                  <a:gd name="connsiteY6" fmla="*/ 81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412" y="818"/>
                    </a:moveTo>
                    <a:cubicBezTo>
                      <a:pt x="128631" y="818"/>
                      <a:pt x="208321" y="818"/>
                      <a:pt x="208321" y="818"/>
                    </a:cubicBezTo>
                    <a:cubicBezTo>
                      <a:pt x="208321" y="818"/>
                      <a:pt x="208321" y="71551"/>
                      <a:pt x="208321" y="104727"/>
                    </a:cubicBezTo>
                    <a:cubicBezTo>
                      <a:pt x="208321" y="130623"/>
                      <a:pt x="208321" y="208636"/>
                      <a:pt x="208321" y="208636"/>
                    </a:cubicBezTo>
                    <a:cubicBezTo>
                      <a:pt x="208321" y="208636"/>
                      <a:pt x="135909" y="208636"/>
                      <a:pt x="104412" y="208636"/>
                    </a:cubicBezTo>
                    <a:cubicBezTo>
                      <a:pt x="47004" y="208636"/>
                      <a:pt x="503" y="162093"/>
                      <a:pt x="503" y="104727"/>
                    </a:cubicBezTo>
                    <a:cubicBezTo>
                      <a:pt x="503" y="47353"/>
                      <a:pt x="47004" y="818"/>
                      <a:pt x="104412" y="8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4947634D-82D3-4391-9370-9A7C85FB7D70}"/>
                  </a:ext>
                </a:extLst>
              </p:cNvPr>
              <p:cNvSpPr/>
              <p:nvPr/>
            </p:nvSpPr>
            <p:spPr>
              <a:xfrm>
                <a:off x="7239000" y="6234545"/>
                <a:ext cx="207818" cy="207818"/>
              </a:xfrm>
              <a:custGeom>
                <a:avLst/>
                <a:gdLst>
                  <a:gd name="connsiteX0" fmla="*/ 104447 w 207818"/>
                  <a:gd name="connsiteY0" fmla="*/ 208636 h 207818"/>
                  <a:gd name="connsiteX1" fmla="*/ 538 w 207818"/>
                  <a:gd name="connsiteY1" fmla="*/ 208636 h 207818"/>
                  <a:gd name="connsiteX2" fmla="*/ 538 w 207818"/>
                  <a:gd name="connsiteY2" fmla="*/ 104727 h 207818"/>
                  <a:gd name="connsiteX3" fmla="*/ 538 w 207818"/>
                  <a:gd name="connsiteY3" fmla="*/ 818 h 207818"/>
                  <a:gd name="connsiteX4" fmla="*/ 104447 w 207818"/>
                  <a:gd name="connsiteY4" fmla="*/ 818 h 207818"/>
                  <a:gd name="connsiteX5" fmla="*/ 208356 w 207818"/>
                  <a:gd name="connsiteY5" fmla="*/ 104727 h 207818"/>
                  <a:gd name="connsiteX6" fmla="*/ 104447 w 207818"/>
                  <a:gd name="connsiteY6" fmla="*/ 208636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104447" y="208636"/>
                    </a:moveTo>
                    <a:cubicBezTo>
                      <a:pt x="80227" y="208636"/>
                      <a:pt x="538" y="208636"/>
                      <a:pt x="538" y="208636"/>
                    </a:cubicBezTo>
                    <a:cubicBezTo>
                      <a:pt x="538" y="208636"/>
                      <a:pt x="538" y="137891"/>
                      <a:pt x="538" y="104727"/>
                    </a:cubicBezTo>
                    <a:cubicBezTo>
                      <a:pt x="538" y="78822"/>
                      <a:pt x="538" y="818"/>
                      <a:pt x="538" y="818"/>
                    </a:cubicBezTo>
                    <a:cubicBezTo>
                      <a:pt x="538" y="818"/>
                      <a:pt x="72967" y="818"/>
                      <a:pt x="104447" y="818"/>
                    </a:cubicBezTo>
                    <a:cubicBezTo>
                      <a:pt x="161831" y="818"/>
                      <a:pt x="208356" y="47339"/>
                      <a:pt x="208356" y="104727"/>
                    </a:cubicBezTo>
                    <a:cubicBezTo>
                      <a:pt x="208356" y="162111"/>
                      <a:pt x="161831" y="208636"/>
                      <a:pt x="104447" y="2086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CB53F2FE-EC3C-4A2E-BE25-11B80D3FB5F4}"/>
                  </a:ext>
                </a:extLst>
              </p:cNvPr>
              <p:cNvSpPr/>
              <p:nvPr/>
            </p:nvSpPr>
            <p:spPr>
              <a:xfrm>
                <a:off x="7654636" y="6234545"/>
                <a:ext cx="207818" cy="207818"/>
              </a:xfrm>
              <a:custGeom>
                <a:avLst/>
                <a:gdLst>
                  <a:gd name="connsiteX0" fmla="*/ 608 w 207818"/>
                  <a:gd name="connsiteY0" fmla="*/ 104727 h 207818"/>
                  <a:gd name="connsiteX1" fmla="*/ 608 w 207818"/>
                  <a:gd name="connsiteY1" fmla="*/ 818 h 207818"/>
                  <a:gd name="connsiteX2" fmla="*/ 104517 w 207818"/>
                  <a:gd name="connsiteY2" fmla="*/ 818 h 207818"/>
                  <a:gd name="connsiteX3" fmla="*/ 208426 w 207818"/>
                  <a:gd name="connsiteY3" fmla="*/ 818 h 207818"/>
                  <a:gd name="connsiteX4" fmla="*/ 208426 w 207818"/>
                  <a:gd name="connsiteY4" fmla="*/ 104727 h 207818"/>
                  <a:gd name="connsiteX5" fmla="*/ 104517 w 207818"/>
                  <a:gd name="connsiteY5" fmla="*/ 208636 h 207818"/>
                  <a:gd name="connsiteX6" fmla="*/ 608 w 207818"/>
                  <a:gd name="connsiteY6" fmla="*/ 104727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18" h="207818">
                    <a:moveTo>
                      <a:pt x="608" y="104727"/>
                    </a:moveTo>
                    <a:cubicBezTo>
                      <a:pt x="608" y="80507"/>
                      <a:pt x="608" y="818"/>
                      <a:pt x="608" y="818"/>
                    </a:cubicBezTo>
                    <a:cubicBezTo>
                      <a:pt x="608" y="818"/>
                      <a:pt x="71349" y="818"/>
                      <a:pt x="104517" y="818"/>
                    </a:cubicBezTo>
                    <a:cubicBezTo>
                      <a:pt x="130421" y="818"/>
                      <a:pt x="208426" y="818"/>
                      <a:pt x="208426" y="818"/>
                    </a:cubicBezTo>
                    <a:cubicBezTo>
                      <a:pt x="208426" y="818"/>
                      <a:pt x="208426" y="73247"/>
                      <a:pt x="208426" y="104727"/>
                    </a:cubicBezTo>
                    <a:cubicBezTo>
                      <a:pt x="208426" y="162111"/>
                      <a:pt x="161901" y="208636"/>
                      <a:pt x="104517" y="208636"/>
                    </a:cubicBezTo>
                    <a:cubicBezTo>
                      <a:pt x="47129" y="208636"/>
                      <a:pt x="608" y="162111"/>
                      <a:pt x="608" y="1047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283E1C8B-053F-4305-8DF4-2659FA1FB783}"/>
                  </a:ext>
                </a:extLst>
              </p:cNvPr>
              <p:cNvSpPr/>
              <p:nvPr/>
            </p:nvSpPr>
            <p:spPr>
              <a:xfrm>
                <a:off x="8070272" y="6234545"/>
                <a:ext cx="207818" cy="207818"/>
              </a:xfrm>
              <a:custGeom>
                <a:avLst/>
                <a:gdLst>
                  <a:gd name="connsiteX0" fmla="*/ 104587 w 207818"/>
                  <a:gd name="connsiteY0" fmla="*/ 818 h 207818"/>
                  <a:gd name="connsiteX1" fmla="*/ 208496 w 207818"/>
                  <a:gd name="connsiteY1" fmla="*/ 104727 h 207818"/>
                  <a:gd name="connsiteX2" fmla="*/ 104587 w 207818"/>
                  <a:gd name="connsiteY2" fmla="*/ 208636 h 207818"/>
                  <a:gd name="connsiteX3" fmla="*/ 678 w 207818"/>
                  <a:gd name="connsiteY3" fmla="*/ 104727 h 207818"/>
                  <a:gd name="connsiteX4" fmla="*/ 104587 w 207818"/>
                  <a:gd name="connsiteY4" fmla="*/ 81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18" h="207818">
                    <a:moveTo>
                      <a:pt x="104587" y="818"/>
                    </a:moveTo>
                    <a:cubicBezTo>
                      <a:pt x="161976" y="818"/>
                      <a:pt x="208496" y="47340"/>
                      <a:pt x="208496" y="104727"/>
                    </a:cubicBezTo>
                    <a:cubicBezTo>
                      <a:pt x="208496" y="162116"/>
                      <a:pt x="161976" y="208636"/>
                      <a:pt x="104587" y="208636"/>
                    </a:cubicBezTo>
                    <a:cubicBezTo>
                      <a:pt x="47200" y="208636"/>
                      <a:pt x="678" y="162116"/>
                      <a:pt x="678" y="104727"/>
                    </a:cubicBezTo>
                    <a:cubicBezTo>
                      <a:pt x="678" y="47340"/>
                      <a:pt x="47200" y="818"/>
                      <a:pt x="104587" y="8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343" name="Graphic 2">
                <a:extLst>
                  <a:ext uri="{FF2B5EF4-FFF2-40B4-BE49-F238E27FC236}">
                    <a16:creationId xmlns:a16="http://schemas.microsoft.com/office/drawing/2014/main" id="{739131B5-B2EB-4E7E-A2B5-6601DD1E1012}"/>
                  </a:ext>
                </a:extLst>
              </p:cNvPr>
              <p:cNvGrpSpPr/>
              <p:nvPr/>
            </p:nvGrpSpPr>
            <p:grpSpPr>
              <a:xfrm>
                <a:off x="3082636" y="415752"/>
                <a:ext cx="1454727" cy="1454494"/>
                <a:chOff x="3082636" y="415752"/>
                <a:chExt cx="1454727" cy="1454494"/>
              </a:xfrm>
            </p:grpSpPr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772BE28F-E7B0-48ED-88A1-E18ACD757633}"/>
                    </a:ext>
                  </a:extLst>
                </p:cNvPr>
                <p:cNvSpPr/>
                <p:nvPr/>
              </p:nvSpPr>
              <p:spPr>
                <a:xfrm>
                  <a:off x="3300845" y="633961"/>
                  <a:ext cx="1018309" cy="1018076"/>
                </a:xfrm>
                <a:custGeom>
                  <a:avLst/>
                  <a:gdLst>
                    <a:gd name="connsiteX0" fmla="*/ 740002 w 1018309"/>
                    <a:gd name="connsiteY0" fmla="*/ 143 h 1018076"/>
                    <a:gd name="connsiteX1" fmla="*/ 278592 w 1018309"/>
                    <a:gd name="connsiteY1" fmla="*/ 143 h 1018076"/>
                    <a:gd name="connsiteX2" fmla="*/ 118877 w 1018309"/>
                    <a:gd name="connsiteY2" fmla="*/ 49574 h 1018076"/>
                    <a:gd name="connsiteX3" fmla="*/ 33805 w 1018309"/>
                    <a:gd name="connsiteY3" fmla="*/ 142982 h 1018076"/>
                    <a:gd name="connsiteX4" fmla="*/ 143 w 1018309"/>
                    <a:gd name="connsiteY4" fmla="*/ 272904 h 1018076"/>
                    <a:gd name="connsiteX5" fmla="*/ 143 w 1018309"/>
                    <a:gd name="connsiteY5" fmla="*/ 745268 h 1018076"/>
                    <a:gd name="connsiteX6" fmla="*/ 278650 w 1018309"/>
                    <a:gd name="connsiteY6" fmla="*/ 1018175 h 1018076"/>
                    <a:gd name="connsiteX7" fmla="*/ 509297 w 1018309"/>
                    <a:gd name="connsiteY7" fmla="*/ 1018219 h 1018076"/>
                    <a:gd name="connsiteX8" fmla="*/ 739944 w 1018309"/>
                    <a:gd name="connsiteY8" fmla="*/ 1018161 h 1018076"/>
                    <a:gd name="connsiteX9" fmla="*/ 1018452 w 1018309"/>
                    <a:gd name="connsiteY9" fmla="*/ 745268 h 1018076"/>
                    <a:gd name="connsiteX10" fmla="*/ 1018452 w 1018309"/>
                    <a:gd name="connsiteY10" fmla="*/ 272904 h 1018076"/>
                    <a:gd name="connsiteX11" fmla="*/ 740002 w 1018309"/>
                    <a:gd name="connsiteY11" fmla="*/ 143 h 10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18309" h="1018076">
                      <a:moveTo>
                        <a:pt x="740002" y="143"/>
                      </a:moveTo>
                      <a:lnTo>
                        <a:pt x="278592" y="143"/>
                      </a:lnTo>
                      <a:cubicBezTo>
                        <a:pt x="219210" y="143"/>
                        <a:pt x="164119" y="18443"/>
                        <a:pt x="118877" y="49574"/>
                      </a:cubicBezTo>
                      <a:cubicBezTo>
                        <a:pt x="83687" y="73795"/>
                        <a:pt x="54462" y="105785"/>
                        <a:pt x="33805" y="142982"/>
                      </a:cubicBezTo>
                      <a:cubicBezTo>
                        <a:pt x="12333" y="181634"/>
                        <a:pt x="143" y="225887"/>
                        <a:pt x="143" y="272904"/>
                      </a:cubicBezTo>
                      <a:lnTo>
                        <a:pt x="143" y="745268"/>
                      </a:lnTo>
                      <a:cubicBezTo>
                        <a:pt x="143" y="895745"/>
                        <a:pt x="125045" y="1018175"/>
                        <a:pt x="278650" y="1018175"/>
                      </a:cubicBezTo>
                      <a:lnTo>
                        <a:pt x="509297" y="1018219"/>
                      </a:lnTo>
                      <a:lnTo>
                        <a:pt x="739944" y="1018161"/>
                      </a:lnTo>
                      <a:cubicBezTo>
                        <a:pt x="893549" y="1018161"/>
                        <a:pt x="1018452" y="895731"/>
                        <a:pt x="1018452" y="745268"/>
                      </a:cubicBezTo>
                      <a:lnTo>
                        <a:pt x="1018452" y="272904"/>
                      </a:lnTo>
                      <a:cubicBezTo>
                        <a:pt x="1018452" y="122500"/>
                        <a:pt x="893549" y="143"/>
                        <a:pt x="740002" y="143"/>
                      </a:cubicBezTo>
                      <a:close/>
                    </a:path>
                  </a:pathLst>
                </a:custGeom>
                <a:noFill/>
                <a:ln w="145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4D9C0B50-CAF4-4665-9E10-1AD0AC2684BB}"/>
                    </a:ext>
                  </a:extLst>
                </p:cNvPr>
                <p:cNvSpPr/>
                <p:nvPr/>
              </p:nvSpPr>
              <p:spPr>
                <a:xfrm>
                  <a:off x="3082636" y="415752"/>
                  <a:ext cx="1454727" cy="1454494"/>
                </a:xfrm>
                <a:custGeom>
                  <a:avLst/>
                  <a:gdLst>
                    <a:gd name="connsiteX0" fmla="*/ 958211 w 1454727"/>
                    <a:gd name="connsiteY0" fmla="*/ 143 h 1454494"/>
                    <a:gd name="connsiteX1" fmla="*/ 496801 w 1454727"/>
                    <a:gd name="connsiteY1" fmla="*/ 143 h 1454494"/>
                    <a:gd name="connsiteX2" fmla="*/ 496801 w 1454727"/>
                    <a:gd name="connsiteY2" fmla="*/ 143 h 1454494"/>
                    <a:gd name="connsiteX3" fmla="*/ 20509 w 1454727"/>
                    <a:gd name="connsiteY3" fmla="*/ 351779 h 1454494"/>
                    <a:gd name="connsiteX4" fmla="*/ 5874 w 1454727"/>
                    <a:gd name="connsiteY4" fmla="*/ 416442 h 1454494"/>
                    <a:gd name="connsiteX5" fmla="*/ 143 w 1454727"/>
                    <a:gd name="connsiteY5" fmla="*/ 491113 h 1454494"/>
                    <a:gd name="connsiteX6" fmla="*/ 143 w 1454727"/>
                    <a:gd name="connsiteY6" fmla="*/ 963477 h 1454494"/>
                    <a:gd name="connsiteX7" fmla="*/ 496801 w 1454727"/>
                    <a:gd name="connsiteY7" fmla="*/ 1454593 h 1454494"/>
                    <a:gd name="connsiteX8" fmla="*/ 727506 w 1454727"/>
                    <a:gd name="connsiteY8" fmla="*/ 1454637 h 1454494"/>
                    <a:gd name="connsiteX9" fmla="*/ 958211 w 1454727"/>
                    <a:gd name="connsiteY9" fmla="*/ 1454579 h 1454494"/>
                    <a:gd name="connsiteX10" fmla="*/ 1454870 w 1454727"/>
                    <a:gd name="connsiteY10" fmla="*/ 963463 h 1454494"/>
                    <a:gd name="connsiteX11" fmla="*/ 1454870 w 1454727"/>
                    <a:gd name="connsiteY11" fmla="*/ 491113 h 1454494"/>
                    <a:gd name="connsiteX12" fmla="*/ 958211 w 1454727"/>
                    <a:gd name="connsiteY12" fmla="*/ 143 h 1454494"/>
                    <a:gd name="connsiteX13" fmla="*/ 1236661 w 1454727"/>
                    <a:gd name="connsiteY13" fmla="*/ 963477 h 1454494"/>
                    <a:gd name="connsiteX14" fmla="*/ 958153 w 1454727"/>
                    <a:gd name="connsiteY14" fmla="*/ 1236384 h 1454494"/>
                    <a:gd name="connsiteX15" fmla="*/ 727506 w 1454727"/>
                    <a:gd name="connsiteY15" fmla="*/ 1236428 h 1454494"/>
                    <a:gd name="connsiteX16" fmla="*/ 496859 w 1454727"/>
                    <a:gd name="connsiteY16" fmla="*/ 1236370 h 1454494"/>
                    <a:gd name="connsiteX17" fmla="*/ 218352 w 1454727"/>
                    <a:gd name="connsiteY17" fmla="*/ 963477 h 1454494"/>
                    <a:gd name="connsiteX18" fmla="*/ 218352 w 1454727"/>
                    <a:gd name="connsiteY18" fmla="*/ 491113 h 1454494"/>
                    <a:gd name="connsiteX19" fmla="*/ 251999 w 1454727"/>
                    <a:gd name="connsiteY19" fmla="*/ 361191 h 1454494"/>
                    <a:gd name="connsiteX20" fmla="*/ 337072 w 1454727"/>
                    <a:gd name="connsiteY20" fmla="*/ 267783 h 1454494"/>
                    <a:gd name="connsiteX21" fmla="*/ 496786 w 1454727"/>
                    <a:gd name="connsiteY21" fmla="*/ 218352 h 1454494"/>
                    <a:gd name="connsiteX22" fmla="*/ 958211 w 1454727"/>
                    <a:gd name="connsiteY22" fmla="*/ 218352 h 1454494"/>
                    <a:gd name="connsiteX23" fmla="*/ 1236661 w 1454727"/>
                    <a:gd name="connsiteY23" fmla="*/ 491113 h 1454494"/>
                    <a:gd name="connsiteX24" fmla="*/ 1236661 w 1454727"/>
                    <a:gd name="connsiteY24" fmla="*/ 963477 h 1454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54727" h="1454494">
                      <a:moveTo>
                        <a:pt x="958211" y="143"/>
                      </a:moveTo>
                      <a:lnTo>
                        <a:pt x="496801" y="143"/>
                      </a:lnTo>
                      <a:lnTo>
                        <a:pt x="496801" y="143"/>
                      </a:lnTo>
                      <a:cubicBezTo>
                        <a:pt x="271929" y="143"/>
                        <a:pt x="81418" y="148714"/>
                        <a:pt x="20509" y="351779"/>
                      </a:cubicBezTo>
                      <a:cubicBezTo>
                        <a:pt x="14210" y="372785"/>
                        <a:pt x="9293" y="394374"/>
                        <a:pt x="5874" y="416442"/>
                      </a:cubicBezTo>
                      <a:cubicBezTo>
                        <a:pt x="2106" y="440794"/>
                        <a:pt x="143" y="465728"/>
                        <a:pt x="143" y="491113"/>
                      </a:cubicBezTo>
                      <a:lnTo>
                        <a:pt x="143" y="963477"/>
                      </a:lnTo>
                      <a:cubicBezTo>
                        <a:pt x="143" y="1234333"/>
                        <a:pt x="223007" y="1454593"/>
                        <a:pt x="496801" y="1454593"/>
                      </a:cubicBezTo>
                      <a:lnTo>
                        <a:pt x="727506" y="1454637"/>
                      </a:lnTo>
                      <a:lnTo>
                        <a:pt x="958211" y="1454579"/>
                      </a:lnTo>
                      <a:cubicBezTo>
                        <a:pt x="1231991" y="1454579"/>
                        <a:pt x="1454870" y="1234319"/>
                        <a:pt x="1454870" y="963463"/>
                      </a:cubicBezTo>
                      <a:lnTo>
                        <a:pt x="1454870" y="491113"/>
                      </a:lnTo>
                      <a:cubicBezTo>
                        <a:pt x="1454870" y="220388"/>
                        <a:pt x="1232006" y="143"/>
                        <a:pt x="958211" y="143"/>
                      </a:cubicBezTo>
                      <a:close/>
                      <a:moveTo>
                        <a:pt x="1236661" y="963477"/>
                      </a:moveTo>
                      <a:cubicBezTo>
                        <a:pt x="1236661" y="1113954"/>
                        <a:pt x="1111758" y="1236384"/>
                        <a:pt x="958153" y="1236384"/>
                      </a:cubicBezTo>
                      <a:lnTo>
                        <a:pt x="727506" y="1236428"/>
                      </a:lnTo>
                      <a:lnTo>
                        <a:pt x="496859" y="1236370"/>
                      </a:lnTo>
                      <a:cubicBezTo>
                        <a:pt x="343254" y="1236370"/>
                        <a:pt x="218352" y="1113940"/>
                        <a:pt x="218352" y="963477"/>
                      </a:cubicBezTo>
                      <a:lnTo>
                        <a:pt x="218352" y="491113"/>
                      </a:lnTo>
                      <a:cubicBezTo>
                        <a:pt x="218352" y="444111"/>
                        <a:pt x="230542" y="399858"/>
                        <a:pt x="251999" y="361191"/>
                      </a:cubicBezTo>
                      <a:cubicBezTo>
                        <a:pt x="272657" y="323994"/>
                        <a:pt x="301882" y="292004"/>
                        <a:pt x="337072" y="267783"/>
                      </a:cubicBezTo>
                      <a:cubicBezTo>
                        <a:pt x="382314" y="236638"/>
                        <a:pt x="437404" y="218352"/>
                        <a:pt x="496786" y="218352"/>
                      </a:cubicBezTo>
                      <a:lnTo>
                        <a:pt x="958211" y="218352"/>
                      </a:lnTo>
                      <a:cubicBezTo>
                        <a:pt x="1111758" y="218352"/>
                        <a:pt x="1236661" y="340709"/>
                        <a:pt x="1236661" y="491113"/>
                      </a:cubicBezTo>
                      <a:lnTo>
                        <a:pt x="1236661" y="9634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45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46" name="Graphic 2">
                <a:extLst>
                  <a:ext uri="{FF2B5EF4-FFF2-40B4-BE49-F238E27FC236}">
                    <a16:creationId xmlns:a16="http://schemas.microsoft.com/office/drawing/2014/main" id="{D7584EF8-6725-4F0D-A864-709CB1B5E8EF}"/>
                  </a:ext>
                </a:extLst>
              </p:cNvPr>
              <p:cNvGrpSpPr/>
              <p:nvPr/>
            </p:nvGrpSpPr>
            <p:grpSpPr>
              <a:xfrm>
                <a:off x="7654636" y="415752"/>
                <a:ext cx="1454727" cy="1454494"/>
                <a:chOff x="7654636" y="415752"/>
                <a:chExt cx="1454727" cy="1454494"/>
              </a:xfrm>
            </p:grpSpPr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F998F7CF-2A0A-4361-B26D-B06CABB9A672}"/>
                    </a:ext>
                  </a:extLst>
                </p:cNvPr>
                <p:cNvSpPr/>
                <p:nvPr/>
              </p:nvSpPr>
              <p:spPr>
                <a:xfrm>
                  <a:off x="7872845" y="633961"/>
                  <a:ext cx="1018309" cy="1018076"/>
                </a:xfrm>
                <a:custGeom>
                  <a:avLst/>
                  <a:gdLst>
                    <a:gd name="connsiteX0" fmla="*/ 740772 w 1018309"/>
                    <a:gd name="connsiteY0" fmla="*/ 143 h 1018076"/>
                    <a:gd name="connsiteX1" fmla="*/ 279362 w 1018309"/>
                    <a:gd name="connsiteY1" fmla="*/ 143 h 1018076"/>
                    <a:gd name="connsiteX2" fmla="*/ 119647 w 1018309"/>
                    <a:gd name="connsiteY2" fmla="*/ 49574 h 1018076"/>
                    <a:gd name="connsiteX3" fmla="*/ 34575 w 1018309"/>
                    <a:gd name="connsiteY3" fmla="*/ 142982 h 1018076"/>
                    <a:gd name="connsiteX4" fmla="*/ 913 w 1018309"/>
                    <a:gd name="connsiteY4" fmla="*/ 272904 h 1018076"/>
                    <a:gd name="connsiteX5" fmla="*/ 913 w 1018309"/>
                    <a:gd name="connsiteY5" fmla="*/ 745268 h 1018076"/>
                    <a:gd name="connsiteX6" fmla="*/ 279420 w 1018309"/>
                    <a:gd name="connsiteY6" fmla="*/ 1018175 h 1018076"/>
                    <a:gd name="connsiteX7" fmla="*/ 510067 w 1018309"/>
                    <a:gd name="connsiteY7" fmla="*/ 1018219 h 1018076"/>
                    <a:gd name="connsiteX8" fmla="*/ 740714 w 1018309"/>
                    <a:gd name="connsiteY8" fmla="*/ 1018161 h 1018076"/>
                    <a:gd name="connsiteX9" fmla="*/ 1019222 w 1018309"/>
                    <a:gd name="connsiteY9" fmla="*/ 745268 h 1018076"/>
                    <a:gd name="connsiteX10" fmla="*/ 1019222 w 1018309"/>
                    <a:gd name="connsiteY10" fmla="*/ 272904 h 1018076"/>
                    <a:gd name="connsiteX11" fmla="*/ 740772 w 1018309"/>
                    <a:gd name="connsiteY11" fmla="*/ 143 h 10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18309" h="1018076">
                      <a:moveTo>
                        <a:pt x="740772" y="143"/>
                      </a:moveTo>
                      <a:lnTo>
                        <a:pt x="279362" y="143"/>
                      </a:lnTo>
                      <a:cubicBezTo>
                        <a:pt x="219980" y="143"/>
                        <a:pt x="164889" y="18443"/>
                        <a:pt x="119647" y="49574"/>
                      </a:cubicBezTo>
                      <a:cubicBezTo>
                        <a:pt x="84457" y="73795"/>
                        <a:pt x="55232" y="105785"/>
                        <a:pt x="34575" y="142982"/>
                      </a:cubicBezTo>
                      <a:cubicBezTo>
                        <a:pt x="13103" y="181634"/>
                        <a:pt x="913" y="225887"/>
                        <a:pt x="913" y="272904"/>
                      </a:cubicBezTo>
                      <a:lnTo>
                        <a:pt x="913" y="745268"/>
                      </a:lnTo>
                      <a:cubicBezTo>
                        <a:pt x="913" y="895745"/>
                        <a:pt x="125815" y="1018175"/>
                        <a:pt x="279420" y="1018175"/>
                      </a:cubicBezTo>
                      <a:lnTo>
                        <a:pt x="510067" y="1018219"/>
                      </a:lnTo>
                      <a:lnTo>
                        <a:pt x="740714" y="1018161"/>
                      </a:lnTo>
                      <a:cubicBezTo>
                        <a:pt x="894319" y="1018161"/>
                        <a:pt x="1019222" y="895731"/>
                        <a:pt x="1019222" y="745268"/>
                      </a:cubicBezTo>
                      <a:lnTo>
                        <a:pt x="1019222" y="272904"/>
                      </a:lnTo>
                      <a:cubicBezTo>
                        <a:pt x="1019222" y="122500"/>
                        <a:pt x="894319" y="143"/>
                        <a:pt x="740772" y="143"/>
                      </a:cubicBezTo>
                      <a:close/>
                    </a:path>
                  </a:pathLst>
                </a:custGeom>
                <a:noFill/>
                <a:ln w="145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97CBF821-774A-4C0E-8BAB-4B311C445AB0}"/>
                    </a:ext>
                  </a:extLst>
                </p:cNvPr>
                <p:cNvSpPr/>
                <p:nvPr/>
              </p:nvSpPr>
              <p:spPr>
                <a:xfrm>
                  <a:off x="7654636" y="415752"/>
                  <a:ext cx="1454727" cy="1454494"/>
                </a:xfrm>
                <a:custGeom>
                  <a:avLst/>
                  <a:gdLst>
                    <a:gd name="connsiteX0" fmla="*/ 958981 w 1454727"/>
                    <a:gd name="connsiteY0" fmla="*/ 143 h 1454494"/>
                    <a:gd name="connsiteX1" fmla="*/ 497571 w 1454727"/>
                    <a:gd name="connsiteY1" fmla="*/ 143 h 1454494"/>
                    <a:gd name="connsiteX2" fmla="*/ 497571 w 1454727"/>
                    <a:gd name="connsiteY2" fmla="*/ 143 h 1454494"/>
                    <a:gd name="connsiteX3" fmla="*/ 21279 w 1454727"/>
                    <a:gd name="connsiteY3" fmla="*/ 351779 h 1454494"/>
                    <a:gd name="connsiteX4" fmla="*/ 6644 w 1454727"/>
                    <a:gd name="connsiteY4" fmla="*/ 416442 h 1454494"/>
                    <a:gd name="connsiteX5" fmla="*/ 913 w 1454727"/>
                    <a:gd name="connsiteY5" fmla="*/ 491113 h 1454494"/>
                    <a:gd name="connsiteX6" fmla="*/ 913 w 1454727"/>
                    <a:gd name="connsiteY6" fmla="*/ 963477 h 1454494"/>
                    <a:gd name="connsiteX7" fmla="*/ 497571 w 1454727"/>
                    <a:gd name="connsiteY7" fmla="*/ 1454593 h 1454494"/>
                    <a:gd name="connsiteX8" fmla="*/ 728276 w 1454727"/>
                    <a:gd name="connsiteY8" fmla="*/ 1454637 h 1454494"/>
                    <a:gd name="connsiteX9" fmla="*/ 958981 w 1454727"/>
                    <a:gd name="connsiteY9" fmla="*/ 1454579 h 1454494"/>
                    <a:gd name="connsiteX10" fmla="*/ 1455640 w 1454727"/>
                    <a:gd name="connsiteY10" fmla="*/ 963463 h 1454494"/>
                    <a:gd name="connsiteX11" fmla="*/ 1455640 w 1454727"/>
                    <a:gd name="connsiteY11" fmla="*/ 491113 h 1454494"/>
                    <a:gd name="connsiteX12" fmla="*/ 958981 w 1454727"/>
                    <a:gd name="connsiteY12" fmla="*/ 143 h 1454494"/>
                    <a:gd name="connsiteX13" fmla="*/ 1237431 w 1454727"/>
                    <a:gd name="connsiteY13" fmla="*/ 963477 h 1454494"/>
                    <a:gd name="connsiteX14" fmla="*/ 958923 w 1454727"/>
                    <a:gd name="connsiteY14" fmla="*/ 1236384 h 1454494"/>
                    <a:gd name="connsiteX15" fmla="*/ 728276 w 1454727"/>
                    <a:gd name="connsiteY15" fmla="*/ 1236428 h 1454494"/>
                    <a:gd name="connsiteX16" fmla="*/ 497629 w 1454727"/>
                    <a:gd name="connsiteY16" fmla="*/ 1236370 h 1454494"/>
                    <a:gd name="connsiteX17" fmla="*/ 219122 w 1454727"/>
                    <a:gd name="connsiteY17" fmla="*/ 963477 h 1454494"/>
                    <a:gd name="connsiteX18" fmla="*/ 219122 w 1454727"/>
                    <a:gd name="connsiteY18" fmla="*/ 491113 h 1454494"/>
                    <a:gd name="connsiteX19" fmla="*/ 252769 w 1454727"/>
                    <a:gd name="connsiteY19" fmla="*/ 361191 h 1454494"/>
                    <a:gd name="connsiteX20" fmla="*/ 337842 w 1454727"/>
                    <a:gd name="connsiteY20" fmla="*/ 267783 h 1454494"/>
                    <a:gd name="connsiteX21" fmla="*/ 497556 w 1454727"/>
                    <a:gd name="connsiteY21" fmla="*/ 218352 h 1454494"/>
                    <a:gd name="connsiteX22" fmla="*/ 958981 w 1454727"/>
                    <a:gd name="connsiteY22" fmla="*/ 218352 h 1454494"/>
                    <a:gd name="connsiteX23" fmla="*/ 1237431 w 1454727"/>
                    <a:gd name="connsiteY23" fmla="*/ 491113 h 1454494"/>
                    <a:gd name="connsiteX24" fmla="*/ 1237431 w 1454727"/>
                    <a:gd name="connsiteY24" fmla="*/ 963477 h 1454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54727" h="1454494">
                      <a:moveTo>
                        <a:pt x="958981" y="143"/>
                      </a:moveTo>
                      <a:lnTo>
                        <a:pt x="497571" y="143"/>
                      </a:lnTo>
                      <a:lnTo>
                        <a:pt x="497571" y="143"/>
                      </a:lnTo>
                      <a:cubicBezTo>
                        <a:pt x="272699" y="143"/>
                        <a:pt x="82188" y="148714"/>
                        <a:pt x="21279" y="351779"/>
                      </a:cubicBezTo>
                      <a:cubicBezTo>
                        <a:pt x="14980" y="372785"/>
                        <a:pt x="10063" y="394374"/>
                        <a:pt x="6644" y="416442"/>
                      </a:cubicBezTo>
                      <a:cubicBezTo>
                        <a:pt x="2876" y="440794"/>
                        <a:pt x="913" y="465728"/>
                        <a:pt x="913" y="491113"/>
                      </a:cubicBezTo>
                      <a:lnTo>
                        <a:pt x="913" y="963477"/>
                      </a:lnTo>
                      <a:cubicBezTo>
                        <a:pt x="913" y="1234333"/>
                        <a:pt x="223777" y="1454593"/>
                        <a:pt x="497571" y="1454593"/>
                      </a:cubicBezTo>
                      <a:lnTo>
                        <a:pt x="728276" y="1454637"/>
                      </a:lnTo>
                      <a:lnTo>
                        <a:pt x="958981" y="1454579"/>
                      </a:lnTo>
                      <a:cubicBezTo>
                        <a:pt x="1232761" y="1454579"/>
                        <a:pt x="1455640" y="1234319"/>
                        <a:pt x="1455640" y="963463"/>
                      </a:cubicBezTo>
                      <a:lnTo>
                        <a:pt x="1455640" y="491113"/>
                      </a:lnTo>
                      <a:cubicBezTo>
                        <a:pt x="1455640" y="220388"/>
                        <a:pt x="1232776" y="143"/>
                        <a:pt x="958981" y="143"/>
                      </a:cubicBezTo>
                      <a:close/>
                      <a:moveTo>
                        <a:pt x="1237431" y="963477"/>
                      </a:moveTo>
                      <a:cubicBezTo>
                        <a:pt x="1237431" y="1113954"/>
                        <a:pt x="1112528" y="1236384"/>
                        <a:pt x="958923" y="1236384"/>
                      </a:cubicBezTo>
                      <a:lnTo>
                        <a:pt x="728276" y="1236428"/>
                      </a:lnTo>
                      <a:lnTo>
                        <a:pt x="497629" y="1236370"/>
                      </a:lnTo>
                      <a:cubicBezTo>
                        <a:pt x="344024" y="1236370"/>
                        <a:pt x="219122" y="1113940"/>
                        <a:pt x="219122" y="963477"/>
                      </a:cubicBezTo>
                      <a:lnTo>
                        <a:pt x="219122" y="491113"/>
                      </a:lnTo>
                      <a:cubicBezTo>
                        <a:pt x="219122" y="444111"/>
                        <a:pt x="231312" y="399858"/>
                        <a:pt x="252769" y="361191"/>
                      </a:cubicBezTo>
                      <a:cubicBezTo>
                        <a:pt x="273427" y="323994"/>
                        <a:pt x="302652" y="292004"/>
                        <a:pt x="337842" y="267783"/>
                      </a:cubicBezTo>
                      <a:cubicBezTo>
                        <a:pt x="383084" y="236638"/>
                        <a:pt x="438174" y="218352"/>
                        <a:pt x="497556" y="218352"/>
                      </a:cubicBezTo>
                      <a:lnTo>
                        <a:pt x="958981" y="218352"/>
                      </a:lnTo>
                      <a:cubicBezTo>
                        <a:pt x="1112528" y="218352"/>
                        <a:pt x="1237431" y="340709"/>
                        <a:pt x="1237431" y="491113"/>
                      </a:cubicBezTo>
                      <a:lnTo>
                        <a:pt x="1237431" y="9634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45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49" name="Graphic 2">
                <a:extLst>
                  <a:ext uri="{FF2B5EF4-FFF2-40B4-BE49-F238E27FC236}">
                    <a16:creationId xmlns:a16="http://schemas.microsoft.com/office/drawing/2014/main" id="{4E04E877-B14A-4E27-AE48-E2FFDF254F74}"/>
                  </a:ext>
                </a:extLst>
              </p:cNvPr>
              <p:cNvGrpSpPr/>
              <p:nvPr/>
            </p:nvGrpSpPr>
            <p:grpSpPr>
              <a:xfrm>
                <a:off x="3082636" y="4987752"/>
                <a:ext cx="1454727" cy="1454494"/>
                <a:chOff x="3082636" y="4987752"/>
                <a:chExt cx="1454727" cy="1454494"/>
              </a:xfrm>
            </p:grpSpPr>
            <p:sp>
              <p:nvSpPr>
                <p:cNvPr id="350" name="Freeform: Shape 349">
                  <a:extLst>
                    <a:ext uri="{FF2B5EF4-FFF2-40B4-BE49-F238E27FC236}">
                      <a16:creationId xmlns:a16="http://schemas.microsoft.com/office/drawing/2014/main" id="{29343428-95D1-4B8E-B260-AC952D222D49}"/>
                    </a:ext>
                  </a:extLst>
                </p:cNvPr>
                <p:cNvSpPr/>
                <p:nvPr/>
              </p:nvSpPr>
              <p:spPr>
                <a:xfrm>
                  <a:off x="3300845" y="5205961"/>
                  <a:ext cx="1018309" cy="1018076"/>
                </a:xfrm>
                <a:custGeom>
                  <a:avLst/>
                  <a:gdLst>
                    <a:gd name="connsiteX0" fmla="*/ 740002 w 1018309"/>
                    <a:gd name="connsiteY0" fmla="*/ 913 h 1018076"/>
                    <a:gd name="connsiteX1" fmla="*/ 278592 w 1018309"/>
                    <a:gd name="connsiteY1" fmla="*/ 913 h 1018076"/>
                    <a:gd name="connsiteX2" fmla="*/ 118877 w 1018309"/>
                    <a:gd name="connsiteY2" fmla="*/ 50344 h 1018076"/>
                    <a:gd name="connsiteX3" fmla="*/ 33805 w 1018309"/>
                    <a:gd name="connsiteY3" fmla="*/ 143752 h 1018076"/>
                    <a:gd name="connsiteX4" fmla="*/ 143 w 1018309"/>
                    <a:gd name="connsiteY4" fmla="*/ 273674 h 1018076"/>
                    <a:gd name="connsiteX5" fmla="*/ 143 w 1018309"/>
                    <a:gd name="connsiteY5" fmla="*/ 746038 h 1018076"/>
                    <a:gd name="connsiteX6" fmla="*/ 278650 w 1018309"/>
                    <a:gd name="connsiteY6" fmla="*/ 1018945 h 1018076"/>
                    <a:gd name="connsiteX7" fmla="*/ 509297 w 1018309"/>
                    <a:gd name="connsiteY7" fmla="*/ 1018989 h 1018076"/>
                    <a:gd name="connsiteX8" fmla="*/ 739944 w 1018309"/>
                    <a:gd name="connsiteY8" fmla="*/ 1018931 h 1018076"/>
                    <a:gd name="connsiteX9" fmla="*/ 1018452 w 1018309"/>
                    <a:gd name="connsiteY9" fmla="*/ 746038 h 1018076"/>
                    <a:gd name="connsiteX10" fmla="*/ 1018452 w 1018309"/>
                    <a:gd name="connsiteY10" fmla="*/ 273674 h 1018076"/>
                    <a:gd name="connsiteX11" fmla="*/ 740002 w 1018309"/>
                    <a:gd name="connsiteY11" fmla="*/ 913 h 10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18309" h="1018076">
                      <a:moveTo>
                        <a:pt x="740002" y="913"/>
                      </a:moveTo>
                      <a:lnTo>
                        <a:pt x="278592" y="913"/>
                      </a:lnTo>
                      <a:cubicBezTo>
                        <a:pt x="219210" y="913"/>
                        <a:pt x="164119" y="19213"/>
                        <a:pt x="118877" y="50344"/>
                      </a:cubicBezTo>
                      <a:cubicBezTo>
                        <a:pt x="83687" y="74565"/>
                        <a:pt x="54462" y="106555"/>
                        <a:pt x="33805" y="143752"/>
                      </a:cubicBezTo>
                      <a:cubicBezTo>
                        <a:pt x="12333" y="182404"/>
                        <a:pt x="143" y="226657"/>
                        <a:pt x="143" y="273674"/>
                      </a:cubicBezTo>
                      <a:lnTo>
                        <a:pt x="143" y="746038"/>
                      </a:lnTo>
                      <a:cubicBezTo>
                        <a:pt x="143" y="896515"/>
                        <a:pt x="125045" y="1018945"/>
                        <a:pt x="278650" y="1018945"/>
                      </a:cubicBezTo>
                      <a:lnTo>
                        <a:pt x="509297" y="1018989"/>
                      </a:lnTo>
                      <a:lnTo>
                        <a:pt x="739944" y="1018931"/>
                      </a:lnTo>
                      <a:cubicBezTo>
                        <a:pt x="893549" y="1018931"/>
                        <a:pt x="1018452" y="896501"/>
                        <a:pt x="1018452" y="746038"/>
                      </a:cubicBezTo>
                      <a:lnTo>
                        <a:pt x="1018452" y="273674"/>
                      </a:lnTo>
                      <a:cubicBezTo>
                        <a:pt x="1018452" y="123270"/>
                        <a:pt x="893549" y="913"/>
                        <a:pt x="740002" y="913"/>
                      </a:cubicBezTo>
                      <a:close/>
                    </a:path>
                  </a:pathLst>
                </a:custGeom>
                <a:noFill/>
                <a:ln w="145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1" name="Freeform: Shape 350">
                  <a:extLst>
                    <a:ext uri="{FF2B5EF4-FFF2-40B4-BE49-F238E27FC236}">
                      <a16:creationId xmlns:a16="http://schemas.microsoft.com/office/drawing/2014/main" id="{10E3FB0A-F716-4E7B-A702-25CA3F8F838A}"/>
                    </a:ext>
                  </a:extLst>
                </p:cNvPr>
                <p:cNvSpPr/>
                <p:nvPr/>
              </p:nvSpPr>
              <p:spPr>
                <a:xfrm>
                  <a:off x="3082636" y="4987752"/>
                  <a:ext cx="1454727" cy="1454494"/>
                </a:xfrm>
                <a:custGeom>
                  <a:avLst/>
                  <a:gdLst>
                    <a:gd name="connsiteX0" fmla="*/ 958211 w 1454727"/>
                    <a:gd name="connsiteY0" fmla="*/ 913 h 1454494"/>
                    <a:gd name="connsiteX1" fmla="*/ 496801 w 1454727"/>
                    <a:gd name="connsiteY1" fmla="*/ 913 h 1454494"/>
                    <a:gd name="connsiteX2" fmla="*/ 496801 w 1454727"/>
                    <a:gd name="connsiteY2" fmla="*/ 913 h 1454494"/>
                    <a:gd name="connsiteX3" fmla="*/ 20509 w 1454727"/>
                    <a:gd name="connsiteY3" fmla="*/ 352549 h 1454494"/>
                    <a:gd name="connsiteX4" fmla="*/ 5874 w 1454727"/>
                    <a:gd name="connsiteY4" fmla="*/ 417212 h 1454494"/>
                    <a:gd name="connsiteX5" fmla="*/ 143 w 1454727"/>
                    <a:gd name="connsiteY5" fmla="*/ 491883 h 1454494"/>
                    <a:gd name="connsiteX6" fmla="*/ 143 w 1454727"/>
                    <a:gd name="connsiteY6" fmla="*/ 964247 h 1454494"/>
                    <a:gd name="connsiteX7" fmla="*/ 496801 w 1454727"/>
                    <a:gd name="connsiteY7" fmla="*/ 1455363 h 1454494"/>
                    <a:gd name="connsiteX8" fmla="*/ 727506 w 1454727"/>
                    <a:gd name="connsiteY8" fmla="*/ 1455407 h 1454494"/>
                    <a:gd name="connsiteX9" fmla="*/ 958211 w 1454727"/>
                    <a:gd name="connsiteY9" fmla="*/ 1455349 h 1454494"/>
                    <a:gd name="connsiteX10" fmla="*/ 1454870 w 1454727"/>
                    <a:gd name="connsiteY10" fmla="*/ 964233 h 1454494"/>
                    <a:gd name="connsiteX11" fmla="*/ 1454870 w 1454727"/>
                    <a:gd name="connsiteY11" fmla="*/ 491883 h 1454494"/>
                    <a:gd name="connsiteX12" fmla="*/ 958211 w 1454727"/>
                    <a:gd name="connsiteY12" fmla="*/ 913 h 1454494"/>
                    <a:gd name="connsiteX13" fmla="*/ 1236661 w 1454727"/>
                    <a:gd name="connsiteY13" fmla="*/ 964247 h 1454494"/>
                    <a:gd name="connsiteX14" fmla="*/ 958153 w 1454727"/>
                    <a:gd name="connsiteY14" fmla="*/ 1237154 h 1454494"/>
                    <a:gd name="connsiteX15" fmla="*/ 727506 w 1454727"/>
                    <a:gd name="connsiteY15" fmla="*/ 1237198 h 1454494"/>
                    <a:gd name="connsiteX16" fmla="*/ 496859 w 1454727"/>
                    <a:gd name="connsiteY16" fmla="*/ 1237140 h 1454494"/>
                    <a:gd name="connsiteX17" fmla="*/ 218352 w 1454727"/>
                    <a:gd name="connsiteY17" fmla="*/ 964247 h 1454494"/>
                    <a:gd name="connsiteX18" fmla="*/ 218352 w 1454727"/>
                    <a:gd name="connsiteY18" fmla="*/ 491883 h 1454494"/>
                    <a:gd name="connsiteX19" fmla="*/ 251999 w 1454727"/>
                    <a:gd name="connsiteY19" fmla="*/ 361961 h 1454494"/>
                    <a:gd name="connsiteX20" fmla="*/ 337072 w 1454727"/>
                    <a:gd name="connsiteY20" fmla="*/ 268553 h 1454494"/>
                    <a:gd name="connsiteX21" fmla="*/ 496786 w 1454727"/>
                    <a:gd name="connsiteY21" fmla="*/ 219122 h 1454494"/>
                    <a:gd name="connsiteX22" fmla="*/ 958211 w 1454727"/>
                    <a:gd name="connsiteY22" fmla="*/ 219122 h 1454494"/>
                    <a:gd name="connsiteX23" fmla="*/ 1236661 w 1454727"/>
                    <a:gd name="connsiteY23" fmla="*/ 491883 h 1454494"/>
                    <a:gd name="connsiteX24" fmla="*/ 1236661 w 1454727"/>
                    <a:gd name="connsiteY24" fmla="*/ 964247 h 1454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54727" h="1454494">
                      <a:moveTo>
                        <a:pt x="958211" y="913"/>
                      </a:moveTo>
                      <a:lnTo>
                        <a:pt x="496801" y="913"/>
                      </a:lnTo>
                      <a:lnTo>
                        <a:pt x="496801" y="913"/>
                      </a:lnTo>
                      <a:cubicBezTo>
                        <a:pt x="271929" y="913"/>
                        <a:pt x="81418" y="149484"/>
                        <a:pt x="20509" y="352549"/>
                      </a:cubicBezTo>
                      <a:cubicBezTo>
                        <a:pt x="14210" y="373555"/>
                        <a:pt x="9293" y="395144"/>
                        <a:pt x="5874" y="417212"/>
                      </a:cubicBezTo>
                      <a:cubicBezTo>
                        <a:pt x="2106" y="441564"/>
                        <a:pt x="143" y="466498"/>
                        <a:pt x="143" y="491883"/>
                      </a:cubicBezTo>
                      <a:lnTo>
                        <a:pt x="143" y="964247"/>
                      </a:lnTo>
                      <a:cubicBezTo>
                        <a:pt x="143" y="1235103"/>
                        <a:pt x="223007" y="1455363"/>
                        <a:pt x="496801" y="1455363"/>
                      </a:cubicBezTo>
                      <a:lnTo>
                        <a:pt x="727506" y="1455407"/>
                      </a:lnTo>
                      <a:lnTo>
                        <a:pt x="958211" y="1455349"/>
                      </a:lnTo>
                      <a:cubicBezTo>
                        <a:pt x="1231991" y="1455349"/>
                        <a:pt x="1454870" y="1235089"/>
                        <a:pt x="1454870" y="964233"/>
                      </a:cubicBezTo>
                      <a:lnTo>
                        <a:pt x="1454870" y="491883"/>
                      </a:lnTo>
                      <a:cubicBezTo>
                        <a:pt x="1454870" y="221158"/>
                        <a:pt x="1232006" y="913"/>
                        <a:pt x="958211" y="913"/>
                      </a:cubicBezTo>
                      <a:close/>
                      <a:moveTo>
                        <a:pt x="1236661" y="964247"/>
                      </a:moveTo>
                      <a:cubicBezTo>
                        <a:pt x="1236661" y="1114724"/>
                        <a:pt x="1111758" y="1237154"/>
                        <a:pt x="958153" y="1237154"/>
                      </a:cubicBezTo>
                      <a:lnTo>
                        <a:pt x="727506" y="1237198"/>
                      </a:lnTo>
                      <a:lnTo>
                        <a:pt x="496859" y="1237140"/>
                      </a:lnTo>
                      <a:cubicBezTo>
                        <a:pt x="343254" y="1237140"/>
                        <a:pt x="218352" y="1114710"/>
                        <a:pt x="218352" y="964247"/>
                      </a:cubicBezTo>
                      <a:lnTo>
                        <a:pt x="218352" y="491883"/>
                      </a:lnTo>
                      <a:cubicBezTo>
                        <a:pt x="218352" y="444881"/>
                        <a:pt x="230542" y="400628"/>
                        <a:pt x="251999" y="361961"/>
                      </a:cubicBezTo>
                      <a:cubicBezTo>
                        <a:pt x="272657" y="324764"/>
                        <a:pt x="301882" y="292774"/>
                        <a:pt x="337072" y="268553"/>
                      </a:cubicBezTo>
                      <a:cubicBezTo>
                        <a:pt x="382314" y="237408"/>
                        <a:pt x="437404" y="219122"/>
                        <a:pt x="496786" y="219122"/>
                      </a:cubicBezTo>
                      <a:lnTo>
                        <a:pt x="958211" y="219122"/>
                      </a:lnTo>
                      <a:cubicBezTo>
                        <a:pt x="1111758" y="219122"/>
                        <a:pt x="1236661" y="341479"/>
                        <a:pt x="1236661" y="491883"/>
                      </a:cubicBezTo>
                      <a:lnTo>
                        <a:pt x="1236661" y="964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45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030F9FDA-E6A4-4028-B3CD-B630738BFBA5}"/>
                  </a:ext>
                </a:extLst>
              </p:cNvPr>
              <p:cNvSpPr/>
              <p:nvPr/>
            </p:nvSpPr>
            <p:spPr>
              <a:xfrm>
                <a:off x="3498272" y="831272"/>
                <a:ext cx="611229" cy="611229"/>
              </a:xfrm>
              <a:custGeom>
                <a:avLst/>
                <a:gdLst>
                  <a:gd name="connsiteX0" fmla="*/ 611371 w 611229"/>
                  <a:gd name="connsiteY0" fmla="*/ 305756 h 611229"/>
                  <a:gd name="connsiteX1" fmla="*/ 305756 w 611229"/>
                  <a:gd name="connsiteY1" fmla="*/ 611371 h 611229"/>
                  <a:gd name="connsiteX2" fmla="*/ 141 w 611229"/>
                  <a:gd name="connsiteY2" fmla="*/ 305756 h 611229"/>
                  <a:gd name="connsiteX3" fmla="*/ 305756 w 611229"/>
                  <a:gd name="connsiteY3" fmla="*/ 141 h 611229"/>
                  <a:gd name="connsiteX4" fmla="*/ 611371 w 611229"/>
                  <a:gd name="connsiteY4" fmla="*/ 305756 h 611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229" h="611229">
                    <a:moveTo>
                      <a:pt x="611371" y="305756"/>
                    </a:moveTo>
                    <a:cubicBezTo>
                      <a:pt x="611371" y="474543"/>
                      <a:pt x="474543" y="611371"/>
                      <a:pt x="305756" y="611371"/>
                    </a:cubicBezTo>
                    <a:cubicBezTo>
                      <a:pt x="136970" y="611371"/>
                      <a:pt x="141" y="474543"/>
                      <a:pt x="141" y="305756"/>
                    </a:cubicBezTo>
                    <a:cubicBezTo>
                      <a:pt x="141" y="136970"/>
                      <a:pt x="136970" y="141"/>
                      <a:pt x="305756" y="141"/>
                    </a:cubicBezTo>
                    <a:cubicBezTo>
                      <a:pt x="474543" y="141"/>
                      <a:pt x="611371" y="136970"/>
                      <a:pt x="611371" y="3057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61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B9DEC89B-BE3B-460A-BFD8-A77D8920BBDA}"/>
                  </a:ext>
                </a:extLst>
              </p:cNvPr>
              <p:cNvSpPr/>
              <p:nvPr/>
            </p:nvSpPr>
            <p:spPr>
              <a:xfrm>
                <a:off x="8070272" y="831272"/>
                <a:ext cx="611229" cy="611229"/>
              </a:xfrm>
              <a:custGeom>
                <a:avLst/>
                <a:gdLst>
                  <a:gd name="connsiteX0" fmla="*/ 612141 w 611229"/>
                  <a:gd name="connsiteY0" fmla="*/ 305756 h 611229"/>
                  <a:gd name="connsiteX1" fmla="*/ 306526 w 611229"/>
                  <a:gd name="connsiteY1" fmla="*/ 611371 h 611229"/>
                  <a:gd name="connsiteX2" fmla="*/ 911 w 611229"/>
                  <a:gd name="connsiteY2" fmla="*/ 305756 h 611229"/>
                  <a:gd name="connsiteX3" fmla="*/ 306526 w 611229"/>
                  <a:gd name="connsiteY3" fmla="*/ 141 h 611229"/>
                  <a:gd name="connsiteX4" fmla="*/ 612141 w 611229"/>
                  <a:gd name="connsiteY4" fmla="*/ 305756 h 611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229" h="611229">
                    <a:moveTo>
                      <a:pt x="612141" y="305756"/>
                    </a:moveTo>
                    <a:cubicBezTo>
                      <a:pt x="612141" y="474543"/>
                      <a:pt x="475313" y="611371"/>
                      <a:pt x="306526" y="611371"/>
                    </a:cubicBezTo>
                    <a:cubicBezTo>
                      <a:pt x="137740" y="611371"/>
                      <a:pt x="911" y="474543"/>
                      <a:pt x="911" y="305756"/>
                    </a:cubicBezTo>
                    <a:cubicBezTo>
                      <a:pt x="911" y="136970"/>
                      <a:pt x="137740" y="141"/>
                      <a:pt x="306526" y="141"/>
                    </a:cubicBezTo>
                    <a:cubicBezTo>
                      <a:pt x="475313" y="141"/>
                      <a:pt x="612141" y="136970"/>
                      <a:pt x="612141" y="3057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61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2C8CA76B-18B5-44D1-B092-9305D079AA59}"/>
                  </a:ext>
                </a:extLst>
              </p:cNvPr>
              <p:cNvSpPr/>
              <p:nvPr/>
            </p:nvSpPr>
            <p:spPr>
              <a:xfrm>
                <a:off x="3498272" y="5403272"/>
                <a:ext cx="611229" cy="611229"/>
              </a:xfrm>
              <a:custGeom>
                <a:avLst/>
                <a:gdLst>
                  <a:gd name="connsiteX0" fmla="*/ 611371 w 611229"/>
                  <a:gd name="connsiteY0" fmla="*/ 306526 h 611229"/>
                  <a:gd name="connsiteX1" fmla="*/ 305756 w 611229"/>
                  <a:gd name="connsiteY1" fmla="*/ 612141 h 611229"/>
                  <a:gd name="connsiteX2" fmla="*/ 141 w 611229"/>
                  <a:gd name="connsiteY2" fmla="*/ 306526 h 611229"/>
                  <a:gd name="connsiteX3" fmla="*/ 305756 w 611229"/>
                  <a:gd name="connsiteY3" fmla="*/ 911 h 611229"/>
                  <a:gd name="connsiteX4" fmla="*/ 611371 w 611229"/>
                  <a:gd name="connsiteY4" fmla="*/ 306526 h 611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229" h="611229">
                    <a:moveTo>
                      <a:pt x="611371" y="306526"/>
                    </a:moveTo>
                    <a:cubicBezTo>
                      <a:pt x="611371" y="475313"/>
                      <a:pt x="474543" y="612141"/>
                      <a:pt x="305756" y="612141"/>
                    </a:cubicBezTo>
                    <a:cubicBezTo>
                      <a:pt x="136970" y="612141"/>
                      <a:pt x="141" y="475313"/>
                      <a:pt x="141" y="306526"/>
                    </a:cubicBezTo>
                    <a:cubicBezTo>
                      <a:pt x="141" y="137740"/>
                      <a:pt x="136970" y="911"/>
                      <a:pt x="305756" y="911"/>
                    </a:cubicBezTo>
                    <a:cubicBezTo>
                      <a:pt x="474543" y="911"/>
                      <a:pt x="611371" y="137740"/>
                      <a:pt x="611371" y="3065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61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EAE3734A-2FA7-2E77-9C93-7BB00E0F1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8400" y="1226042"/>
            <a:ext cx="1096287" cy="109628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244EBE-211F-EBE8-3F34-BBF3267C8513}"/>
              </a:ext>
            </a:extLst>
          </p:cNvPr>
          <p:cNvSpPr/>
          <p:nvPr/>
        </p:nvSpPr>
        <p:spPr>
          <a:xfrm>
            <a:off x="1090000" y="1005469"/>
            <a:ext cx="4486455" cy="2027292"/>
          </a:xfrm>
          <a:prstGeom prst="roundRect">
            <a:avLst>
              <a:gd name="adj" fmla="val 12072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you want to use Diplodocus or collaborate on its development, please do get in contact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9C78AE1-F6C3-AE95-F1FE-BCBF7B10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2644122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08251-2269-4FBB-1105-E0E575F8E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5D17CF-D901-F88A-6A2E-85A566727BA3}"/>
              </a:ext>
            </a:extLst>
          </p:cNvPr>
          <p:cNvSpPr/>
          <p:nvPr/>
        </p:nvSpPr>
        <p:spPr>
          <a:xfrm>
            <a:off x="1339850" y="3399067"/>
            <a:ext cx="4658360" cy="15460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65266-53AD-556E-702D-629D52DC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23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D8888A-4F17-AFC5-EA3B-689E249F6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455695"/>
            <a:ext cx="4038600" cy="3489410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09FB9B-C98F-CBE9-6DB5-3576563C1E94}"/>
              </a:ext>
            </a:extLst>
          </p:cNvPr>
          <p:cNvSpPr txBox="1"/>
          <p:nvPr/>
        </p:nvSpPr>
        <p:spPr>
          <a:xfrm>
            <a:off x="1339850" y="1455695"/>
            <a:ext cx="4658360" cy="1398389"/>
          </a:xfrm>
          <a:prstGeom prst="roundRect">
            <a:avLst>
              <a:gd name="adj" fmla="val 2886"/>
            </a:avLst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2400" dirty="0"/>
              <a:t>MC sampling of collision matrices is difficult</a:t>
            </a:r>
          </a:p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4D74A2-8FF6-CA07-18A4-0B9D53113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917670"/>
            <a:ext cx="4114800" cy="7075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AB9E53-0117-5D9B-D93B-5EA576940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3307478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CC1D5-B8D7-DA82-8448-0625FA8C5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rdSphereMomentumComboAnimation">
            <a:hlinkClick r:id="" action="ppaction://media"/>
            <a:extLst>
              <a:ext uri="{FF2B5EF4-FFF2-40B4-BE49-F238E27FC236}">
                <a16:creationId xmlns:a16="http://schemas.microsoft.com/office/drawing/2014/main" id="{A0DBAB8E-A797-34B9-BE27-3C8C88534C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9585" y="1452195"/>
            <a:ext cx="7925906" cy="4755544"/>
          </a:xfrm>
          <a:prstGeom prst="rect">
            <a:avLst/>
          </a:prstGeom>
          <a:effectLst>
            <a:outerShdw blurRad="317500" sx="105000" sy="105000" algn="ctr" rotWithShape="0">
              <a:prstClr val="black"/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BF6D5-3A13-F279-BE0C-37030ECC9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24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46632-0FED-C1E1-35D7-560689A43309}"/>
              </a:ext>
            </a:extLst>
          </p:cNvPr>
          <p:cNvSpPr txBox="1"/>
          <p:nvPr/>
        </p:nvSpPr>
        <p:spPr>
          <a:xfrm>
            <a:off x="838200" y="501650"/>
            <a:ext cx="3695700" cy="1191816"/>
          </a:xfrm>
          <a:prstGeom prst="roundRect">
            <a:avLst/>
          </a:prstGeom>
          <a:solidFill>
            <a:srgbClr val="000000"/>
          </a:solidFill>
          <a:effectLst>
            <a:outerShdw blurRad="317500" sx="105000" sy="105000" algn="ct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dirty="0"/>
              <a:t>“Elastic Spheres”: </a:t>
            </a:r>
          </a:p>
          <a:p>
            <a:r>
              <a:rPr lang="en-GB" sz="2000" dirty="0"/>
              <a:t>Initial non-thermal and anisotropic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9A84AF-13FD-5036-2EB8-F1A4DFFC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67110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90B13-C81A-0511-FC82-94EED128A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16611-E9AA-CAA9-832B-7524B649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25</a:t>
            </a:fld>
            <a:endParaRPr lang="en-GB"/>
          </a:p>
        </p:txBody>
      </p:sp>
      <p:pic>
        <p:nvPicPr>
          <p:cNvPr id="5" name="RadReactMomentumComboAnimation">
            <a:hlinkClick r:id="" action="ppaction://media"/>
            <a:extLst>
              <a:ext uri="{FF2B5EF4-FFF2-40B4-BE49-F238E27FC236}">
                <a16:creationId xmlns:a16="http://schemas.microsoft.com/office/drawing/2014/main" id="{DE278A45-B07A-E0D2-5C00-A647E8499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1900" y="1303584"/>
            <a:ext cx="8421276" cy="5052766"/>
          </a:xfrm>
          <a:prstGeom prst="roundRect">
            <a:avLst>
              <a:gd name="adj" fmla="val 10663"/>
            </a:avLst>
          </a:prstGeom>
          <a:effectLst>
            <a:outerShdw blurRad="317500" sx="105000" sy="105000" algn="ctr" rotWithShape="0">
              <a:prstClr val="black"/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55FE18-25F0-52C9-7925-4A4E996CC77A}"/>
              </a:ext>
            </a:extLst>
          </p:cNvPr>
          <p:cNvSpPr txBox="1"/>
          <p:nvPr/>
        </p:nvSpPr>
        <p:spPr>
          <a:xfrm>
            <a:off x="838200" y="501650"/>
            <a:ext cx="3886200" cy="1191816"/>
          </a:xfrm>
          <a:prstGeom prst="roundRect">
            <a:avLst/>
          </a:prstGeom>
          <a:solidFill>
            <a:srgbClr val="000000"/>
          </a:solidFill>
          <a:effectLst>
            <a:outerShdw blurRad="317500" sx="105000" sy="105000" algn="ct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dirty="0"/>
              <a:t>“Electron Cooling”: </a:t>
            </a:r>
          </a:p>
          <a:p>
            <a:r>
              <a:rPr lang="en-GB" sz="2000" dirty="0"/>
              <a:t>Initial thermal and isotropic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928C1DC-1748-68CB-79B8-B9F6D3E0EAF5}"/>
                  </a:ext>
                </a:extLst>
              </p:cNvPr>
              <p:cNvSpPr txBox="1"/>
              <p:nvPr/>
            </p:nvSpPr>
            <p:spPr>
              <a:xfrm>
                <a:off x="2981187" y="1582034"/>
                <a:ext cx="2076542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𝑆𝑦𝑛𝑐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ECDE3C-7C2D-CA7F-6799-CEF9BBD6B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187" y="1582034"/>
                <a:ext cx="2076542" cy="424283"/>
              </a:xfrm>
              <a:prstGeom prst="rect">
                <a:avLst/>
              </a:prstGeom>
              <a:blipFill>
                <a:blip r:embed="rId6"/>
                <a:stretch>
                  <a:fillRect b="-72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6A50D8-3AE0-E3CE-F944-760B60F3BC15}"/>
                  </a:ext>
                </a:extLst>
              </p:cNvPr>
              <p:cNvSpPr txBox="1"/>
              <p:nvPr/>
            </p:nvSpPr>
            <p:spPr>
              <a:xfrm>
                <a:off x="5057729" y="1575815"/>
                <a:ext cx="2076542" cy="430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𝑆𝑦𝑛𝑐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43BD29-5F2F-EC7D-B10D-184F7A7AC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729" y="1575815"/>
                <a:ext cx="2076542" cy="430502"/>
              </a:xfrm>
              <a:prstGeom prst="rect">
                <a:avLst/>
              </a:prstGeom>
              <a:blipFill>
                <a:blip r:embed="rId7"/>
                <a:stretch>
                  <a:fillRect b="-70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C65D6F-A21F-BD90-E302-F9ED47AA7308}"/>
              </a:ext>
            </a:extLst>
          </p:cNvPr>
          <p:cNvCxnSpPr/>
          <p:nvPr/>
        </p:nvCxnSpPr>
        <p:spPr>
          <a:xfrm>
            <a:off x="4025590" y="2006317"/>
            <a:ext cx="602166" cy="172934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F03F86-C4BA-8EA1-D9F8-3732401411CB}"/>
              </a:ext>
            </a:extLst>
          </p:cNvPr>
          <p:cNvCxnSpPr>
            <a:cxnSpLocks/>
          </p:cNvCxnSpPr>
          <p:nvPr/>
        </p:nvCxnSpPr>
        <p:spPr>
          <a:xfrm flipH="1">
            <a:off x="5787483" y="2006317"/>
            <a:ext cx="223024" cy="191891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096297-5DBF-BDEE-A861-D80C3AA8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26247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99F1B-44AB-EBC7-C1A7-5046E3A5D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2EA9CAE-75AF-7C1F-126E-3CCF9E15AA03}"/>
              </a:ext>
            </a:extLst>
          </p:cNvPr>
          <p:cNvSpPr/>
          <p:nvPr/>
        </p:nvSpPr>
        <p:spPr>
          <a:xfrm>
            <a:off x="3952979" y="965510"/>
            <a:ext cx="7490072" cy="4926980"/>
          </a:xfrm>
          <a:prstGeom prst="roundRect">
            <a:avLst>
              <a:gd name="adj" fmla="val 7062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C6D49-C1D8-77E2-6678-E7F06106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743200" cy="365125"/>
          </a:xfrm>
        </p:spPr>
        <p:txBody>
          <a:bodyPr/>
          <a:lstStyle/>
          <a:p>
            <a:fld id="{764D10FE-D00C-46D6-A996-B3CD51D8553C}" type="slidenum">
              <a:rPr lang="en-GB" smtClean="0"/>
              <a:t>26</a:t>
            </a:fld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C933EFC-023E-A321-FEAE-8227133C4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4650" y="1244065"/>
            <a:ext cx="7140194" cy="46009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7EF50FF-32FA-9B61-B7BA-CC5B7FF0A18C}"/>
              </a:ext>
            </a:extLst>
          </p:cNvPr>
          <p:cNvSpPr txBox="1"/>
          <p:nvPr/>
        </p:nvSpPr>
        <p:spPr>
          <a:xfrm>
            <a:off x="357104" y="972383"/>
            <a:ext cx="3138232" cy="1774508"/>
          </a:xfrm>
          <a:prstGeom prst="roundRect">
            <a:avLst>
              <a:gd name="adj" fmla="val 11581"/>
            </a:avLst>
          </a:prstGeom>
          <a:solidFill>
            <a:srgbClr val="000000"/>
          </a:solidFill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r>
              <a:rPr lang="en-GB" sz="2400" dirty="0"/>
              <a:t>Synchrotron:</a:t>
            </a:r>
          </a:p>
          <a:p>
            <a:r>
              <a:rPr lang="en-GB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Spherical Zone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Initial power-law of electrons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EEC6C89-9049-B9D7-7755-002879F85C1D}"/>
              </a:ext>
            </a:extLst>
          </p:cNvPr>
          <p:cNvSpPr/>
          <p:nvPr/>
        </p:nvSpPr>
        <p:spPr>
          <a:xfrm>
            <a:off x="357104" y="3638193"/>
            <a:ext cx="3138232" cy="2228093"/>
          </a:xfrm>
          <a:prstGeom prst="roundRect">
            <a:avLst>
              <a:gd name="adj" fmla="val 6977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E5E7946-6EC8-907B-9D5A-8B45F07D8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317" y="3664397"/>
            <a:ext cx="2971806" cy="22280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040B2C-AF3F-1F4F-1495-213DFE6BA016}"/>
              </a:ext>
            </a:extLst>
          </p:cNvPr>
          <p:cNvSpPr txBox="1"/>
          <p:nvPr/>
        </p:nvSpPr>
        <p:spPr>
          <a:xfrm>
            <a:off x="4201635" y="604412"/>
            <a:ext cx="940354" cy="408623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v0.1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F35F0C-A6AC-2873-73D3-EBE02E8D1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2448766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F19EF-D52A-15ED-510D-EBC628E7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27</a:t>
            </a:fld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3499C6-5644-01C5-A92A-D6C6BD043E33}"/>
              </a:ext>
            </a:extLst>
          </p:cNvPr>
          <p:cNvSpPr/>
          <p:nvPr/>
        </p:nvSpPr>
        <p:spPr>
          <a:xfrm>
            <a:off x="2849496" y="819940"/>
            <a:ext cx="6420649" cy="5110574"/>
          </a:xfrm>
          <a:prstGeom prst="roundRect">
            <a:avLst>
              <a:gd name="adj" fmla="val 6977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5E363FB-B78E-9796-CBBA-0B4D30D6A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44" r="1044"/>
          <a:stretch/>
        </p:blipFill>
        <p:spPr>
          <a:xfrm>
            <a:off x="2906320" y="1013460"/>
            <a:ext cx="6307000" cy="4831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4E5113-64D1-2577-608C-820096E5D8FF}"/>
              </a:ext>
            </a:extLst>
          </p:cNvPr>
          <p:cNvSpPr txBox="1"/>
          <p:nvPr/>
        </p:nvSpPr>
        <p:spPr>
          <a:xfrm>
            <a:off x="708682" y="426997"/>
            <a:ext cx="1650315" cy="887254"/>
          </a:xfrm>
          <a:prstGeom prst="roundRect">
            <a:avLst>
              <a:gd name="adj" fmla="val 11581"/>
            </a:avLst>
          </a:prstGeom>
          <a:solidFill>
            <a:srgbClr val="000000"/>
          </a:solidFill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r>
              <a:rPr lang="en-GB" sz="2400" dirty="0"/>
              <a:t>Run 1:</a:t>
            </a:r>
          </a:p>
          <a:p>
            <a:r>
              <a:rPr lang="en-GB" sz="1600" dirty="0"/>
              <a:t>Sync. Only</a:t>
            </a:r>
            <a:r>
              <a:rPr lang="en-GB" sz="2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6B1636-9061-53D7-FA23-5481390D2B0A}"/>
              </a:ext>
            </a:extLst>
          </p:cNvPr>
          <p:cNvSpPr txBox="1"/>
          <p:nvPr/>
        </p:nvSpPr>
        <p:spPr>
          <a:xfrm>
            <a:off x="8974856" y="2371272"/>
            <a:ext cx="2756817" cy="1413034"/>
          </a:xfrm>
          <a:prstGeom prst="roundRect">
            <a:avLst>
              <a:gd name="adj" fmla="val 11581"/>
            </a:avLst>
          </a:prstGeom>
          <a:solidFill>
            <a:srgbClr val="000000"/>
          </a:solidFill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Natural formation of a </a:t>
            </a:r>
            <a:r>
              <a:rPr lang="en-GB" sz="2000" i="1" dirty="0"/>
              <a:t>power-law lepton</a:t>
            </a:r>
          </a:p>
          <a:p>
            <a:pPr algn="ctr"/>
            <a:r>
              <a:rPr lang="en-GB" sz="2000" i="1" dirty="0"/>
              <a:t>distribution</a:t>
            </a:r>
            <a:endParaRPr lang="en-GB" sz="16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3EB8D9-575E-466C-F310-CDDFEDF5420A}"/>
              </a:ext>
            </a:extLst>
          </p:cNvPr>
          <p:cNvSpPr txBox="1"/>
          <p:nvPr/>
        </p:nvSpPr>
        <p:spPr>
          <a:xfrm>
            <a:off x="304799" y="3956773"/>
            <a:ext cx="2756820" cy="1084421"/>
          </a:xfrm>
          <a:prstGeom prst="roundRect">
            <a:avLst>
              <a:gd name="adj" fmla="val 11581"/>
            </a:avLst>
          </a:prstGeom>
          <a:solidFill>
            <a:srgbClr val="000000"/>
          </a:solidFill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Flat frequency spectrum close to “black hole”</a:t>
            </a:r>
            <a:endParaRPr lang="en-GB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DD2744-3001-65AD-7EF8-159D1D4C096F}"/>
              </a:ext>
            </a:extLst>
          </p:cNvPr>
          <p:cNvSpPr txBox="1"/>
          <p:nvPr/>
        </p:nvSpPr>
        <p:spPr>
          <a:xfrm>
            <a:off x="8140423" y="488468"/>
            <a:ext cx="940354" cy="408623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v0.2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60B3A6-1FA6-30EC-33AB-56D02193BE80}"/>
              </a:ext>
            </a:extLst>
          </p:cNvPr>
          <p:cNvCxnSpPr>
            <a:cxnSpLocks/>
          </p:cNvCxnSpPr>
          <p:nvPr/>
        </p:nvCxnSpPr>
        <p:spPr>
          <a:xfrm>
            <a:off x="7218365" y="3236253"/>
            <a:ext cx="900885" cy="830922"/>
          </a:xfrm>
          <a:prstGeom prst="line">
            <a:avLst/>
          </a:prstGeom>
          <a:ln w="28575">
            <a:solidFill>
              <a:srgbClr val="00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EBA9BA-3FA3-90D2-3BE9-EA32E9F6AD95}"/>
              </a:ext>
            </a:extLst>
          </p:cNvPr>
          <p:cNvCxnSpPr>
            <a:cxnSpLocks/>
          </p:cNvCxnSpPr>
          <p:nvPr/>
        </p:nvCxnSpPr>
        <p:spPr>
          <a:xfrm>
            <a:off x="7218365" y="3236253"/>
            <a:ext cx="844060" cy="0"/>
          </a:xfrm>
          <a:prstGeom prst="line">
            <a:avLst/>
          </a:prstGeom>
          <a:ln w="28575">
            <a:solidFill>
              <a:srgbClr val="00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C6209F-1F1F-831C-2D56-3BC1864A94D7}"/>
              </a:ext>
            </a:extLst>
          </p:cNvPr>
          <p:cNvCxnSpPr>
            <a:cxnSpLocks/>
          </p:cNvCxnSpPr>
          <p:nvPr/>
        </p:nvCxnSpPr>
        <p:spPr>
          <a:xfrm>
            <a:off x="7237895" y="3236252"/>
            <a:ext cx="881354" cy="424523"/>
          </a:xfrm>
          <a:prstGeom prst="line">
            <a:avLst/>
          </a:prstGeom>
          <a:ln w="28575">
            <a:solidFill>
              <a:srgbClr val="00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32EC2E4-CB3A-7E37-FB62-FFD9DD39339E}"/>
              </a:ext>
            </a:extLst>
          </p:cNvPr>
          <p:cNvSpPr txBox="1"/>
          <p:nvPr/>
        </p:nvSpPr>
        <p:spPr>
          <a:xfrm>
            <a:off x="8083495" y="3899300"/>
            <a:ext cx="30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B2F70E-A70A-B520-6A01-B64F3BEF4F4E}"/>
              </a:ext>
            </a:extLst>
          </p:cNvPr>
          <p:cNvSpPr txBox="1"/>
          <p:nvPr/>
        </p:nvSpPr>
        <p:spPr>
          <a:xfrm>
            <a:off x="8062425" y="3488666"/>
            <a:ext cx="6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aramond" panose="02020404030301010803" pitchFamily="18" charset="0"/>
              </a:rPr>
              <a:t>2.5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581E4F-A140-AFD5-605C-E1B665B00FD4}"/>
              </a:ext>
            </a:extLst>
          </p:cNvPr>
          <p:cNvSpPr txBox="1"/>
          <p:nvPr/>
        </p:nvSpPr>
        <p:spPr>
          <a:xfrm>
            <a:off x="8078472" y="3051585"/>
            <a:ext cx="6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60849B-C324-ED66-35BB-04942BD5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3129173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53544-3D58-B6EB-60E7-12A4BECA3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A0B2B2-EDC7-8812-949F-25FB1283C97A}"/>
              </a:ext>
            </a:extLst>
          </p:cNvPr>
          <p:cNvSpPr/>
          <p:nvPr/>
        </p:nvSpPr>
        <p:spPr>
          <a:xfrm>
            <a:off x="4223123" y="2853500"/>
            <a:ext cx="7063976" cy="3312272"/>
          </a:xfrm>
          <a:prstGeom prst="roundRect">
            <a:avLst>
              <a:gd name="adj" fmla="val 6977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5DF624-EEB5-D6D7-3B5F-559811679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42483" y="2760097"/>
            <a:ext cx="7302424" cy="34990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DBAFA-5B96-ABCB-079D-C96B973D8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28</a:t>
            </a:fld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DEF780-0124-9A16-AB0A-88AA9152B865}"/>
              </a:ext>
            </a:extLst>
          </p:cNvPr>
          <p:cNvSpPr/>
          <p:nvPr/>
        </p:nvSpPr>
        <p:spPr>
          <a:xfrm>
            <a:off x="948020" y="583534"/>
            <a:ext cx="3483429" cy="2670040"/>
          </a:xfrm>
          <a:prstGeom prst="roundRect">
            <a:avLst>
              <a:gd name="adj" fmla="val 6977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FA0FD1-5B93-B94A-1743-C212D92F7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48020" y="609142"/>
            <a:ext cx="3488336" cy="26162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BA18F0-CDEA-477E-BF23-3BF1B8C7029D}"/>
                  </a:ext>
                </a:extLst>
              </p:cNvPr>
              <p:cNvSpPr txBox="1"/>
              <p:nvPr/>
            </p:nvSpPr>
            <p:spPr>
              <a:xfrm>
                <a:off x="4806663" y="692228"/>
                <a:ext cx="5022143" cy="1413034"/>
              </a:xfrm>
              <a:prstGeom prst="roundRect">
                <a:avLst>
                  <a:gd name="adj" fmla="val 11581"/>
                </a:avLst>
              </a:prstGeom>
              <a:solidFill>
                <a:srgbClr val="000000"/>
              </a:solidFill>
              <a:effectLst>
                <a:glow rad="127000">
                  <a:srgbClr val="0000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i="1" dirty="0"/>
                  <a:t>Local* </a:t>
                </a:r>
                <a:r>
                  <a:rPr lang="en-GB" sz="2000" dirty="0"/>
                  <a:t>bulk velocity increases down “jet” due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1600" dirty="0"/>
                  <a:t> </a:t>
                </a:r>
              </a:p>
              <a:p>
                <a:pPr algn="ctr"/>
                <a:r>
                  <a:rPr lang="en-GB" sz="2000" dirty="0"/>
                  <a:t>This is </a:t>
                </a:r>
                <a:r>
                  <a:rPr lang="en-GB" sz="2000" u="sng" dirty="0"/>
                  <a:t>not prescribed</a:t>
                </a:r>
                <a:r>
                  <a:rPr lang="en-GB" sz="2000" dirty="0"/>
                  <a:t> but arises naturally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BA18F0-CDEA-477E-BF23-3BF1B8C70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663" y="692228"/>
                <a:ext cx="5022143" cy="1413034"/>
              </a:xfrm>
              <a:prstGeom prst="roundRect">
                <a:avLst>
                  <a:gd name="adj" fmla="val 11581"/>
                </a:avLst>
              </a:prstGeom>
              <a:blipFill>
                <a:blip r:embed="rId6"/>
                <a:stretch>
                  <a:fillRect/>
                </a:stretch>
              </a:blipFill>
              <a:effectLst>
                <a:glow rad="127000">
                  <a:srgbClr val="000000"/>
                </a:glo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1132B6-D541-F622-C100-C72A1AF62316}"/>
              </a:ext>
            </a:extLst>
          </p:cNvPr>
          <p:cNvSpPr/>
          <p:nvPr/>
        </p:nvSpPr>
        <p:spPr>
          <a:xfrm>
            <a:off x="1557019" y="3880074"/>
            <a:ext cx="1937881" cy="1865633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01600">
              <a:srgbClr val="00000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E866DF-E2F8-60B3-992F-B6C0FB0B9AED}"/>
              </a:ext>
            </a:extLst>
          </p:cNvPr>
          <p:cNvGrpSpPr/>
          <p:nvPr/>
        </p:nvGrpSpPr>
        <p:grpSpPr>
          <a:xfrm>
            <a:off x="1854043" y="3897264"/>
            <a:ext cx="1343831" cy="1742040"/>
            <a:chOff x="2237376" y="4269357"/>
            <a:chExt cx="1343831" cy="174204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DED15FD-87C9-BA3B-724A-4A18AB05690E}"/>
                </a:ext>
              </a:extLst>
            </p:cNvPr>
            <p:cNvCxnSpPr/>
            <p:nvPr/>
          </p:nvCxnSpPr>
          <p:spPr>
            <a:xfrm flipV="1">
              <a:off x="2506902" y="4606708"/>
              <a:ext cx="0" cy="944171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2EB4EF5-4C75-64B6-3258-801F9FE19BD5}"/>
                    </a:ext>
                  </a:extLst>
                </p:cNvPr>
                <p:cNvSpPr txBox="1"/>
                <p:nvPr/>
              </p:nvSpPr>
              <p:spPr>
                <a:xfrm>
                  <a:off x="2303012" y="4269357"/>
                  <a:ext cx="41254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2EB4EF5-4C75-64B6-3258-801F9FE19B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3012" y="4269357"/>
                  <a:ext cx="412543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2A792F-AE35-157B-B1BD-957AB69B8446}"/>
                </a:ext>
              </a:extLst>
            </p:cNvPr>
            <p:cNvCxnSpPr>
              <a:cxnSpLocks/>
            </p:cNvCxnSpPr>
            <p:nvPr/>
          </p:nvCxnSpPr>
          <p:spPr>
            <a:xfrm>
              <a:off x="2509283" y="5552658"/>
              <a:ext cx="539753" cy="264779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6B86A576-34E2-4AFF-D47B-2A6501617E4E}"/>
                </a:ext>
              </a:extLst>
            </p:cNvPr>
            <p:cNvSpPr/>
            <p:nvPr/>
          </p:nvSpPr>
          <p:spPr>
            <a:xfrm>
              <a:off x="2237376" y="5284562"/>
              <a:ext cx="526807" cy="540721"/>
            </a:xfrm>
            <a:prstGeom prst="pie">
              <a:avLst>
                <a:gd name="adj1" fmla="val 16218095"/>
                <a:gd name="adj2" fmla="val 156550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159111A-1530-A8C8-D0F5-86813347C73B}"/>
                    </a:ext>
                  </a:extLst>
                </p:cNvPr>
                <p:cNvSpPr txBox="1"/>
                <p:nvPr/>
              </p:nvSpPr>
              <p:spPr>
                <a:xfrm>
                  <a:off x="2710793" y="5180261"/>
                  <a:ext cx="8704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12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159111A-1530-A8C8-D0F5-86813347C7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0793" y="5180261"/>
                  <a:ext cx="870414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1DD5F44-1B7A-B2E2-F3E0-5FCC7C3D2ED5}"/>
                    </a:ext>
                  </a:extLst>
                </p:cNvPr>
                <p:cNvSpPr txBox="1"/>
                <p:nvPr/>
              </p:nvSpPr>
              <p:spPr>
                <a:xfrm>
                  <a:off x="3007552" y="5642065"/>
                  <a:ext cx="2988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1DD5F44-1B7A-B2E2-F3E0-5FCC7C3D2E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7552" y="5642065"/>
                  <a:ext cx="298830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6DEC2F1-FD39-7CF9-A4B1-51BEBF4F9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9D7615-3779-A059-2908-A4558A830508}"/>
              </a:ext>
            </a:extLst>
          </p:cNvPr>
          <p:cNvSpPr txBox="1"/>
          <p:nvPr/>
        </p:nvSpPr>
        <p:spPr>
          <a:xfrm>
            <a:off x="8722414" y="1872643"/>
            <a:ext cx="2631386" cy="558641"/>
          </a:xfrm>
          <a:prstGeom prst="roundRect">
            <a:avLst>
              <a:gd name="adj" fmla="val 11581"/>
            </a:avLst>
          </a:prstGeom>
          <a:solidFill>
            <a:srgbClr val="000000"/>
          </a:solidFill>
          <a:effectLst>
            <a:glow rad="127000">
              <a:srgbClr val="0000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*Local: direction with respect to B field</a:t>
            </a:r>
          </a:p>
        </p:txBody>
      </p:sp>
    </p:spTree>
    <p:extLst>
      <p:ext uri="{BB962C8B-B14F-4D97-AF65-F5344CB8AC3E}">
        <p14:creationId xmlns:p14="http://schemas.microsoft.com/office/powerpoint/2010/main" val="2623064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E2540-C5DE-F564-8175-746875D9D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D2DE8-243D-10EE-B5DC-2E7985FA3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29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B83BFD-526C-91C4-87F0-1F1013D6A234}"/>
              </a:ext>
            </a:extLst>
          </p:cNvPr>
          <p:cNvCxnSpPr>
            <a:cxnSpLocks/>
          </p:cNvCxnSpPr>
          <p:nvPr/>
        </p:nvCxnSpPr>
        <p:spPr>
          <a:xfrm>
            <a:off x="6073140" y="133030"/>
            <a:ext cx="0" cy="6591935"/>
          </a:xfrm>
          <a:prstGeom prst="line">
            <a:avLst/>
          </a:prstGeom>
          <a:ln w="38100" cap="rnd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DCAFF09-FFA5-8A7A-644D-C8BE78243E1F}"/>
              </a:ext>
            </a:extLst>
          </p:cNvPr>
          <p:cNvSpPr txBox="1"/>
          <p:nvPr/>
        </p:nvSpPr>
        <p:spPr>
          <a:xfrm>
            <a:off x="1440180" y="2413336"/>
            <a:ext cx="3169919" cy="2031325"/>
          </a:xfrm>
          <a:prstGeom prst="rect">
            <a:avLst/>
          </a:prstGeom>
          <a:solidFill>
            <a:schemeClr val="tx1"/>
          </a:solidFill>
          <a:effectLst>
            <a:glow rad="127000">
              <a:schemeClr val="tx1"/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>
                <a:solidFill>
                  <a:schemeClr val="bg1"/>
                </a:solidFill>
              </a:rPr>
              <a:t>Track 1: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Pictorial Representation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9DE77C-9056-A752-8EDB-3A4FD6B2F6C1}"/>
              </a:ext>
            </a:extLst>
          </p:cNvPr>
          <p:cNvSpPr txBox="1"/>
          <p:nvPr/>
        </p:nvSpPr>
        <p:spPr>
          <a:xfrm>
            <a:off x="7581901" y="2413336"/>
            <a:ext cx="3169919" cy="2031325"/>
          </a:xfrm>
          <a:prstGeom prst="rect">
            <a:avLst/>
          </a:prstGeom>
          <a:solidFill>
            <a:schemeClr val="tx1"/>
          </a:solidFill>
          <a:effectLst>
            <a:glow rad="127000">
              <a:schemeClr val="tx1"/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>
                <a:solidFill>
                  <a:schemeClr val="bg1"/>
                </a:solidFill>
              </a:rPr>
              <a:t>Track 2: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Maths (sorry)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BADC7D-985C-AE05-0CD3-B943DB76E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1611376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69313C-3051-CE22-67A9-99DC03CED7B9}"/>
              </a:ext>
            </a:extLst>
          </p:cNvPr>
          <p:cNvSpPr/>
          <p:nvPr/>
        </p:nvSpPr>
        <p:spPr>
          <a:xfrm>
            <a:off x="2098964" y="928255"/>
            <a:ext cx="7952509" cy="4634345"/>
          </a:xfrm>
          <a:prstGeom prst="roundRect">
            <a:avLst>
              <a:gd name="adj" fmla="val 4709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52D7B-A5B9-AA57-580F-4AF721FD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C4006F-1162-0461-2B0B-20A6963EC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949592"/>
            <a:ext cx="7943850" cy="4613008"/>
          </a:xfrm>
          <a:prstGeom prst="roundRect">
            <a:avLst>
              <a:gd name="adj" fmla="val 4377"/>
            </a:avLst>
          </a:prstGeom>
          <a:solidFill>
            <a:schemeClr val="tx1"/>
          </a:solidFill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073D20-6A57-5BB4-FBAC-B338398FDB37}"/>
              </a:ext>
            </a:extLst>
          </p:cNvPr>
          <p:cNvSpPr/>
          <p:nvPr/>
        </p:nvSpPr>
        <p:spPr>
          <a:xfrm>
            <a:off x="6611649" y="2404903"/>
            <a:ext cx="3356386" cy="344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/>
              <a:t>...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F82FAD-FB49-5992-1E18-E85CCEC0C9E8}"/>
              </a:ext>
            </a:extLst>
          </p:cNvPr>
          <p:cNvSpPr/>
          <p:nvPr/>
        </p:nvSpPr>
        <p:spPr>
          <a:xfrm>
            <a:off x="2124074" y="2749446"/>
            <a:ext cx="7843961" cy="1382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A50D60-FD7B-3C82-23F8-52CB00B624D3}"/>
              </a:ext>
            </a:extLst>
          </p:cNvPr>
          <p:cNvSpPr/>
          <p:nvPr/>
        </p:nvSpPr>
        <p:spPr>
          <a:xfrm>
            <a:off x="2124074" y="4176030"/>
            <a:ext cx="2260744" cy="310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/>
              <a:t>...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28C299-19EC-7790-289B-3A74B1A99049}"/>
              </a:ext>
            </a:extLst>
          </p:cNvPr>
          <p:cNvCxnSpPr/>
          <p:nvPr/>
        </p:nvCxnSpPr>
        <p:spPr>
          <a:xfrm>
            <a:off x="4384818" y="4486207"/>
            <a:ext cx="2528046" cy="0"/>
          </a:xfrm>
          <a:prstGeom prst="lin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33AB37F-0CFA-1647-748A-56FFB0C38636}"/>
              </a:ext>
            </a:extLst>
          </p:cNvPr>
          <p:cNvSpPr/>
          <p:nvPr/>
        </p:nvSpPr>
        <p:spPr>
          <a:xfrm>
            <a:off x="4381427" y="4124454"/>
            <a:ext cx="2523982" cy="354701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76589-B6AE-78C2-9991-467C67F8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971E73-49B4-C453-1272-1E06E86FF3FE}"/>
              </a:ext>
            </a:extLst>
          </p:cNvPr>
          <p:cNvSpPr/>
          <p:nvPr/>
        </p:nvSpPr>
        <p:spPr>
          <a:xfrm>
            <a:off x="7167716" y="5518917"/>
            <a:ext cx="2350144" cy="387919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Potter+Cotter</a:t>
            </a:r>
            <a:r>
              <a:rPr lang="en-GB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FF8172-B9C2-0C6E-5580-6716B289D786}"/>
              </a:ext>
            </a:extLst>
          </p:cNvPr>
          <p:cNvSpPr/>
          <p:nvPr/>
        </p:nvSpPr>
        <p:spPr>
          <a:xfrm>
            <a:off x="6273725" y="949592"/>
            <a:ext cx="3694309" cy="354701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DE995C-2B2F-1E81-4098-4C60A888C60E}"/>
              </a:ext>
            </a:extLst>
          </p:cNvPr>
          <p:cNvSpPr/>
          <p:nvPr/>
        </p:nvSpPr>
        <p:spPr>
          <a:xfrm>
            <a:off x="2140527" y="1300900"/>
            <a:ext cx="5027189" cy="354701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289FE5-E0A5-632E-5CE0-2B42178200CA}"/>
              </a:ext>
            </a:extLst>
          </p:cNvPr>
          <p:cNvCxnSpPr>
            <a:cxnSpLocks/>
          </p:cNvCxnSpPr>
          <p:nvPr/>
        </p:nvCxnSpPr>
        <p:spPr>
          <a:xfrm flipV="1">
            <a:off x="6273725" y="1300900"/>
            <a:ext cx="3694309" cy="11961"/>
          </a:xfrm>
          <a:prstGeom prst="lin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A06446-8565-0CB8-51EA-410101E5C896}"/>
              </a:ext>
            </a:extLst>
          </p:cNvPr>
          <p:cNvCxnSpPr>
            <a:cxnSpLocks/>
          </p:cNvCxnSpPr>
          <p:nvPr/>
        </p:nvCxnSpPr>
        <p:spPr>
          <a:xfrm>
            <a:off x="2140527" y="1649621"/>
            <a:ext cx="5027189" cy="0"/>
          </a:xfrm>
          <a:prstGeom prst="lin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78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F451B-F045-9ACC-E089-13BC8A669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3D6834F-BC98-2254-93A7-4F3F17089878}"/>
              </a:ext>
            </a:extLst>
          </p:cNvPr>
          <p:cNvSpPr/>
          <p:nvPr/>
        </p:nvSpPr>
        <p:spPr>
          <a:xfrm>
            <a:off x="6960866" y="2184391"/>
            <a:ext cx="4419594" cy="248671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25F2-1E9C-6653-49FF-E4F37CE7DBBA}"/>
              </a:ext>
            </a:extLst>
          </p:cNvPr>
          <p:cNvSpPr/>
          <p:nvPr/>
        </p:nvSpPr>
        <p:spPr>
          <a:xfrm>
            <a:off x="1009645" y="2413336"/>
            <a:ext cx="4175770" cy="202882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E1C4C-B2C9-564D-CEEA-F4246AF63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30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05ED28-6E54-B73B-0509-DC8BEB82E386}"/>
              </a:ext>
            </a:extLst>
          </p:cNvPr>
          <p:cNvCxnSpPr>
            <a:cxnSpLocks/>
          </p:cNvCxnSpPr>
          <p:nvPr/>
        </p:nvCxnSpPr>
        <p:spPr>
          <a:xfrm>
            <a:off x="6073140" y="133030"/>
            <a:ext cx="0" cy="6591935"/>
          </a:xfrm>
          <a:prstGeom prst="line">
            <a:avLst/>
          </a:prstGeom>
          <a:ln w="38100" cap="rnd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684BA2E3-A54A-1467-29B6-3DE9D38DB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060" y="2415836"/>
            <a:ext cx="4457700" cy="2028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DD01C1-9D8C-6C0B-C017-040280F25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9105" y="2371777"/>
            <a:ext cx="2026920" cy="1513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415ED6-D768-2EE8-7F40-D609F65D2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028" y="3993984"/>
            <a:ext cx="4069074" cy="61861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220A5E-E3FA-148D-7621-F14A0D60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3943100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0D433-3210-83BB-A2AE-99B708584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FE1F4-981B-C27D-A632-5DB1129D9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31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207D5A-6101-E72A-AA3C-CE86DB66AE88}"/>
              </a:ext>
            </a:extLst>
          </p:cNvPr>
          <p:cNvCxnSpPr>
            <a:cxnSpLocks/>
          </p:cNvCxnSpPr>
          <p:nvPr/>
        </p:nvCxnSpPr>
        <p:spPr>
          <a:xfrm>
            <a:off x="6073140" y="133030"/>
            <a:ext cx="0" cy="6591935"/>
          </a:xfrm>
          <a:prstGeom prst="line">
            <a:avLst/>
          </a:prstGeom>
          <a:ln w="38100" cap="rnd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C63F10C-EEE4-ADFE-EAAF-26A0AC368AE8}"/>
              </a:ext>
            </a:extLst>
          </p:cNvPr>
          <p:cNvSpPr/>
          <p:nvPr/>
        </p:nvSpPr>
        <p:spPr>
          <a:xfrm>
            <a:off x="963944" y="1865648"/>
            <a:ext cx="4251951" cy="3124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B9B7A23-9F4A-943E-7AAA-A116CD0D8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060" y="1920416"/>
            <a:ext cx="4457700" cy="30146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400779-CAF2-D462-B742-73CD7581D4CF}"/>
              </a:ext>
            </a:extLst>
          </p:cNvPr>
          <p:cNvSpPr/>
          <p:nvPr/>
        </p:nvSpPr>
        <p:spPr>
          <a:xfrm>
            <a:off x="6995161" y="2374846"/>
            <a:ext cx="4419594" cy="210580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 Maths needed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6D67E3-2B5B-C59F-821C-8515865DD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4163664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7A649-9194-B50F-D79D-1AD8C50EE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AD5B4-69DE-40F0-C8CA-0EFBAF38A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32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ACFF5F-F7AC-1D23-31BB-56232B1BF1A1}"/>
              </a:ext>
            </a:extLst>
          </p:cNvPr>
          <p:cNvCxnSpPr>
            <a:cxnSpLocks/>
          </p:cNvCxnSpPr>
          <p:nvPr/>
        </p:nvCxnSpPr>
        <p:spPr>
          <a:xfrm>
            <a:off x="6073140" y="133030"/>
            <a:ext cx="0" cy="6591935"/>
          </a:xfrm>
          <a:prstGeom prst="line">
            <a:avLst/>
          </a:prstGeom>
          <a:ln w="38100" cap="rnd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26D495B-78AC-0E58-04B6-D12D0B9F40C6}"/>
              </a:ext>
            </a:extLst>
          </p:cNvPr>
          <p:cNvSpPr/>
          <p:nvPr/>
        </p:nvSpPr>
        <p:spPr>
          <a:xfrm>
            <a:off x="963944" y="1865648"/>
            <a:ext cx="4251951" cy="3124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350FF3-C525-0213-C583-84BDF4D1E617}"/>
              </a:ext>
            </a:extLst>
          </p:cNvPr>
          <p:cNvSpPr/>
          <p:nvPr/>
        </p:nvSpPr>
        <p:spPr>
          <a:xfrm>
            <a:off x="6995161" y="2374846"/>
            <a:ext cx="4419594" cy="210580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65780E-646C-08A0-B081-C15EE90BD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608" y="2557321"/>
            <a:ext cx="3999448" cy="686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1726C2-FC50-B703-9E2E-8C0D691C4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232" y="3572377"/>
            <a:ext cx="2362200" cy="57973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7C7DDD4-8839-CBAF-88A9-DF84D4A7B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1069" y="1756109"/>
            <a:ext cx="4457700" cy="334327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5D4DFB-BE10-56D0-A0F4-9388FFC9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294261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7631C-524E-FA95-AAB5-D98A96826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631B9-BD66-2FA7-C024-A308B9ED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33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5AA3E0-280A-2001-446A-08D816871033}"/>
              </a:ext>
            </a:extLst>
          </p:cNvPr>
          <p:cNvCxnSpPr>
            <a:cxnSpLocks/>
          </p:cNvCxnSpPr>
          <p:nvPr/>
        </p:nvCxnSpPr>
        <p:spPr>
          <a:xfrm>
            <a:off x="6073140" y="133030"/>
            <a:ext cx="0" cy="6591935"/>
          </a:xfrm>
          <a:prstGeom prst="line">
            <a:avLst/>
          </a:prstGeom>
          <a:ln w="38100" cap="rnd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716C214-B7BF-1974-904E-BA68F547B051}"/>
              </a:ext>
            </a:extLst>
          </p:cNvPr>
          <p:cNvSpPr/>
          <p:nvPr/>
        </p:nvSpPr>
        <p:spPr>
          <a:xfrm>
            <a:off x="963944" y="1865648"/>
            <a:ext cx="4251951" cy="3124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BBE170-A958-F754-4276-687D6625AFE2}"/>
              </a:ext>
            </a:extLst>
          </p:cNvPr>
          <p:cNvSpPr/>
          <p:nvPr/>
        </p:nvSpPr>
        <p:spPr>
          <a:xfrm>
            <a:off x="6995161" y="2374846"/>
            <a:ext cx="4419594" cy="210580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4C353A1-C048-A8C2-F672-A5CEDCB6B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545" y="1895693"/>
            <a:ext cx="4457700" cy="3014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755F83-6E50-0369-BF0B-EE1DCBE21E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993"/>
          <a:stretch/>
        </p:blipFill>
        <p:spPr>
          <a:xfrm>
            <a:off x="7424734" y="2532512"/>
            <a:ext cx="3560448" cy="985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99A9D2-2FB1-140D-2573-C1C1765D59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05"/>
          <a:stretch/>
        </p:blipFill>
        <p:spPr>
          <a:xfrm>
            <a:off x="9125433" y="3470363"/>
            <a:ext cx="2074535" cy="98525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58C005-2C1D-A4B5-46CB-3E8E545E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438128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F5311-A6B5-F17A-7222-636A11C9E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48C50-7B2A-762A-39AB-7A8D1761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34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CBB528-2D9C-AAA5-FF55-1C72C18B4D81}"/>
              </a:ext>
            </a:extLst>
          </p:cNvPr>
          <p:cNvCxnSpPr>
            <a:cxnSpLocks/>
          </p:cNvCxnSpPr>
          <p:nvPr/>
        </p:nvCxnSpPr>
        <p:spPr>
          <a:xfrm>
            <a:off x="6073140" y="133030"/>
            <a:ext cx="0" cy="6591935"/>
          </a:xfrm>
          <a:prstGeom prst="line">
            <a:avLst/>
          </a:prstGeom>
          <a:ln w="38100" cap="rnd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F098400-F0F7-DBCB-CB3F-6243ED9D8B32}"/>
              </a:ext>
            </a:extLst>
          </p:cNvPr>
          <p:cNvSpPr/>
          <p:nvPr/>
        </p:nvSpPr>
        <p:spPr>
          <a:xfrm>
            <a:off x="963944" y="1865648"/>
            <a:ext cx="4251951" cy="3124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32AFE-54DC-02F4-E358-EBD604218162}"/>
              </a:ext>
            </a:extLst>
          </p:cNvPr>
          <p:cNvSpPr/>
          <p:nvPr/>
        </p:nvSpPr>
        <p:spPr>
          <a:xfrm>
            <a:off x="6995161" y="2374846"/>
            <a:ext cx="4419594" cy="210580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4E568-FE7E-8706-C6EA-323BBC291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61" y="2732325"/>
            <a:ext cx="3362794" cy="13908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1F4952-F949-1BF8-FE34-7F701C6CA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44" y="1895501"/>
            <a:ext cx="4259604" cy="30644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3EBD0A-2717-2DCC-CA64-EDA095C6D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224350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5DB34-2051-BAA5-11F0-C5BF11FA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4</a:t>
            </a:fld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5174184-CD9E-39BF-A184-AA7EA61B3BF2}"/>
              </a:ext>
            </a:extLst>
          </p:cNvPr>
          <p:cNvSpPr/>
          <p:nvPr/>
        </p:nvSpPr>
        <p:spPr>
          <a:xfrm>
            <a:off x="1253029" y="3672291"/>
            <a:ext cx="4277079" cy="2582506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>
                <a:solidFill>
                  <a:schemeClr val="tx1"/>
                </a:solidFill>
              </a:rPr>
              <a:t>A: Iso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398378-0EDA-DFAC-E7B9-2B79E166270C}"/>
              </a:ext>
            </a:extLst>
          </p:cNvPr>
          <p:cNvCxnSpPr>
            <a:cxnSpLocks/>
          </p:cNvCxnSpPr>
          <p:nvPr/>
        </p:nvCxnSpPr>
        <p:spPr>
          <a:xfrm>
            <a:off x="3336183" y="4997022"/>
            <a:ext cx="1562437" cy="656937"/>
          </a:xfrm>
          <a:prstGeom prst="line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0D1281-4E0E-4DCD-F21A-00423B6174AF}"/>
              </a:ext>
            </a:extLst>
          </p:cNvPr>
          <p:cNvCxnSpPr>
            <a:cxnSpLocks/>
          </p:cNvCxnSpPr>
          <p:nvPr/>
        </p:nvCxnSpPr>
        <p:spPr>
          <a:xfrm>
            <a:off x="3335549" y="4996935"/>
            <a:ext cx="422371" cy="176011"/>
          </a:xfrm>
          <a:prstGeom prst="line">
            <a:avLst/>
          </a:prstGeom>
          <a:ln w="28575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63698D8-9B8B-D43A-AFF3-84259AE32C8E}"/>
              </a:ext>
            </a:extLst>
          </p:cNvPr>
          <p:cNvSpPr/>
          <p:nvPr/>
        </p:nvSpPr>
        <p:spPr>
          <a:xfrm>
            <a:off x="2861251" y="4546870"/>
            <a:ext cx="949864" cy="90030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F70556-450D-DC22-713E-71286A393CAC}"/>
              </a:ext>
            </a:extLst>
          </p:cNvPr>
          <p:cNvCxnSpPr>
            <a:cxnSpLocks/>
          </p:cNvCxnSpPr>
          <p:nvPr/>
        </p:nvCxnSpPr>
        <p:spPr>
          <a:xfrm>
            <a:off x="3336183" y="3958766"/>
            <a:ext cx="0" cy="2061992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55BE29-FE0D-6566-68FC-38366BBCCF48}"/>
              </a:ext>
            </a:extLst>
          </p:cNvPr>
          <p:cNvCxnSpPr>
            <a:cxnSpLocks/>
          </p:cNvCxnSpPr>
          <p:nvPr/>
        </p:nvCxnSpPr>
        <p:spPr>
          <a:xfrm flipH="1">
            <a:off x="2383540" y="4997023"/>
            <a:ext cx="1905286" cy="0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6AA5FF5-A189-B6EF-872B-4D93162584CB}"/>
              </a:ext>
            </a:extLst>
          </p:cNvPr>
          <p:cNvGrpSpPr/>
          <p:nvPr/>
        </p:nvGrpSpPr>
        <p:grpSpPr>
          <a:xfrm rot="6596778">
            <a:off x="4950197" y="5500859"/>
            <a:ext cx="500505" cy="540469"/>
            <a:chOff x="5829300" y="3198019"/>
            <a:chExt cx="500505" cy="540469"/>
          </a:xfrm>
        </p:grpSpPr>
        <p:sp>
          <p:nvSpPr>
            <p:cNvPr id="55" name="Partial Circle 54">
              <a:extLst>
                <a:ext uri="{FF2B5EF4-FFF2-40B4-BE49-F238E27FC236}">
                  <a16:creationId xmlns:a16="http://schemas.microsoft.com/office/drawing/2014/main" id="{87B29DA4-2E5D-0065-1ADC-6A529580FD08}"/>
                </a:ext>
              </a:extLst>
            </p:cNvPr>
            <p:cNvSpPr/>
            <p:nvPr/>
          </p:nvSpPr>
          <p:spPr>
            <a:xfrm>
              <a:off x="5829300" y="3198019"/>
              <a:ext cx="500505" cy="500505"/>
            </a:xfrm>
            <a:prstGeom prst="pie">
              <a:avLst>
                <a:gd name="adj1" fmla="val 3166866"/>
                <a:gd name="adj2" fmla="val 7714705"/>
              </a:avLst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6" name="Partial Circle 55">
              <a:extLst>
                <a:ext uri="{FF2B5EF4-FFF2-40B4-BE49-F238E27FC236}">
                  <a16:creationId xmlns:a16="http://schemas.microsoft.com/office/drawing/2014/main" id="{A7AED408-8294-E7B6-2D99-F93D3782AEED}"/>
                </a:ext>
              </a:extLst>
            </p:cNvPr>
            <p:cNvSpPr/>
            <p:nvPr/>
          </p:nvSpPr>
          <p:spPr>
            <a:xfrm>
              <a:off x="6032113" y="3643610"/>
              <a:ext cx="94878" cy="94878"/>
            </a:xfrm>
            <a:prstGeom prst="pie">
              <a:avLst>
                <a:gd name="adj1" fmla="val 11645328"/>
                <a:gd name="adj2" fmla="val 20975047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4494E3-609A-8E04-805E-9D033B2B8E62}"/>
              </a:ext>
            </a:extLst>
          </p:cNvPr>
          <p:cNvSpPr/>
          <p:nvPr/>
        </p:nvSpPr>
        <p:spPr>
          <a:xfrm>
            <a:off x="6157108" y="3664552"/>
            <a:ext cx="4277079" cy="2582506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>
                <a:solidFill>
                  <a:schemeClr val="tx1"/>
                </a:solidFill>
              </a:rPr>
              <a:t>B: NOT iso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2509E87-59B4-1D78-DC84-2FC5F969C79E}"/>
              </a:ext>
            </a:extLst>
          </p:cNvPr>
          <p:cNvGrpSpPr/>
          <p:nvPr/>
        </p:nvGrpSpPr>
        <p:grpSpPr>
          <a:xfrm>
            <a:off x="7239011" y="3924179"/>
            <a:ext cx="3118502" cy="2061984"/>
            <a:chOff x="2313776" y="3912749"/>
            <a:chExt cx="3118502" cy="206198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24835FE-CFDE-8B75-26CC-5220ED89EF50}"/>
                </a:ext>
              </a:extLst>
            </p:cNvPr>
            <p:cNvCxnSpPr>
              <a:cxnSpLocks/>
            </p:cNvCxnSpPr>
            <p:nvPr/>
          </p:nvCxnSpPr>
          <p:spPr>
            <a:xfrm>
              <a:off x="3266413" y="4951000"/>
              <a:ext cx="1593800" cy="476689"/>
            </a:xfrm>
            <a:prstGeom prst="line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BD22755-1670-AF0E-E448-3CDD316467FD}"/>
                </a:ext>
              </a:extLst>
            </p:cNvPr>
            <p:cNvCxnSpPr>
              <a:cxnSpLocks/>
            </p:cNvCxnSpPr>
            <p:nvPr/>
          </p:nvCxnSpPr>
          <p:spPr>
            <a:xfrm>
              <a:off x="3265781" y="4950914"/>
              <a:ext cx="453732" cy="135436"/>
            </a:xfrm>
            <a:prstGeom prst="line">
              <a:avLst/>
            </a:prstGeom>
            <a:ln w="28575" cap="rnd"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58779C3-92EE-199B-C41C-5F4B66023C49}"/>
                </a:ext>
              </a:extLst>
            </p:cNvPr>
            <p:cNvGrpSpPr/>
            <p:nvPr/>
          </p:nvGrpSpPr>
          <p:grpSpPr>
            <a:xfrm>
              <a:off x="2313776" y="3912749"/>
              <a:ext cx="1905278" cy="2061984"/>
              <a:chOff x="7637479" y="2183802"/>
              <a:chExt cx="2822987" cy="305517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BC3809F-E0AE-AE88-BF02-747242E8954E}"/>
                  </a:ext>
                </a:extLst>
              </p:cNvPr>
              <p:cNvCxnSpPr/>
              <p:nvPr/>
            </p:nvCxnSpPr>
            <p:spPr>
              <a:xfrm>
                <a:off x="9048973" y="2183802"/>
                <a:ext cx="0" cy="3055172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BF7A562-172C-0B0C-BEDF-56F3E95EB8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37479" y="3722146"/>
                <a:ext cx="2822987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E525A56-0C4E-6E83-6D54-18F1FEEA930E}"/>
                  </a:ext>
                </a:extLst>
              </p:cNvPr>
              <p:cNvSpPr/>
              <p:nvPr/>
            </p:nvSpPr>
            <p:spPr>
              <a:xfrm>
                <a:off x="8344347" y="2583181"/>
                <a:ext cx="1409250" cy="2277929"/>
              </a:xfrm>
              <a:custGeom>
                <a:avLst/>
                <a:gdLst>
                  <a:gd name="connsiteX0" fmla="*/ 704625 w 1409250"/>
                  <a:gd name="connsiteY0" fmla="*/ 0 h 2277929"/>
                  <a:gd name="connsiteX1" fmla="*/ 1409250 w 1409250"/>
                  <a:gd name="connsiteY1" fmla="*/ 704625 h 2277929"/>
                  <a:gd name="connsiteX2" fmla="*/ 1288911 w 1409250"/>
                  <a:gd name="connsiteY2" fmla="*/ 1098588 h 2277929"/>
                  <a:gd name="connsiteX3" fmla="*/ 1255597 w 1409250"/>
                  <a:gd name="connsiteY3" fmla="*/ 1138965 h 2277929"/>
                  <a:gd name="connsiteX4" fmla="*/ 1288911 w 1409250"/>
                  <a:gd name="connsiteY4" fmla="*/ 1179341 h 2277929"/>
                  <a:gd name="connsiteX5" fmla="*/ 1409250 w 1409250"/>
                  <a:gd name="connsiteY5" fmla="*/ 1573304 h 2277929"/>
                  <a:gd name="connsiteX6" fmla="*/ 704625 w 1409250"/>
                  <a:gd name="connsiteY6" fmla="*/ 2277929 h 2277929"/>
                  <a:gd name="connsiteX7" fmla="*/ 0 w 1409250"/>
                  <a:gd name="connsiteY7" fmla="*/ 1573304 h 2277929"/>
                  <a:gd name="connsiteX8" fmla="*/ 120339 w 1409250"/>
                  <a:gd name="connsiteY8" fmla="*/ 1179341 h 2277929"/>
                  <a:gd name="connsiteX9" fmla="*/ 153653 w 1409250"/>
                  <a:gd name="connsiteY9" fmla="*/ 1138965 h 2277929"/>
                  <a:gd name="connsiteX10" fmla="*/ 120339 w 1409250"/>
                  <a:gd name="connsiteY10" fmla="*/ 1098588 h 2277929"/>
                  <a:gd name="connsiteX11" fmla="*/ 0 w 1409250"/>
                  <a:gd name="connsiteY11" fmla="*/ 704625 h 2277929"/>
                  <a:gd name="connsiteX12" fmla="*/ 704625 w 1409250"/>
                  <a:gd name="connsiteY12" fmla="*/ 0 h 227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9250" h="2277929">
                    <a:moveTo>
                      <a:pt x="704625" y="0"/>
                    </a:moveTo>
                    <a:cubicBezTo>
                      <a:pt x="1093779" y="0"/>
                      <a:pt x="1409250" y="315471"/>
                      <a:pt x="1409250" y="704625"/>
                    </a:cubicBezTo>
                    <a:cubicBezTo>
                      <a:pt x="1409250" y="850558"/>
                      <a:pt x="1364887" y="986129"/>
                      <a:pt x="1288911" y="1098588"/>
                    </a:cubicBezTo>
                    <a:lnTo>
                      <a:pt x="1255597" y="1138965"/>
                    </a:lnTo>
                    <a:lnTo>
                      <a:pt x="1288911" y="1179341"/>
                    </a:lnTo>
                    <a:cubicBezTo>
                      <a:pt x="1364887" y="1291800"/>
                      <a:pt x="1409250" y="1427371"/>
                      <a:pt x="1409250" y="1573304"/>
                    </a:cubicBezTo>
                    <a:cubicBezTo>
                      <a:pt x="1409250" y="1962458"/>
                      <a:pt x="1093779" y="2277929"/>
                      <a:pt x="704625" y="2277929"/>
                    </a:cubicBezTo>
                    <a:cubicBezTo>
                      <a:pt x="315471" y="2277929"/>
                      <a:pt x="0" y="1962458"/>
                      <a:pt x="0" y="1573304"/>
                    </a:cubicBezTo>
                    <a:cubicBezTo>
                      <a:pt x="0" y="1427371"/>
                      <a:pt x="44363" y="1291800"/>
                      <a:pt x="120339" y="1179341"/>
                    </a:cubicBezTo>
                    <a:lnTo>
                      <a:pt x="153653" y="1138965"/>
                    </a:lnTo>
                    <a:lnTo>
                      <a:pt x="120339" y="1098588"/>
                    </a:lnTo>
                    <a:cubicBezTo>
                      <a:pt x="44363" y="986129"/>
                      <a:pt x="0" y="850558"/>
                      <a:pt x="0" y="704625"/>
                    </a:cubicBezTo>
                    <a:cubicBezTo>
                      <a:pt x="0" y="315471"/>
                      <a:pt x="315471" y="0"/>
                      <a:pt x="704625" y="0"/>
                    </a:cubicBezTo>
                    <a:close/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810FF4BB-9F68-14BF-0776-42E37C371AD2}"/>
                </a:ext>
              </a:extLst>
            </p:cNvPr>
            <p:cNvGrpSpPr/>
            <p:nvPr/>
          </p:nvGrpSpPr>
          <p:grpSpPr>
            <a:xfrm rot="6596778">
              <a:off x="4911791" y="5259264"/>
              <a:ext cx="500505" cy="540469"/>
              <a:chOff x="5829300" y="3198019"/>
              <a:chExt cx="500505" cy="540469"/>
            </a:xfrm>
          </p:grpSpPr>
          <p:sp>
            <p:nvSpPr>
              <p:cNvPr id="107" name="Partial Circle 106">
                <a:extLst>
                  <a:ext uri="{FF2B5EF4-FFF2-40B4-BE49-F238E27FC236}">
                    <a16:creationId xmlns:a16="http://schemas.microsoft.com/office/drawing/2014/main" id="{C3E7A6D1-B261-E38E-D282-14843EDCE416}"/>
                  </a:ext>
                </a:extLst>
              </p:cNvPr>
              <p:cNvSpPr/>
              <p:nvPr/>
            </p:nvSpPr>
            <p:spPr>
              <a:xfrm>
                <a:off x="5829300" y="3198019"/>
                <a:ext cx="500505" cy="500505"/>
              </a:xfrm>
              <a:prstGeom prst="pie">
                <a:avLst>
                  <a:gd name="adj1" fmla="val 3166866"/>
                  <a:gd name="adj2" fmla="val 7714705"/>
                </a:avLst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Partial Circle 107">
                <a:extLst>
                  <a:ext uri="{FF2B5EF4-FFF2-40B4-BE49-F238E27FC236}">
                    <a16:creationId xmlns:a16="http://schemas.microsoft.com/office/drawing/2014/main" id="{0010E044-C20C-B2EE-D8A8-286848665D29}"/>
                  </a:ext>
                </a:extLst>
              </p:cNvPr>
              <p:cNvSpPr/>
              <p:nvPr/>
            </p:nvSpPr>
            <p:spPr>
              <a:xfrm>
                <a:off x="6032113" y="3643610"/>
                <a:ext cx="94878" cy="94878"/>
              </a:xfrm>
              <a:prstGeom prst="pie">
                <a:avLst>
                  <a:gd name="adj1" fmla="val 11645328"/>
                  <a:gd name="adj2" fmla="val 20975047"/>
                </a:avLst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8EE744A5-29F3-FA07-8A7A-282F0EEBD76F}"/>
              </a:ext>
            </a:extLst>
          </p:cNvPr>
          <p:cNvSpPr/>
          <p:nvPr/>
        </p:nvSpPr>
        <p:spPr>
          <a:xfrm>
            <a:off x="6157109" y="591201"/>
            <a:ext cx="4111777" cy="2594507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5D43690-30D8-92DF-EF49-CBDCBC69EA25}"/>
              </a:ext>
            </a:extLst>
          </p:cNvPr>
          <p:cNvCxnSpPr/>
          <p:nvPr/>
        </p:nvCxnSpPr>
        <p:spPr>
          <a:xfrm flipV="1">
            <a:off x="6682155" y="757559"/>
            <a:ext cx="0" cy="1937863"/>
          </a:xfrm>
          <a:prstGeom prst="straightConnector1">
            <a:avLst/>
          </a:prstGeom>
          <a:ln cap="sq">
            <a:solidFill>
              <a:srgbClr val="000000"/>
            </a:solidFill>
            <a:bevel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7669CBC-6D15-6656-0193-3733B7419E18}"/>
              </a:ext>
            </a:extLst>
          </p:cNvPr>
          <p:cNvCxnSpPr>
            <a:cxnSpLocks/>
          </p:cNvCxnSpPr>
          <p:nvPr/>
        </p:nvCxnSpPr>
        <p:spPr>
          <a:xfrm>
            <a:off x="6677541" y="2695422"/>
            <a:ext cx="3445775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BE6D7F17-288E-24F3-EEDA-BCEB7EC1FAE7}"/>
              </a:ext>
            </a:extLst>
          </p:cNvPr>
          <p:cNvSpPr txBox="1"/>
          <p:nvPr/>
        </p:nvSpPr>
        <p:spPr>
          <a:xfrm>
            <a:off x="8014676" y="1933242"/>
            <a:ext cx="28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DD56C62-7E9A-B35C-B34D-F62A4CCF5C1E}"/>
              </a:ext>
            </a:extLst>
          </p:cNvPr>
          <p:cNvSpPr txBox="1"/>
          <p:nvPr/>
        </p:nvSpPr>
        <p:spPr>
          <a:xfrm>
            <a:off x="8010908" y="1366329"/>
            <a:ext cx="28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4768E34-6B29-0A1E-8CFC-EA8DCA55D92F}"/>
              </a:ext>
            </a:extLst>
          </p:cNvPr>
          <p:cNvSpPr txBox="1"/>
          <p:nvPr/>
        </p:nvSpPr>
        <p:spPr>
          <a:xfrm rot="2477444">
            <a:off x="8230988" y="939227"/>
            <a:ext cx="77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True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16D7BFE-1C47-8E97-1A6C-F6D61DB848CD}"/>
              </a:ext>
            </a:extLst>
          </p:cNvPr>
          <p:cNvSpPr txBox="1"/>
          <p:nvPr/>
        </p:nvSpPr>
        <p:spPr>
          <a:xfrm rot="16200000">
            <a:off x="5626497" y="1554609"/>
            <a:ext cx="157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Parameter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DC60F9C-C6D9-2332-3A2B-2B15F0794B91}"/>
              </a:ext>
            </a:extLst>
          </p:cNvPr>
          <p:cNvSpPr txBox="1"/>
          <p:nvPr/>
        </p:nvSpPr>
        <p:spPr>
          <a:xfrm>
            <a:off x="7998803" y="2740148"/>
            <a:ext cx="89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Flux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8FA2134B-491B-3029-2E16-AE5FA6C12D5F}"/>
              </a:ext>
            </a:extLst>
          </p:cNvPr>
          <p:cNvSpPr/>
          <p:nvPr/>
        </p:nvSpPr>
        <p:spPr>
          <a:xfrm>
            <a:off x="8334116" y="2015954"/>
            <a:ext cx="186612" cy="186612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04E460FD-A271-3ECA-17AB-4A2DD2A6D0E6}"/>
              </a:ext>
            </a:extLst>
          </p:cNvPr>
          <p:cNvSpPr/>
          <p:nvPr/>
        </p:nvSpPr>
        <p:spPr>
          <a:xfrm>
            <a:off x="8324576" y="1446573"/>
            <a:ext cx="186612" cy="18661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8C326DF-64C6-DF74-9A66-0D47D80AD21D}"/>
              </a:ext>
            </a:extLst>
          </p:cNvPr>
          <p:cNvSpPr/>
          <p:nvPr/>
        </p:nvSpPr>
        <p:spPr>
          <a:xfrm>
            <a:off x="8325198" y="1197759"/>
            <a:ext cx="186612" cy="18661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C711EB1-1EB5-7F8D-40BA-AA49250969CC}"/>
              </a:ext>
            </a:extLst>
          </p:cNvPr>
          <p:cNvSpPr/>
          <p:nvPr/>
        </p:nvSpPr>
        <p:spPr>
          <a:xfrm>
            <a:off x="1260542" y="603203"/>
            <a:ext cx="4277079" cy="2582506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dirty="0">
                <a:solidFill>
                  <a:schemeClr val="tx1"/>
                </a:solidFill>
              </a:rPr>
              <a:t>True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FC83DD-75AD-F47E-4DA1-8F914B31C6F1}"/>
              </a:ext>
            </a:extLst>
          </p:cNvPr>
          <p:cNvCxnSpPr>
            <a:cxnSpLocks/>
          </p:cNvCxnSpPr>
          <p:nvPr/>
        </p:nvCxnSpPr>
        <p:spPr>
          <a:xfrm>
            <a:off x="3295082" y="1901081"/>
            <a:ext cx="1593800" cy="476689"/>
          </a:xfrm>
          <a:prstGeom prst="line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4035E2-EB8E-60E2-DBB7-3CD63053CEDF}"/>
              </a:ext>
            </a:extLst>
          </p:cNvPr>
          <p:cNvCxnSpPr>
            <a:cxnSpLocks/>
          </p:cNvCxnSpPr>
          <p:nvPr/>
        </p:nvCxnSpPr>
        <p:spPr>
          <a:xfrm>
            <a:off x="3294450" y="1900995"/>
            <a:ext cx="512354" cy="152157"/>
          </a:xfrm>
          <a:prstGeom prst="line">
            <a:avLst/>
          </a:prstGeom>
          <a:ln w="28575" cap="rnd">
            <a:solidFill>
              <a:schemeClr val="accent3"/>
            </a:solidFill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698D7F-B8C6-9AA3-1534-19FB5D838DAB}"/>
              </a:ext>
            </a:extLst>
          </p:cNvPr>
          <p:cNvCxnSpPr/>
          <p:nvPr/>
        </p:nvCxnSpPr>
        <p:spPr>
          <a:xfrm>
            <a:off x="3295084" y="862830"/>
            <a:ext cx="0" cy="2061984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F1F9BCF-275F-798B-B4EF-1748197EAFC9}"/>
              </a:ext>
            </a:extLst>
          </p:cNvPr>
          <p:cNvCxnSpPr>
            <a:cxnSpLocks/>
          </p:cNvCxnSpPr>
          <p:nvPr/>
        </p:nvCxnSpPr>
        <p:spPr>
          <a:xfrm flipH="1">
            <a:off x="2342445" y="1901083"/>
            <a:ext cx="1905278" cy="0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DE55B60-196B-1B32-DD08-2BC17128C43B}"/>
              </a:ext>
            </a:extLst>
          </p:cNvPr>
          <p:cNvGrpSpPr/>
          <p:nvPr/>
        </p:nvGrpSpPr>
        <p:grpSpPr>
          <a:xfrm rot="6596778">
            <a:off x="4940460" y="2209345"/>
            <a:ext cx="500505" cy="540469"/>
            <a:chOff x="5829300" y="3198019"/>
            <a:chExt cx="500505" cy="540469"/>
          </a:xfrm>
        </p:grpSpPr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737AAEAC-16D4-5DA9-4D25-59702CB27BD5}"/>
                </a:ext>
              </a:extLst>
            </p:cNvPr>
            <p:cNvSpPr/>
            <p:nvPr/>
          </p:nvSpPr>
          <p:spPr>
            <a:xfrm>
              <a:off x="5829300" y="3198019"/>
              <a:ext cx="500505" cy="500505"/>
            </a:xfrm>
            <a:prstGeom prst="pie">
              <a:avLst>
                <a:gd name="adj1" fmla="val 3166866"/>
                <a:gd name="adj2" fmla="val 7714705"/>
              </a:avLst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33D75E8B-94F9-220C-72C1-5A01ADE6BA64}"/>
                </a:ext>
              </a:extLst>
            </p:cNvPr>
            <p:cNvSpPr/>
            <p:nvPr/>
          </p:nvSpPr>
          <p:spPr>
            <a:xfrm>
              <a:off x="6032113" y="3643610"/>
              <a:ext cx="94878" cy="94878"/>
            </a:xfrm>
            <a:prstGeom prst="pie">
              <a:avLst>
                <a:gd name="adj1" fmla="val 11645328"/>
                <a:gd name="adj2" fmla="val 20975047"/>
              </a:avLst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E780D61-2245-31ED-FEB5-A4A16081A7FD}"/>
              </a:ext>
            </a:extLst>
          </p:cNvPr>
          <p:cNvSpPr/>
          <p:nvPr/>
        </p:nvSpPr>
        <p:spPr>
          <a:xfrm>
            <a:off x="2809580" y="1153762"/>
            <a:ext cx="1010036" cy="1572785"/>
          </a:xfrm>
          <a:custGeom>
            <a:avLst/>
            <a:gdLst>
              <a:gd name="connsiteX0" fmla="*/ 96837 w 1010036"/>
              <a:gd name="connsiteY0" fmla="*/ 826727 h 1572785"/>
              <a:gd name="connsiteX1" fmla="*/ 787 w 1010036"/>
              <a:gd name="connsiteY1" fmla="*/ 1022670 h 1572785"/>
              <a:gd name="connsiteX2" fmla="*/ 158310 w 1010036"/>
              <a:gd name="connsiteY2" fmla="*/ 1318505 h 1572785"/>
              <a:gd name="connsiteX3" fmla="*/ 327358 w 1010036"/>
              <a:gd name="connsiteY3" fmla="*/ 1541342 h 1572785"/>
              <a:gd name="connsiteX4" fmla="*/ 634720 w 1010036"/>
              <a:gd name="connsiteY4" fmla="*/ 1552868 h 1572785"/>
              <a:gd name="connsiteX5" fmla="*/ 769190 w 1010036"/>
              <a:gd name="connsiteY5" fmla="*/ 1368451 h 1572785"/>
              <a:gd name="connsiteX6" fmla="*/ 922871 w 1010036"/>
              <a:gd name="connsiteY6" fmla="*/ 1199403 h 1572785"/>
              <a:gd name="connsiteX7" fmla="*/ 1003553 w 1010036"/>
              <a:gd name="connsiteY7" fmla="*/ 1038038 h 1572785"/>
              <a:gd name="connsiteX8" fmla="*/ 992027 w 1010036"/>
              <a:gd name="connsiteY8" fmla="*/ 826727 h 1572785"/>
              <a:gd name="connsiteX9" fmla="*/ 888293 w 1010036"/>
              <a:gd name="connsiteY9" fmla="*/ 692256 h 1572785"/>
              <a:gd name="connsiteX10" fmla="*/ 980501 w 1010036"/>
              <a:gd name="connsiteY10" fmla="*/ 396421 h 1572785"/>
              <a:gd name="connsiteX11" fmla="*/ 861399 w 1010036"/>
              <a:gd name="connsiteY11" fmla="*/ 119796 h 1572785"/>
              <a:gd name="connsiteX12" fmla="*/ 627036 w 1010036"/>
              <a:gd name="connsiteY12" fmla="*/ 693 h 1572785"/>
              <a:gd name="connsiteX13" fmla="*/ 304306 w 1010036"/>
              <a:gd name="connsiteY13" fmla="*/ 73692 h 1572785"/>
              <a:gd name="connsiteX14" fmla="*/ 142942 w 1010036"/>
              <a:gd name="connsiteY14" fmla="*/ 135164 h 1572785"/>
              <a:gd name="connsiteX15" fmla="*/ 4629 w 1010036"/>
              <a:gd name="connsiteY15" fmla="*/ 308055 h 1572785"/>
              <a:gd name="connsiteX16" fmla="*/ 104521 w 1010036"/>
              <a:gd name="connsiteY16" fmla="*/ 477104 h 1572785"/>
              <a:gd name="connsiteX17" fmla="*/ 81469 w 1010036"/>
              <a:gd name="connsiteY17" fmla="*/ 661520 h 1572785"/>
              <a:gd name="connsiteX18" fmla="*/ 96837 w 1010036"/>
              <a:gd name="connsiteY18" fmla="*/ 826727 h 157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10036" h="1572785">
                <a:moveTo>
                  <a:pt x="96837" y="826727"/>
                </a:moveTo>
                <a:cubicBezTo>
                  <a:pt x="83390" y="886919"/>
                  <a:pt x="-9459" y="940707"/>
                  <a:pt x="787" y="1022670"/>
                </a:cubicBezTo>
                <a:cubicBezTo>
                  <a:pt x="11032" y="1104633"/>
                  <a:pt x="103882" y="1232060"/>
                  <a:pt x="158310" y="1318505"/>
                </a:cubicBezTo>
                <a:cubicBezTo>
                  <a:pt x="212738" y="1404950"/>
                  <a:pt x="247956" y="1502282"/>
                  <a:pt x="327358" y="1541342"/>
                </a:cubicBezTo>
                <a:cubicBezTo>
                  <a:pt x="406760" y="1580402"/>
                  <a:pt x="561081" y="1581683"/>
                  <a:pt x="634720" y="1552868"/>
                </a:cubicBezTo>
                <a:cubicBezTo>
                  <a:pt x="708359" y="1524053"/>
                  <a:pt x="721165" y="1427362"/>
                  <a:pt x="769190" y="1368451"/>
                </a:cubicBezTo>
                <a:cubicBezTo>
                  <a:pt x="817215" y="1309540"/>
                  <a:pt x="883811" y="1254472"/>
                  <a:pt x="922871" y="1199403"/>
                </a:cubicBezTo>
                <a:cubicBezTo>
                  <a:pt x="961931" y="1144334"/>
                  <a:pt x="992027" y="1100151"/>
                  <a:pt x="1003553" y="1038038"/>
                </a:cubicBezTo>
                <a:cubicBezTo>
                  <a:pt x="1015079" y="975925"/>
                  <a:pt x="1011237" y="884357"/>
                  <a:pt x="992027" y="826727"/>
                </a:cubicBezTo>
                <a:cubicBezTo>
                  <a:pt x="972817" y="769097"/>
                  <a:pt x="890214" y="763974"/>
                  <a:pt x="888293" y="692256"/>
                </a:cubicBezTo>
                <a:cubicBezTo>
                  <a:pt x="886372" y="620538"/>
                  <a:pt x="984983" y="491831"/>
                  <a:pt x="980501" y="396421"/>
                </a:cubicBezTo>
                <a:cubicBezTo>
                  <a:pt x="976019" y="301011"/>
                  <a:pt x="920310" y="185751"/>
                  <a:pt x="861399" y="119796"/>
                </a:cubicBezTo>
                <a:cubicBezTo>
                  <a:pt x="802488" y="53841"/>
                  <a:pt x="719885" y="8377"/>
                  <a:pt x="627036" y="693"/>
                </a:cubicBezTo>
                <a:cubicBezTo>
                  <a:pt x="534187" y="-6991"/>
                  <a:pt x="384988" y="51280"/>
                  <a:pt x="304306" y="73692"/>
                </a:cubicBezTo>
                <a:cubicBezTo>
                  <a:pt x="223624" y="96104"/>
                  <a:pt x="192888" y="96103"/>
                  <a:pt x="142942" y="135164"/>
                </a:cubicBezTo>
                <a:cubicBezTo>
                  <a:pt x="92996" y="174224"/>
                  <a:pt x="11033" y="251065"/>
                  <a:pt x="4629" y="308055"/>
                </a:cubicBezTo>
                <a:cubicBezTo>
                  <a:pt x="-1775" y="365045"/>
                  <a:pt x="91714" y="418193"/>
                  <a:pt x="104521" y="477104"/>
                </a:cubicBezTo>
                <a:cubicBezTo>
                  <a:pt x="117328" y="536015"/>
                  <a:pt x="84030" y="608372"/>
                  <a:pt x="81469" y="661520"/>
                </a:cubicBezTo>
                <a:cubicBezTo>
                  <a:pt x="78908" y="714668"/>
                  <a:pt x="110284" y="766535"/>
                  <a:pt x="96837" y="826727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764561-581D-B4C0-A4A7-17E22C7E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3629586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5E75B-7ADC-5F23-1067-16B7951D5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5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A93B23-0A9C-5509-3050-30C629B1C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28" y="928484"/>
            <a:ext cx="4855284" cy="2966924"/>
          </a:xfrm>
          <a:prstGeom prst="roundRect">
            <a:avLst>
              <a:gd name="adj" fmla="val 5216"/>
            </a:avLst>
          </a:prstGeom>
          <a:effectLst>
            <a:glow rad="127000">
              <a:schemeClr val="tx1"/>
            </a:glo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815AD5F-2D9A-EE48-7DD9-90B6E85D2EE7}"/>
              </a:ext>
            </a:extLst>
          </p:cNvPr>
          <p:cNvSpPr/>
          <p:nvPr/>
        </p:nvSpPr>
        <p:spPr>
          <a:xfrm>
            <a:off x="1003527" y="3895408"/>
            <a:ext cx="2913380" cy="778108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HESS Collaboration 2011</a:t>
            </a:r>
          </a:p>
          <a:p>
            <a:pPr algn="ctr"/>
            <a:r>
              <a:rPr lang="en-GB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Krumholz</a:t>
            </a:r>
            <a:r>
              <a:rPr lang="en-GB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et al. 2024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3F8F1B-0E91-BEA5-DB58-31B12082F9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33"/>
          <a:stretch/>
        </p:blipFill>
        <p:spPr>
          <a:xfrm>
            <a:off x="6722253" y="2962591"/>
            <a:ext cx="4353419" cy="2966924"/>
          </a:xfrm>
          <a:prstGeom prst="roundRect">
            <a:avLst>
              <a:gd name="adj" fmla="val 4118"/>
            </a:avLst>
          </a:prstGeom>
          <a:effectLst>
            <a:glow rad="127000">
              <a:schemeClr val="tx1"/>
            </a:glow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91ED32-945E-FF19-02AC-9FC828496EC5}"/>
              </a:ext>
            </a:extLst>
          </p:cNvPr>
          <p:cNvSpPr/>
          <p:nvPr/>
        </p:nvSpPr>
        <p:spPr>
          <a:xfrm>
            <a:off x="8759710" y="2411946"/>
            <a:ext cx="2697586" cy="498819"/>
          </a:xfrm>
          <a:prstGeom prst="roundRect">
            <a:avLst/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Tsunetoe</a:t>
            </a:r>
            <a:r>
              <a:rPr lang="en-GB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et al. 2025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E15A16-AC61-B178-F2E5-7AC8C67C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42434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9A6AD-2C43-5101-1C53-9E83200D3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6</a:t>
            </a:fld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13714C-FFB6-DBC5-831B-3024296AA0B5}"/>
              </a:ext>
            </a:extLst>
          </p:cNvPr>
          <p:cNvSpPr/>
          <p:nvPr/>
        </p:nvSpPr>
        <p:spPr>
          <a:xfrm>
            <a:off x="3159457" y="4577757"/>
            <a:ext cx="8611404" cy="1681162"/>
          </a:xfrm>
          <a:prstGeom prst="roundRect">
            <a:avLst>
              <a:gd name="adj" fmla="val 11222"/>
            </a:avLst>
          </a:prstGeom>
          <a:solidFill>
            <a:srgbClr val="000000"/>
          </a:solidFill>
          <a:ln>
            <a:noFill/>
          </a:ln>
          <a:effectLst>
            <a:outerShdw blurRad="317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goal: </a:t>
            </a:r>
          </a:p>
          <a:p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2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AGN jet model, capturing both asymmetric small-	scale interactions and large-scale structure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BD9801-E3B3-FF12-5194-D88E6D08F10B}"/>
              </a:ext>
            </a:extLst>
          </p:cNvPr>
          <p:cNvSpPr/>
          <p:nvPr/>
        </p:nvSpPr>
        <p:spPr>
          <a:xfrm>
            <a:off x="635373" y="377560"/>
            <a:ext cx="8024880" cy="3924472"/>
          </a:xfrm>
          <a:prstGeom prst="roundRect">
            <a:avLst>
              <a:gd name="adj" fmla="val 6818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2748214-3A5F-6DEE-4BDA-E6622B9C2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913" y="422432"/>
            <a:ext cx="8060610" cy="374841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051C3E-84FA-1683-2193-9119F97FC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720409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DC914-A0E7-ED7A-6BA6-6A3E3E04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7</a:t>
            </a:fld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AB1F29-77E6-5EDB-FD0D-A22FFEFAC6FF}"/>
              </a:ext>
            </a:extLst>
          </p:cNvPr>
          <p:cNvSpPr/>
          <p:nvPr/>
        </p:nvSpPr>
        <p:spPr>
          <a:xfrm>
            <a:off x="1112148" y="1383888"/>
            <a:ext cx="5991512" cy="1882283"/>
          </a:xfrm>
          <a:prstGeom prst="roundRect">
            <a:avLst>
              <a:gd name="adj" fmla="val 12619"/>
            </a:avLst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DIPLODOCUS</a:t>
            </a:r>
          </a:p>
          <a:p>
            <a:r>
              <a:rPr lang="en-GB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GB" sz="24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istribution-</a:t>
            </a:r>
            <a:r>
              <a:rPr lang="en-GB" sz="24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GB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n-</a:t>
            </a:r>
            <a:r>
              <a:rPr lang="en-GB" sz="24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GB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lateaux</a:t>
            </a:r>
          </a:p>
          <a:p>
            <a:r>
              <a:rPr lang="en-GB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GB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meth</a:t>
            </a:r>
            <a:r>
              <a:rPr lang="en-GB" sz="24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ODO</a:t>
            </a:r>
            <a:r>
              <a:rPr lang="en-GB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logy</a:t>
            </a:r>
            <a:r>
              <a:rPr lang="en-GB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for the </a:t>
            </a:r>
            <a:r>
              <a:rPr lang="en-GB" sz="24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GB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omp</a:t>
            </a:r>
            <a:r>
              <a:rPr lang="en-GB" sz="24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GB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tation</a:t>
            </a:r>
            <a:endParaRPr lang="en-GB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of transport </a:t>
            </a:r>
            <a:r>
              <a:rPr lang="en-GB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equation</a:t>
            </a:r>
            <a:r>
              <a:rPr lang="en-GB" sz="24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GB" sz="2400" b="1" u="sng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CEFB1A-10F2-E90C-8874-06842ECC6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54624">
            <a:off x="8678527" y="2630399"/>
            <a:ext cx="2317006" cy="299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DACCC8-4049-4FD1-1CC4-BC6B6674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54624">
            <a:off x="8681366" y="2630399"/>
            <a:ext cx="2311328" cy="299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F5C3B-E8FE-C52B-36E7-C62CAD7B8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4624">
            <a:off x="8680591" y="2630399"/>
            <a:ext cx="2312878" cy="2992800"/>
          </a:xfrm>
          <a:prstGeom prst="rect">
            <a:avLst/>
          </a:prstGeom>
        </p:spPr>
      </p:pic>
      <p:sp>
        <p:nvSpPr>
          <p:cNvPr id="377" name="TextBox 376">
            <a:extLst>
              <a:ext uri="{FF2B5EF4-FFF2-40B4-BE49-F238E27FC236}">
                <a16:creationId xmlns:a16="http://schemas.microsoft.com/office/drawing/2014/main" id="{6E210EBB-B270-8FF0-8DB6-2DE0FD313112}"/>
              </a:ext>
            </a:extLst>
          </p:cNvPr>
          <p:cNvSpPr txBox="1"/>
          <p:nvPr/>
        </p:nvSpPr>
        <p:spPr>
          <a:xfrm>
            <a:off x="2167518" y="4024644"/>
            <a:ext cx="4533899" cy="1328023"/>
          </a:xfrm>
          <a:prstGeom prst="roundRect">
            <a:avLst/>
          </a:prstGeom>
          <a:solidFill>
            <a:schemeClr val="tx1"/>
          </a:solidFill>
          <a:effectLst>
            <a:glow rad="127000">
              <a:schemeClr val="tx1"/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Anisotropic collisions </a:t>
            </a:r>
          </a:p>
          <a:p>
            <a:pPr algn="ctr"/>
            <a:r>
              <a:rPr lang="en-GB" sz="2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arbitrary forces</a:t>
            </a:r>
          </a:p>
          <a:p>
            <a:pPr algn="ctr"/>
            <a:r>
              <a:rPr lang="en-GB" sz="2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general spacetimes</a:t>
            </a:r>
          </a:p>
        </p:txBody>
      </p:sp>
      <p:pic>
        <p:nvPicPr>
          <p:cNvPr id="378" name="Graphic 377">
            <a:extLst>
              <a:ext uri="{FF2B5EF4-FFF2-40B4-BE49-F238E27FC236}">
                <a16:creationId xmlns:a16="http://schemas.microsoft.com/office/drawing/2014/main" id="{E439B6C5-6853-DB61-EAAC-BE1880570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2185" y="1441303"/>
            <a:ext cx="883726" cy="883726"/>
          </a:xfrm>
          <a:prstGeom prst="rect">
            <a:avLst/>
          </a:prstGeom>
        </p:spPr>
      </p:pic>
      <p:pic>
        <p:nvPicPr>
          <p:cNvPr id="379" name="Graphic 378">
            <a:extLst>
              <a:ext uri="{FF2B5EF4-FFF2-40B4-BE49-F238E27FC236}">
                <a16:creationId xmlns:a16="http://schemas.microsoft.com/office/drawing/2014/main" id="{9D85C9F2-EEC6-8D6F-79FB-D2DBE24DA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7607" y="3461461"/>
            <a:ext cx="2672984" cy="2672984"/>
          </a:xfrm>
          <a:prstGeom prst="roundRect">
            <a:avLst>
              <a:gd name="adj" fmla="val 10953"/>
            </a:avLst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4ABFB-117D-0714-1974-0408079D2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1543126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4F238E-8597-477C-A8FC-4A9FC6E8F2E2}"/>
              </a:ext>
            </a:extLst>
          </p:cNvPr>
          <p:cNvSpPr/>
          <p:nvPr/>
        </p:nvSpPr>
        <p:spPr>
          <a:xfrm>
            <a:off x="6181826" y="750173"/>
            <a:ext cx="5549164" cy="312052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DIP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C6C6B-96E3-312D-BA7F-5847E658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8</a:t>
            </a:fld>
            <a:endParaRPr lang="en-GB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8B62839-924F-82B1-1CCB-483AE0715255}"/>
              </a:ext>
            </a:extLst>
          </p:cNvPr>
          <p:cNvCxnSpPr>
            <a:cxnSpLocks/>
          </p:cNvCxnSpPr>
          <p:nvPr/>
        </p:nvCxnSpPr>
        <p:spPr>
          <a:xfrm>
            <a:off x="8968704" y="2456900"/>
            <a:ext cx="0" cy="302897"/>
          </a:xfrm>
          <a:prstGeom prst="straightConnector1">
            <a:avLst/>
          </a:prstGeom>
          <a:ln w="28575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83BBF66F-3DCA-E94B-E124-B8B276A96913}"/>
              </a:ext>
            </a:extLst>
          </p:cNvPr>
          <p:cNvSpPr/>
          <p:nvPr/>
        </p:nvSpPr>
        <p:spPr>
          <a:xfrm>
            <a:off x="6181826" y="4384299"/>
            <a:ext cx="5502174" cy="1458447"/>
          </a:xfrm>
          <a:prstGeom prst="roundRect">
            <a:avLst>
              <a:gd name="adj" fmla="val 6585"/>
            </a:avLst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</a:rPr>
              <a:t>Diplodocus.jl</a:t>
            </a:r>
            <a:endParaRPr lang="en-GB" sz="3600" dirty="0">
              <a:solidFill>
                <a:schemeClr val="tx1"/>
              </a:solidFill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D771B13-CCF9-15A4-602A-8DE813B3E4C4}"/>
              </a:ext>
            </a:extLst>
          </p:cNvPr>
          <p:cNvCxnSpPr>
            <a:cxnSpLocks/>
          </p:cNvCxnSpPr>
          <p:nvPr/>
        </p:nvCxnSpPr>
        <p:spPr>
          <a:xfrm>
            <a:off x="8968704" y="1804993"/>
            <a:ext cx="0" cy="314320"/>
          </a:xfrm>
          <a:prstGeom prst="straightConnector1">
            <a:avLst/>
          </a:prstGeom>
          <a:ln w="28575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430B0366-7D01-474A-A3B7-979202CBF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3592" y="4671658"/>
            <a:ext cx="883726" cy="8837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4074AB-E403-4FD5-AB15-83773C5B9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5147" y="808741"/>
            <a:ext cx="2408746" cy="996252"/>
          </a:xfrm>
          <a:prstGeom prst="rect">
            <a:avLst/>
          </a:prstGeom>
        </p:spPr>
      </p:pic>
      <p:pic>
        <p:nvPicPr>
          <p:cNvPr id="29" name="Picture 28" descr="A group of circles in different colors&#10;&#10;AI-generated content may be incorrect.">
            <a:extLst>
              <a:ext uri="{FF2B5EF4-FFF2-40B4-BE49-F238E27FC236}">
                <a16:creationId xmlns:a16="http://schemas.microsoft.com/office/drawing/2014/main" id="{C5F5C354-A424-4EE1-992F-26DB97A72B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961" y="4840299"/>
            <a:ext cx="546445" cy="546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417FDA-C3F6-F51A-18D4-4E16AC060F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1710" b="45802"/>
          <a:stretch/>
        </p:blipFill>
        <p:spPr>
          <a:xfrm>
            <a:off x="6630917" y="2759052"/>
            <a:ext cx="1847404" cy="58966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B1536E-07A7-8FE1-69E8-3E363412DC22}"/>
              </a:ext>
            </a:extLst>
          </p:cNvPr>
          <p:cNvSpPr/>
          <p:nvPr/>
        </p:nvSpPr>
        <p:spPr>
          <a:xfrm>
            <a:off x="668510" y="2627939"/>
            <a:ext cx="4894730" cy="3214807"/>
          </a:xfrm>
          <a:prstGeom prst="roundRect">
            <a:avLst>
              <a:gd name="adj" fmla="val 3549"/>
            </a:avLst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32EAE9-4851-5486-619C-78F965DE8AF5}"/>
              </a:ext>
            </a:extLst>
          </p:cNvPr>
          <p:cNvGrpSpPr/>
          <p:nvPr/>
        </p:nvGrpSpPr>
        <p:grpSpPr>
          <a:xfrm>
            <a:off x="7339461" y="3198609"/>
            <a:ext cx="4001440" cy="604106"/>
            <a:chOff x="7958138" y="3652966"/>
            <a:chExt cx="4001440" cy="6041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29B175-494C-3D30-9E50-C74A54C70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8101" r="17774" b="45802"/>
            <a:stretch/>
          </p:blipFill>
          <p:spPr>
            <a:xfrm>
              <a:off x="7958138" y="3667407"/>
              <a:ext cx="2128942" cy="5896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D87CB81-2CF1-39FB-ED6B-3EE583434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9071" t="58524" r="1769" b="1451"/>
            <a:stretch/>
          </p:blipFill>
          <p:spPr>
            <a:xfrm>
              <a:off x="10070167" y="3652966"/>
              <a:ext cx="1889411" cy="435460"/>
            </a:xfrm>
            <a:prstGeom prst="rect">
              <a:avLst/>
            </a:prstGeom>
          </p:spPr>
        </p:pic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9013DBF-A0BC-DF2B-3FD1-2904AE0BB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14" y="2700622"/>
            <a:ext cx="6138880" cy="306944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D6B867-FBC8-1299-5116-DF16C3D51BD1}"/>
              </a:ext>
            </a:extLst>
          </p:cNvPr>
          <p:cNvSpPr/>
          <p:nvPr/>
        </p:nvSpPr>
        <p:spPr>
          <a:xfrm>
            <a:off x="668511" y="750173"/>
            <a:ext cx="4894730" cy="1458447"/>
          </a:xfrm>
          <a:prstGeom prst="roundRect">
            <a:avLst>
              <a:gd name="adj" fmla="val 2897"/>
            </a:avLst>
          </a:prstGeom>
          <a:solidFill>
            <a:srgbClr val="000000"/>
          </a:solidFill>
          <a:ln>
            <a:noFill/>
          </a:ln>
          <a:effectLst>
            <a:glow rad="127000">
              <a:srgbClr val="000000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Distribution-in-Plateaux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7CEFEB-9C3A-F8F0-13BE-954D82570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327105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F7951-6088-0ED0-C6A5-0818A119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10FE-D00C-46D6-A996-B3CD51D8553C}" type="slidenum">
              <a:rPr lang="en-GB" smtClean="0"/>
              <a:t>9</a:t>
            </a:fld>
            <a:endParaRPr lang="en-GB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C530A173-18E7-FF16-B187-BDF10289F52B}"/>
              </a:ext>
            </a:extLst>
          </p:cNvPr>
          <p:cNvSpPr/>
          <p:nvPr/>
        </p:nvSpPr>
        <p:spPr>
          <a:xfrm>
            <a:off x="415244" y="1150620"/>
            <a:ext cx="11359587" cy="278838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glow rad="127000">
              <a:schemeClr val="tx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C83182-9CEA-4259-A88A-ED1EE63B6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447" y="1217557"/>
            <a:ext cx="6151180" cy="1356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D9A100-63C4-49EB-B0B7-4958FA55C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77" y="3062651"/>
            <a:ext cx="9875520" cy="8345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E00224-4D5F-4CAF-886E-4AE481FDF4C6}"/>
              </a:ext>
            </a:extLst>
          </p:cNvPr>
          <p:cNvSpPr txBox="1"/>
          <p:nvPr/>
        </p:nvSpPr>
        <p:spPr>
          <a:xfrm>
            <a:off x="9226859" y="2202483"/>
            <a:ext cx="2491740" cy="461665"/>
          </a:xfrm>
          <a:prstGeom prst="rect">
            <a:avLst/>
          </a:prstGeom>
          <a:solidFill>
            <a:schemeClr val="tx1"/>
          </a:solidFill>
          <a:effectLst>
            <a:glow rad="127000">
              <a:schemeClr val="tx1"/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Horrible!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0670935-9E61-4802-A958-88EC4796D7AC}"/>
              </a:ext>
            </a:extLst>
          </p:cNvPr>
          <p:cNvSpPr/>
          <p:nvPr/>
        </p:nvSpPr>
        <p:spPr>
          <a:xfrm flipV="1">
            <a:off x="9441822" y="2616233"/>
            <a:ext cx="593097" cy="597955"/>
          </a:xfrm>
          <a:custGeom>
            <a:avLst/>
            <a:gdLst>
              <a:gd name="connsiteX0" fmla="*/ 647700 w 674059"/>
              <a:gd name="connsiteY0" fmla="*/ 609600 h 609600"/>
              <a:gd name="connsiteX1" fmla="*/ 626268 w 674059"/>
              <a:gd name="connsiteY1" fmla="*/ 342900 h 609600"/>
              <a:gd name="connsiteX2" fmla="*/ 209550 w 674059"/>
              <a:gd name="connsiteY2" fmla="*/ 221456 h 609600"/>
              <a:gd name="connsiteX3" fmla="*/ 80962 w 674059"/>
              <a:gd name="connsiteY3" fmla="*/ 23812 h 609600"/>
              <a:gd name="connsiteX4" fmla="*/ 80962 w 674059"/>
              <a:gd name="connsiteY4" fmla="*/ 23812 h 609600"/>
              <a:gd name="connsiteX5" fmla="*/ 0 w 674059"/>
              <a:gd name="connsiteY5" fmla="*/ 0 h 609600"/>
              <a:gd name="connsiteX0" fmla="*/ 566738 w 593097"/>
              <a:gd name="connsiteY0" fmla="*/ 585788 h 585788"/>
              <a:gd name="connsiteX1" fmla="*/ 545306 w 593097"/>
              <a:gd name="connsiteY1" fmla="*/ 319088 h 585788"/>
              <a:gd name="connsiteX2" fmla="*/ 128588 w 593097"/>
              <a:gd name="connsiteY2" fmla="*/ 197644 h 585788"/>
              <a:gd name="connsiteX3" fmla="*/ 0 w 593097"/>
              <a:gd name="connsiteY3" fmla="*/ 0 h 585788"/>
              <a:gd name="connsiteX4" fmla="*/ 0 w 593097"/>
              <a:gd name="connsiteY4" fmla="*/ 0 h 5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7" h="585788">
                <a:moveTo>
                  <a:pt x="566738" y="585788"/>
                </a:moveTo>
                <a:cubicBezTo>
                  <a:pt x="592534" y="484783"/>
                  <a:pt x="618331" y="383779"/>
                  <a:pt x="545306" y="319088"/>
                </a:cubicBezTo>
                <a:cubicBezTo>
                  <a:pt x="472281" y="254397"/>
                  <a:pt x="219472" y="250825"/>
                  <a:pt x="128588" y="197644"/>
                </a:cubicBezTo>
                <a:cubicBezTo>
                  <a:pt x="37704" y="14446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31B154F0-504A-4882-B090-2C4F3899F8E5}"/>
              </a:ext>
            </a:extLst>
          </p:cNvPr>
          <p:cNvSpPr/>
          <p:nvPr/>
        </p:nvSpPr>
        <p:spPr>
          <a:xfrm rot="5400000">
            <a:off x="3901424" y="2661565"/>
            <a:ext cx="320102" cy="3364199"/>
          </a:xfrm>
          <a:prstGeom prst="rightBrace">
            <a:avLst>
              <a:gd name="adj1" fmla="val 63382"/>
              <a:gd name="adj2" fmla="val 49717"/>
            </a:avLst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7887C9-277C-4C3E-849C-B7A35ACCCF9D}"/>
              </a:ext>
            </a:extLst>
          </p:cNvPr>
          <p:cNvSpPr txBox="1"/>
          <p:nvPr/>
        </p:nvSpPr>
        <p:spPr>
          <a:xfrm>
            <a:off x="2963809" y="4709276"/>
            <a:ext cx="2195332" cy="715089"/>
          </a:xfrm>
          <a:prstGeom prst="roundRect">
            <a:avLst/>
          </a:prstGeom>
          <a:solidFill>
            <a:schemeClr val="tx1"/>
          </a:solidFill>
          <a:effectLst>
            <a:glow rad="127000">
              <a:schemeClr val="tx1"/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Probability of a collision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9F2BAB18-B595-4263-87AC-0107BB5B348B}"/>
              </a:ext>
            </a:extLst>
          </p:cNvPr>
          <p:cNvSpPr/>
          <p:nvPr/>
        </p:nvSpPr>
        <p:spPr>
          <a:xfrm rot="5400000">
            <a:off x="6634125" y="3355916"/>
            <a:ext cx="320102" cy="1975497"/>
          </a:xfrm>
          <a:prstGeom prst="rightBrace">
            <a:avLst>
              <a:gd name="adj1" fmla="val 63382"/>
              <a:gd name="adj2" fmla="val 49717"/>
            </a:avLst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25AB98-11DE-478E-A3A2-0B368FAD488D}"/>
              </a:ext>
            </a:extLst>
          </p:cNvPr>
          <p:cNvSpPr txBox="1"/>
          <p:nvPr/>
        </p:nvSpPr>
        <p:spPr>
          <a:xfrm>
            <a:off x="5671755" y="4709275"/>
            <a:ext cx="2195332" cy="715089"/>
          </a:xfrm>
          <a:prstGeom prst="roundRect">
            <a:avLst/>
          </a:prstGeom>
          <a:solidFill>
            <a:schemeClr val="tx1"/>
          </a:solidFill>
          <a:effectLst>
            <a:glow rad="127000">
              <a:schemeClr val="tx1"/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Density of particles able to collide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8B90DA0C-E942-449D-91CB-6862D5EC6C4D}"/>
              </a:ext>
            </a:extLst>
          </p:cNvPr>
          <p:cNvSpPr/>
          <p:nvPr/>
        </p:nvSpPr>
        <p:spPr>
          <a:xfrm rot="5400000">
            <a:off x="9317317" y="2711073"/>
            <a:ext cx="320102" cy="3265183"/>
          </a:xfrm>
          <a:prstGeom prst="rightBrace">
            <a:avLst>
              <a:gd name="adj1" fmla="val 63382"/>
              <a:gd name="adj2" fmla="val 49717"/>
            </a:avLst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8E5D83-C0DE-4B26-B1C0-420BC11EC429}"/>
              </a:ext>
            </a:extLst>
          </p:cNvPr>
          <p:cNvSpPr txBox="1"/>
          <p:nvPr/>
        </p:nvSpPr>
        <p:spPr>
          <a:xfrm>
            <a:off x="8379702" y="4709277"/>
            <a:ext cx="2195332" cy="715089"/>
          </a:xfrm>
          <a:prstGeom prst="roundRect">
            <a:avLst/>
          </a:prstGeom>
          <a:solidFill>
            <a:schemeClr val="tx1"/>
          </a:solidFill>
          <a:effectLst>
            <a:glow rad="127000">
              <a:schemeClr val="tx1"/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Integrate over each particle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49AF32-518E-4F7C-9DA4-303B496F70FC}"/>
              </a:ext>
            </a:extLst>
          </p:cNvPr>
          <p:cNvSpPr/>
          <p:nvPr/>
        </p:nvSpPr>
        <p:spPr>
          <a:xfrm>
            <a:off x="5806426" y="3214188"/>
            <a:ext cx="2038349" cy="4624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DAD78F3-DBE2-48AD-A019-30CBBD0E1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823" y="1892644"/>
            <a:ext cx="4496427" cy="12670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D88AE0-9E7B-A57D-E885-0ED1F069F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Christopher Everett - MuMeNTA</a:t>
            </a:r>
          </a:p>
        </p:txBody>
      </p:sp>
    </p:spTree>
    <p:extLst>
      <p:ext uri="{BB962C8B-B14F-4D97-AF65-F5344CB8AC3E}">
        <p14:creationId xmlns:p14="http://schemas.microsoft.com/office/powerpoint/2010/main" val="407623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7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FFFFFF"/>
      </a:dk1>
      <a:lt1>
        <a:srgbClr val="1F1F1F"/>
      </a:lt1>
      <a:dk2>
        <a:srgbClr val="E8E8E8"/>
      </a:dk2>
      <a:lt2>
        <a:srgbClr val="0E2841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Courier Prime"/>
        <a:ea typeface=""/>
        <a:cs typeface=""/>
      </a:majorFont>
      <a:minorFont>
        <a:latin typeface="Courier Prim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4727</TotalTime>
  <Words>1025</Words>
  <Application>Microsoft Office PowerPoint</Application>
  <PresentationFormat>Widescreen</PresentationFormat>
  <Paragraphs>347</Paragraphs>
  <Slides>34</Slides>
  <Notes>24</Notes>
  <HiddenSlides>1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</vt:lpstr>
      <vt:lpstr>Arial</vt:lpstr>
      <vt:lpstr>Cambria</vt:lpstr>
      <vt:lpstr>Cambria Math</vt:lpstr>
      <vt:lpstr>Courier Prime</vt:lpstr>
      <vt:lpstr>Garamond</vt:lpstr>
      <vt:lpstr>Office Theme</vt:lpstr>
      <vt:lpstr>From Spherical Cows to Asymmetric Dinosaurs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DIPLODOCUS</dc:title>
  <dc:creator>Christopher Everett</dc:creator>
  <cp:lastModifiedBy>Christopher Everett</cp:lastModifiedBy>
  <cp:revision>27</cp:revision>
  <dcterms:created xsi:type="dcterms:W3CDTF">2025-02-18T18:04:19Z</dcterms:created>
  <dcterms:modified xsi:type="dcterms:W3CDTF">2026-03-03T12:59:48Z</dcterms:modified>
</cp:coreProperties>
</file>