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webextensions/taskpanes.xml" ContentType="application/vnd.ms-office.webextensiontaskpanes+xml"/>
  <Override PartName="/ppt/webextensions/webextension1.xml" ContentType="application/vnd.ms-office.webextension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thumbnail" Target="docProps/thumbnail.jpeg"/><Relationship Id="rId2" Type="http://schemas.openxmlformats.org/officeDocument/2006/relationships/officeDocument" Target="ppt/presentation.xml"/><Relationship Id="rId1" Type="http://schemas.microsoft.com/office/2011/relationships/webextensiontaskpanes" Target="ppt/webextensions/taskpanes.xml"/><Relationship Id="rId5" Type="http://schemas.openxmlformats.org/officeDocument/2006/relationships/extended-properties" Target="docProps/app.xml"/><Relationship Id="rId4" Type="http://schemas.openxmlformats.org/package/2006/relationships/metadata/core-properties" Target="docProps/core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1"/>
  </p:notesMasterIdLst>
  <p:sldIdLst>
    <p:sldId id="258" r:id="rId2"/>
    <p:sldId id="257" r:id="rId3"/>
    <p:sldId id="259" r:id="rId4"/>
    <p:sldId id="261" r:id="rId5"/>
    <p:sldId id="260" r:id="rId6"/>
    <p:sldId id="262" r:id="rId7"/>
    <p:sldId id="263" r:id="rId8"/>
    <p:sldId id="264" r:id="rId9"/>
    <p:sldId id="265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 varScale="1">
        <p:scale>
          <a:sx n="79" d="100"/>
          <a:sy n="79" d="100"/>
        </p:scale>
        <p:origin x="850" y="7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Θέση κεφαλίδας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Θέση ημερομηνίας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BB768E9-4C03-4E28-BF17-8FB30FF7110E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4" name="Θέση εικόνας διαφάνειας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Θέση σημειώσεων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6" name="Θέση υποσέλιδου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Θέση αριθμού διαφάνειας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8E47E29-8277-48B2-A5B5-17DF121315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617917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Θέση εικόνας διαφάνειας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Θέση σημειώσεων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Θέση αριθμού διαφάνειας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7E29-8277-48B2-A5B5-17DF121315C8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952470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Διαφάνεια τίτλου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E1E72BF6-9B64-BDF0-30CB-0684BA7075B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Υπότιτλος 2">
            <a:extLst>
              <a:ext uri="{FF2B5EF4-FFF2-40B4-BE49-F238E27FC236}">
                <a16:creationId xmlns:a16="http://schemas.microsoft.com/office/drawing/2014/main" id="{D943DCC6-E1B2-D343-C05B-A810B95EFD4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l-GR"/>
              <a:t>Κάντε κλικ για να επεξεργαστείτε τον υπότιτλο του υποδείγματος</a:t>
            </a:r>
            <a:endParaRPr lang="en-US"/>
          </a:p>
        </p:txBody>
      </p:sp>
      <p:sp>
        <p:nvSpPr>
          <p:cNvPr id="4" name="Θέση ημερομηνίας 3">
            <a:extLst>
              <a:ext uri="{FF2B5EF4-FFF2-40B4-BE49-F238E27FC236}">
                <a16:creationId xmlns:a16="http://schemas.microsoft.com/office/drawing/2014/main" id="{61D255CD-1AC7-3A4B-B674-67B0A8D4DB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5" name="Θέση υποσέλιδου 4">
            <a:extLst>
              <a:ext uri="{FF2B5EF4-FFF2-40B4-BE49-F238E27FC236}">
                <a16:creationId xmlns:a16="http://schemas.microsoft.com/office/drawing/2014/main" id="{34B6F1BE-4C51-6A12-5DCE-1795C4DFC9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Θέση αριθμού διαφάνειας 5">
            <a:extLst>
              <a:ext uri="{FF2B5EF4-FFF2-40B4-BE49-F238E27FC236}">
                <a16:creationId xmlns:a16="http://schemas.microsoft.com/office/drawing/2014/main" id="{4ED0BB9B-D0A6-9508-9C10-5E564EC629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999310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Τίτλος και περιεχό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457F1ED4-180C-2ADF-3084-6E76070FE96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7EABA058-EADE-ED73-FFDF-C5D3B4CE949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4" name="Θέση ημερομηνίας 3">
            <a:extLst>
              <a:ext uri="{FF2B5EF4-FFF2-40B4-BE49-F238E27FC236}">
                <a16:creationId xmlns:a16="http://schemas.microsoft.com/office/drawing/2014/main" id="{8B35AAFE-05E1-DABE-8A28-F5AE4A8DB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5" name="Θέση υποσέλιδου 4">
            <a:extLst>
              <a:ext uri="{FF2B5EF4-FFF2-40B4-BE49-F238E27FC236}">
                <a16:creationId xmlns:a16="http://schemas.microsoft.com/office/drawing/2014/main" id="{E97700E7-DD7E-40AB-2D82-5FF3AC8364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Θέση αριθμού διαφάνειας 5">
            <a:extLst>
              <a:ext uri="{FF2B5EF4-FFF2-40B4-BE49-F238E27FC236}">
                <a16:creationId xmlns:a16="http://schemas.microsoft.com/office/drawing/2014/main" id="{C659D4FD-B597-D8E3-D746-7D5E7E5D1E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91200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Κεφαλίδα ενότητα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FAC09991-A123-255C-9444-3A1BF8D034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κειμένου 2">
            <a:extLst>
              <a:ext uri="{FF2B5EF4-FFF2-40B4-BE49-F238E27FC236}">
                <a16:creationId xmlns:a16="http://schemas.microsoft.com/office/drawing/2014/main" id="{E303D40E-AAB4-DA8B-E1C3-268092EF4F5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Θέση ημερομηνίας 3">
            <a:extLst>
              <a:ext uri="{FF2B5EF4-FFF2-40B4-BE49-F238E27FC236}">
                <a16:creationId xmlns:a16="http://schemas.microsoft.com/office/drawing/2014/main" id="{B0167FC7-1D62-2AF4-D584-966C9EEDBA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5" name="Θέση υποσέλιδου 4">
            <a:extLst>
              <a:ext uri="{FF2B5EF4-FFF2-40B4-BE49-F238E27FC236}">
                <a16:creationId xmlns:a16="http://schemas.microsoft.com/office/drawing/2014/main" id="{DBAB49D7-DD6D-DF8B-48B2-56D5A61307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Θέση αριθμού διαφάνειας 5">
            <a:extLst>
              <a:ext uri="{FF2B5EF4-FFF2-40B4-BE49-F238E27FC236}">
                <a16:creationId xmlns:a16="http://schemas.microsoft.com/office/drawing/2014/main" id="{D8C9FAB2-321F-8E7E-360E-70DC2614A2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23177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Δύο περιεχόμεν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4DE9DF14-0437-D330-E5CF-FAFFD83BA2B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CCC4E691-299A-6AC0-4202-72409113BBF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4" name="Θέση περιεχομένου 3">
            <a:extLst>
              <a:ext uri="{FF2B5EF4-FFF2-40B4-BE49-F238E27FC236}">
                <a16:creationId xmlns:a16="http://schemas.microsoft.com/office/drawing/2014/main" id="{51B78F4C-F77E-0A8A-08FB-A8443D8B2F7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5" name="Θέση ημερομηνίας 4">
            <a:extLst>
              <a:ext uri="{FF2B5EF4-FFF2-40B4-BE49-F238E27FC236}">
                <a16:creationId xmlns:a16="http://schemas.microsoft.com/office/drawing/2014/main" id="{AA6F5589-89EB-8680-8F2C-366EB345694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6" name="Θέση υποσέλιδου 5">
            <a:extLst>
              <a:ext uri="{FF2B5EF4-FFF2-40B4-BE49-F238E27FC236}">
                <a16:creationId xmlns:a16="http://schemas.microsoft.com/office/drawing/2014/main" id="{CB3CDF1F-9DD3-FAD6-C264-1E17573785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Θέση αριθμού διαφάνειας 6">
            <a:extLst>
              <a:ext uri="{FF2B5EF4-FFF2-40B4-BE49-F238E27FC236}">
                <a16:creationId xmlns:a16="http://schemas.microsoft.com/office/drawing/2014/main" id="{78B7DB55-D158-26AA-4A1E-D6F33D79E8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460629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Σύγκρισ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BA86D1F1-CB97-E8ED-E679-C863DF2C8D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κειμένου 2">
            <a:extLst>
              <a:ext uri="{FF2B5EF4-FFF2-40B4-BE49-F238E27FC236}">
                <a16:creationId xmlns:a16="http://schemas.microsoft.com/office/drawing/2014/main" id="{A243DD09-35F7-A9AA-6865-EE4909FF93B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Θέση περιεχομένου 3">
            <a:extLst>
              <a:ext uri="{FF2B5EF4-FFF2-40B4-BE49-F238E27FC236}">
                <a16:creationId xmlns:a16="http://schemas.microsoft.com/office/drawing/2014/main" id="{9B59C1EC-4BDA-6EE3-B0C1-D69F435D78F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5" name="Θέση κειμένου 4">
            <a:extLst>
              <a:ext uri="{FF2B5EF4-FFF2-40B4-BE49-F238E27FC236}">
                <a16:creationId xmlns:a16="http://schemas.microsoft.com/office/drawing/2014/main" id="{E9E25FF6-C4CF-53C3-4D08-21F103744ED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6" name="Θέση περιεχομένου 5">
            <a:extLst>
              <a:ext uri="{FF2B5EF4-FFF2-40B4-BE49-F238E27FC236}">
                <a16:creationId xmlns:a16="http://schemas.microsoft.com/office/drawing/2014/main" id="{2F37A3BB-B039-2508-C2C0-4A7965FD557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7" name="Θέση ημερομηνίας 6">
            <a:extLst>
              <a:ext uri="{FF2B5EF4-FFF2-40B4-BE49-F238E27FC236}">
                <a16:creationId xmlns:a16="http://schemas.microsoft.com/office/drawing/2014/main" id="{8E8E8B3C-8317-EEA9-3B6B-BFAD009428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8" name="Θέση υποσέλιδου 7">
            <a:extLst>
              <a:ext uri="{FF2B5EF4-FFF2-40B4-BE49-F238E27FC236}">
                <a16:creationId xmlns:a16="http://schemas.microsoft.com/office/drawing/2014/main" id="{B166710C-8768-4660-5558-3277DE7CBA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Θέση αριθμού διαφάνειας 8">
            <a:extLst>
              <a:ext uri="{FF2B5EF4-FFF2-40B4-BE49-F238E27FC236}">
                <a16:creationId xmlns:a16="http://schemas.microsoft.com/office/drawing/2014/main" id="{BC6135A7-118D-AB5F-AD01-4CF81C707A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1296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Μόνο τίτλ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640112CE-BCD9-2A9B-FC68-101E36925B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ημερομηνίας 2">
            <a:extLst>
              <a:ext uri="{FF2B5EF4-FFF2-40B4-BE49-F238E27FC236}">
                <a16:creationId xmlns:a16="http://schemas.microsoft.com/office/drawing/2014/main" id="{4A466E6D-606F-E018-0535-EC1C5C323BB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4" name="Θέση υποσέλιδου 3">
            <a:extLst>
              <a:ext uri="{FF2B5EF4-FFF2-40B4-BE49-F238E27FC236}">
                <a16:creationId xmlns:a16="http://schemas.microsoft.com/office/drawing/2014/main" id="{4E64EF6D-ADF7-F283-8492-DAFA6FED29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Θέση αριθμού διαφάνειας 4">
            <a:extLst>
              <a:ext uri="{FF2B5EF4-FFF2-40B4-BE49-F238E27FC236}">
                <a16:creationId xmlns:a16="http://schemas.microsoft.com/office/drawing/2014/main" id="{B245A8F3-168A-2823-0F8C-F13FE144F7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681276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Κεν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Θέση ημερομηνίας 1">
            <a:extLst>
              <a:ext uri="{FF2B5EF4-FFF2-40B4-BE49-F238E27FC236}">
                <a16:creationId xmlns:a16="http://schemas.microsoft.com/office/drawing/2014/main" id="{49554E24-38B1-E0B5-A691-72E77906C7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3" name="Θέση υποσέλιδου 2">
            <a:extLst>
              <a:ext uri="{FF2B5EF4-FFF2-40B4-BE49-F238E27FC236}">
                <a16:creationId xmlns:a16="http://schemas.microsoft.com/office/drawing/2014/main" id="{6B4204BE-C92A-CDDB-8A1F-814E90F29C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Θέση αριθμού διαφάνειας 3">
            <a:extLst>
              <a:ext uri="{FF2B5EF4-FFF2-40B4-BE49-F238E27FC236}">
                <a16:creationId xmlns:a16="http://schemas.microsoft.com/office/drawing/2014/main" id="{789F5FDB-8A31-F97D-AD5A-16029A21F0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871387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Περιεχόμενο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7D592239-ED0C-4674-D51A-2CA18962DB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497FCD23-0CD5-14AE-FA62-623A95D1D98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4" name="Θέση κειμένου 3">
            <a:extLst>
              <a:ext uri="{FF2B5EF4-FFF2-40B4-BE49-F238E27FC236}">
                <a16:creationId xmlns:a16="http://schemas.microsoft.com/office/drawing/2014/main" id="{8FD60FA6-D539-E6BA-1EA9-169F4DDE40B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5" name="Θέση ημερομηνίας 4">
            <a:extLst>
              <a:ext uri="{FF2B5EF4-FFF2-40B4-BE49-F238E27FC236}">
                <a16:creationId xmlns:a16="http://schemas.microsoft.com/office/drawing/2014/main" id="{C7272D00-5881-2359-E4B8-D106B7AA57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6" name="Θέση υποσέλιδου 5">
            <a:extLst>
              <a:ext uri="{FF2B5EF4-FFF2-40B4-BE49-F238E27FC236}">
                <a16:creationId xmlns:a16="http://schemas.microsoft.com/office/drawing/2014/main" id="{32D73979-A49D-7716-5C90-EB4350D975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Θέση αριθμού διαφάνειας 6">
            <a:extLst>
              <a:ext uri="{FF2B5EF4-FFF2-40B4-BE49-F238E27FC236}">
                <a16:creationId xmlns:a16="http://schemas.microsoft.com/office/drawing/2014/main" id="{035AC81D-266F-519B-BBFF-41870F5D91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709876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Εικόνα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9B8257FF-64A0-9606-6985-258E87753D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εικόνας 2">
            <a:extLst>
              <a:ext uri="{FF2B5EF4-FFF2-40B4-BE49-F238E27FC236}">
                <a16:creationId xmlns:a16="http://schemas.microsoft.com/office/drawing/2014/main" id="{B296D627-6AE1-6CCD-381A-5B01AA50401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Θέση κειμένου 3">
            <a:extLst>
              <a:ext uri="{FF2B5EF4-FFF2-40B4-BE49-F238E27FC236}">
                <a16:creationId xmlns:a16="http://schemas.microsoft.com/office/drawing/2014/main" id="{9B8582A1-E704-C6E8-29F6-A18FF43CB44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5" name="Θέση ημερομηνίας 4">
            <a:extLst>
              <a:ext uri="{FF2B5EF4-FFF2-40B4-BE49-F238E27FC236}">
                <a16:creationId xmlns:a16="http://schemas.microsoft.com/office/drawing/2014/main" id="{6D854455-AB26-2EB9-8754-D45596F6F8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6" name="Θέση υποσέλιδου 5">
            <a:extLst>
              <a:ext uri="{FF2B5EF4-FFF2-40B4-BE49-F238E27FC236}">
                <a16:creationId xmlns:a16="http://schemas.microsoft.com/office/drawing/2014/main" id="{2A5D0A6C-27BA-23E9-8598-F29F28A3EE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Θέση αριθμού διαφάνειας 6">
            <a:extLst>
              <a:ext uri="{FF2B5EF4-FFF2-40B4-BE49-F238E27FC236}">
                <a16:creationId xmlns:a16="http://schemas.microsoft.com/office/drawing/2014/main" id="{A5250394-7496-98AC-FD94-B5A2336465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26393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Τίτλος και Κατακόρυφο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1C086483-97DF-AF72-C2D4-7A3E7FC50C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κατακόρυφου κειμένου 2">
            <a:extLst>
              <a:ext uri="{FF2B5EF4-FFF2-40B4-BE49-F238E27FC236}">
                <a16:creationId xmlns:a16="http://schemas.microsoft.com/office/drawing/2014/main" id="{A17C8208-A2E5-79C6-8887-F4CA4250BDC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4" name="Θέση ημερομηνίας 3">
            <a:extLst>
              <a:ext uri="{FF2B5EF4-FFF2-40B4-BE49-F238E27FC236}">
                <a16:creationId xmlns:a16="http://schemas.microsoft.com/office/drawing/2014/main" id="{92DEAE1C-4208-EF70-720D-F531F3CFF1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5" name="Θέση υποσέλιδου 4">
            <a:extLst>
              <a:ext uri="{FF2B5EF4-FFF2-40B4-BE49-F238E27FC236}">
                <a16:creationId xmlns:a16="http://schemas.microsoft.com/office/drawing/2014/main" id="{0294D193-CA9E-C3E8-B678-FAC49C9AEB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Θέση αριθμού διαφάνειας 5">
            <a:extLst>
              <a:ext uri="{FF2B5EF4-FFF2-40B4-BE49-F238E27FC236}">
                <a16:creationId xmlns:a16="http://schemas.microsoft.com/office/drawing/2014/main" id="{814E0E67-2954-64ED-978B-A52D8C4AFE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87310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Κατακόρυφος τίτλος και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Κατακόρυφος τίτλος 1">
            <a:extLst>
              <a:ext uri="{FF2B5EF4-FFF2-40B4-BE49-F238E27FC236}">
                <a16:creationId xmlns:a16="http://schemas.microsoft.com/office/drawing/2014/main" id="{0F005302-CB7B-688A-C40A-460EF1C3C36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κατακόρυφου κειμένου 2">
            <a:extLst>
              <a:ext uri="{FF2B5EF4-FFF2-40B4-BE49-F238E27FC236}">
                <a16:creationId xmlns:a16="http://schemas.microsoft.com/office/drawing/2014/main" id="{AC35296A-61A3-6B63-0239-21D52F5F2EC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4" name="Θέση ημερομηνίας 3">
            <a:extLst>
              <a:ext uri="{FF2B5EF4-FFF2-40B4-BE49-F238E27FC236}">
                <a16:creationId xmlns:a16="http://schemas.microsoft.com/office/drawing/2014/main" id="{30A42488-739A-3D74-FFBF-13CD5EA9EE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5" name="Θέση υποσέλιδου 4">
            <a:extLst>
              <a:ext uri="{FF2B5EF4-FFF2-40B4-BE49-F238E27FC236}">
                <a16:creationId xmlns:a16="http://schemas.microsoft.com/office/drawing/2014/main" id="{2E1A1C56-011A-C90E-E237-892C1A32A4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Θέση αριθμού διαφάνειας 5">
            <a:extLst>
              <a:ext uri="{FF2B5EF4-FFF2-40B4-BE49-F238E27FC236}">
                <a16:creationId xmlns:a16="http://schemas.microsoft.com/office/drawing/2014/main" id="{374F170F-F429-F960-4986-C8F8B22B1E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630718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01V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A8251DF6-5AD2-ACA8-5899-43F743C66417}"/>
              </a:ext>
            </a:extLst>
          </p:cNvPr>
          <p:cNvSpPr/>
          <p:nvPr userDrawn="1"/>
        </p:nvSpPr>
        <p:spPr>
          <a:xfrm>
            <a:off x="0" y="-1"/>
            <a:ext cx="12192000" cy="3086019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Picture Placeholder 11">
            <a:extLst>
              <a:ext uri="{FF2B5EF4-FFF2-40B4-BE49-F238E27FC236}">
                <a16:creationId xmlns:a16="http://schemas.microsoft.com/office/drawing/2014/main" id="{1C3C0C18-3CFA-482C-8E5E-2A541D4A1BFF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296854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buNone/>
              <a:defRPr sz="1333"/>
            </a:lvl1pPr>
          </a:lstStyle>
          <a:p>
            <a:endParaRPr lang="en-ID"/>
          </a:p>
        </p:txBody>
      </p:sp>
      <p:sp>
        <p:nvSpPr>
          <p:cNvPr id="30" name="Text Placeholder 29">
            <a:extLst>
              <a:ext uri="{FF2B5EF4-FFF2-40B4-BE49-F238E27FC236}">
                <a16:creationId xmlns:a16="http://schemas.microsoft.com/office/drawing/2014/main" id="{B67530F7-C043-4F2D-AA58-B8F8D1238C2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731446" y="5359155"/>
            <a:ext cx="5074268" cy="707816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1800" b="0">
                <a:solidFill>
                  <a:schemeClr val="tx1"/>
                </a:solidFill>
              </a:defRPr>
            </a:lvl1pPr>
            <a:lvl2pPr marL="457223" indent="0">
              <a:buNone/>
              <a:defRPr sz="733"/>
            </a:lvl2pPr>
            <a:lvl3pPr marL="914446" indent="0">
              <a:buNone/>
              <a:defRPr sz="700"/>
            </a:lvl3pPr>
            <a:lvl4pPr marL="1371669" indent="0">
              <a:buNone/>
              <a:defRPr sz="667"/>
            </a:lvl4pPr>
            <a:lvl5pPr marL="1828891" indent="0">
              <a:buNone/>
              <a:defRPr sz="667"/>
            </a:lvl5pPr>
          </a:lstStyle>
          <a:p>
            <a:pPr lvl="0"/>
            <a:r>
              <a:rPr lang="en-US" dirty="0"/>
              <a:t>Click to edit Master text styles</a:t>
            </a:r>
            <a:endParaRPr lang="en-ID" dirty="0"/>
          </a:p>
        </p:txBody>
      </p:sp>
      <p:sp>
        <p:nvSpPr>
          <p:cNvPr id="4" name="Title 2">
            <a:extLst>
              <a:ext uri="{FF2B5EF4-FFF2-40B4-BE49-F238E27FC236}">
                <a16:creationId xmlns:a16="http://schemas.microsoft.com/office/drawing/2014/main" id="{6A0E0A3C-AF5E-BB75-6F0A-2D22B84E67B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31446" y="3429001"/>
            <a:ext cx="10873179" cy="1753090"/>
          </a:xfrm>
        </p:spPr>
        <p:txBody>
          <a:bodyPr anchor="b">
            <a:noAutofit/>
          </a:bodyPr>
          <a:lstStyle>
            <a:lvl1pPr>
              <a:defRPr sz="5400">
                <a:solidFill>
                  <a:schemeClr val="tx1"/>
                </a:solidFill>
              </a:defRPr>
            </a:lvl1pPr>
          </a:lstStyle>
          <a:p>
            <a:endParaRPr lang="en-GB" dirty="0"/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41692765-6536-09AA-A0BF-2358E9E5BE5F}"/>
              </a:ext>
            </a:extLst>
          </p:cNvPr>
          <p:cNvCxnSpPr/>
          <p:nvPr userDrawn="1"/>
        </p:nvCxnSpPr>
        <p:spPr>
          <a:xfrm>
            <a:off x="587375" y="3429000"/>
            <a:ext cx="0" cy="1753091"/>
          </a:xfrm>
          <a:prstGeom prst="line">
            <a:avLst/>
          </a:prstGeom>
          <a:ln w="317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 Placeholder 29">
            <a:extLst>
              <a:ext uri="{FF2B5EF4-FFF2-40B4-BE49-F238E27FC236}">
                <a16:creationId xmlns:a16="http://schemas.microsoft.com/office/drawing/2014/main" id="{73E0654F-4709-9928-E09F-2A00AF8174F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229350" y="5359155"/>
            <a:ext cx="5375274" cy="707816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1800" b="0">
                <a:solidFill>
                  <a:schemeClr val="tx1"/>
                </a:solidFill>
              </a:defRPr>
            </a:lvl1pPr>
            <a:lvl2pPr marL="457223" indent="0">
              <a:buNone/>
              <a:defRPr sz="733"/>
            </a:lvl2pPr>
            <a:lvl3pPr marL="914446" indent="0">
              <a:buNone/>
              <a:defRPr sz="700"/>
            </a:lvl3pPr>
            <a:lvl4pPr marL="1371669" indent="0">
              <a:buNone/>
              <a:defRPr sz="667"/>
            </a:lvl4pPr>
            <a:lvl5pPr marL="1828891" indent="0">
              <a:buNone/>
              <a:defRPr sz="667"/>
            </a:lvl5pPr>
          </a:lstStyle>
          <a:p>
            <a:pPr lvl="0"/>
            <a:r>
              <a:rPr lang="en-US" dirty="0"/>
              <a:t>Click to edit Master text styles</a:t>
            </a:r>
            <a:endParaRPr lang="en-ID" dirty="0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4FE027D9-E8BA-AB34-D226-FB323E4044D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058525" y="6409951"/>
            <a:ext cx="546100" cy="273799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>
                <a:solidFill>
                  <a:schemeClr val="tx1"/>
                </a:solidFill>
                <a:latin typeface="+mn-lt"/>
              </a:defRPr>
            </a:lvl1pPr>
          </a:lstStyle>
          <a:p>
            <a:fld id="{5E0C3BBE-9543-48E5-A6E1-C646F9A01966}" type="slidenum">
              <a:rPr lang="en-ID" smtClean="0"/>
              <a:pPr/>
              <a:t>‹#›</a:t>
            </a:fld>
            <a:endParaRPr lang="en-ID" dirty="0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C0D6385D-654E-DC48-400B-090D33BE7FA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584200" y="6364288"/>
            <a:ext cx="5511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en-GB" sz="120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PRESENTATION TITLE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84ACAE9F-16AE-335B-D01B-39C3752803F0}"/>
              </a:ext>
            </a:extLst>
          </p:cNvPr>
          <p:cNvSpPr/>
          <p:nvPr userDrawn="1"/>
        </p:nvSpPr>
        <p:spPr>
          <a:xfrm rot="5400000">
            <a:off x="6037262" y="2074784"/>
            <a:ext cx="117475" cy="1904998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4681812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Θέση τίτλου 1">
            <a:extLst>
              <a:ext uri="{FF2B5EF4-FFF2-40B4-BE49-F238E27FC236}">
                <a16:creationId xmlns:a16="http://schemas.microsoft.com/office/drawing/2014/main" id="{681C9F93-2E27-D357-A78D-3A496D9B93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/>
          </a:p>
        </p:txBody>
      </p:sp>
      <p:sp>
        <p:nvSpPr>
          <p:cNvPr id="3" name="Θέση κειμένου 2">
            <a:extLst>
              <a:ext uri="{FF2B5EF4-FFF2-40B4-BE49-F238E27FC236}">
                <a16:creationId xmlns:a16="http://schemas.microsoft.com/office/drawing/2014/main" id="{D3A58EF5-8D20-8B0D-1F7C-B3C169F74C3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/>
          </a:p>
        </p:txBody>
      </p:sp>
      <p:sp>
        <p:nvSpPr>
          <p:cNvPr id="4" name="Θέση ημερομηνίας 3">
            <a:extLst>
              <a:ext uri="{FF2B5EF4-FFF2-40B4-BE49-F238E27FC236}">
                <a16:creationId xmlns:a16="http://schemas.microsoft.com/office/drawing/2014/main" id="{4984CA8E-0C08-D389-9FA5-DC25BBB688D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F66DAF22-22A2-441D-9EA8-F57D9FA8B5DD}" type="datetimeFigureOut">
              <a:rPr lang="en-US" smtClean="0"/>
              <a:t>4/18/2025</a:t>
            </a:fld>
            <a:endParaRPr lang="en-US"/>
          </a:p>
        </p:txBody>
      </p:sp>
      <p:sp>
        <p:nvSpPr>
          <p:cNvPr id="5" name="Θέση υποσέλιδου 4">
            <a:extLst>
              <a:ext uri="{FF2B5EF4-FFF2-40B4-BE49-F238E27FC236}">
                <a16:creationId xmlns:a16="http://schemas.microsoft.com/office/drawing/2014/main" id="{5B05F3F1-D99D-D84F-40C8-9383AD9C859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Θέση αριθμού διαφάνειας 5">
            <a:extLst>
              <a:ext uri="{FF2B5EF4-FFF2-40B4-BE49-F238E27FC236}">
                <a16:creationId xmlns:a16="http://schemas.microsoft.com/office/drawing/2014/main" id="{BEFE9C68-CA52-F432-F806-9379085F8CB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A37D11A2-569A-4140-A3C4-A31E512D71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20713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jpe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Θέση εικόνας 7">
            <a:extLst>
              <a:ext uri="{FF2B5EF4-FFF2-40B4-BE49-F238E27FC236}">
                <a16:creationId xmlns:a16="http://schemas.microsoft.com/office/drawing/2014/main" id="{5577357A-C796-EF78-4841-0F1C91E6CF94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25000"/>
                    </a14:imgEffect>
                  </a14:imgLayer>
                </a14:imgProps>
              </a:ext>
            </a:extLst>
          </a:blip>
          <a:srcRect t="30224" b="30224"/>
          <a:stretch>
            <a:fillRect/>
          </a:stretch>
        </p:blipFill>
        <p:spPr/>
      </p:pic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5990879-74FC-D957-5F90-B61E1179D73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l-GR" dirty="0"/>
              <a:t>Ραφαήλ Σωτηρίου</a:t>
            </a:r>
            <a:endParaRPr lang="en-US" dirty="0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7E6BFFC4-7393-44B8-CD04-08B3A7BB808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l-GR" dirty="0"/>
              <a:t>Συστήματα Δορυφορικής Πλοήγησης</a:t>
            </a: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7E0A25F-266E-FD7E-1FD1-A40968E41104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l-GR" dirty="0"/>
              <a:t>Απριλίου - 2025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8A1D23-0A7A-4D4E-490E-AF620D4B08E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5E0C3BBE-9543-48E5-A6E1-C646F9A01966}" type="slidenum">
              <a:rPr lang="en-ID" smtClean="0"/>
              <a:pPr/>
              <a:t>1</a:t>
            </a:fld>
            <a:endParaRPr lang="en-ID" dirty="0"/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05619124-EB7C-976E-0E98-8D5C5E160B7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l-GR"/>
              <a:t>Συστήματα Δορυφορικής Πλοήγησης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314700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04282A77-A1BA-35D2-4256-FA661D84AE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B6CDA21F-E7AF-4C75-8395-33F58D5B0E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AE1C45F0-260A-458C-96ED-C1F6D21512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" y="1216597"/>
            <a:ext cx="731521" cy="673460"/>
            <a:chOff x="3940602" y="308034"/>
            <a:chExt cx="2116791" cy="3428999"/>
          </a:xfrm>
          <a:solidFill>
            <a:schemeClr val="accent4"/>
          </a:solidFill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A6604B49-AD5C-4590-B051-06C8222ECD9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940602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743ECCAF-29C5-4537-947C-7EA1292463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715626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ED49787B-8DE6-4467-AD0A-8DECC6E0C2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90650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Rectangle 14">
            <a:extLst>
              <a:ext uri="{FF2B5EF4-FFF2-40B4-BE49-F238E27FC236}">
                <a16:creationId xmlns:a16="http://schemas.microsoft.com/office/drawing/2014/main" id="{D5B0017B-2ECA-49AF-B397-DC140825DF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0079" y="613954"/>
            <a:ext cx="10907487" cy="1894116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AA2C2236-C169-D38B-2D64-2D043E4A46E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043631" y="809898"/>
            <a:ext cx="9942716" cy="1554480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/>
            <a:r>
              <a:rPr lang="en-US" sz="4800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Πα</a:t>
            </a:r>
            <a:r>
              <a:rPr lang="en-US" sz="4800" kern="1200" dirty="0" err="1">
                <a:solidFill>
                  <a:schemeClr val="tx1"/>
                </a:solidFill>
                <a:latin typeface="+mj-lt"/>
                <a:ea typeface="+mj-ea"/>
                <a:cs typeface="+mj-cs"/>
              </a:rPr>
              <a:t>γκόσμι</a:t>
            </a:r>
            <a:r>
              <a:rPr lang="en-US" sz="4800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α Συστήματα Δορυφορικής Πλοήγησης (GNSS)</a:t>
            </a:r>
          </a:p>
        </p:txBody>
      </p:sp>
      <p:sp>
        <p:nvSpPr>
          <p:cNvPr id="3" name="Υπότιτλος 2">
            <a:extLst>
              <a:ext uri="{FF2B5EF4-FFF2-40B4-BE49-F238E27FC236}">
                <a16:creationId xmlns:a16="http://schemas.microsoft.com/office/drawing/2014/main" id="{212058F7-2C33-8C5E-B088-834D0B6968A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83539" y="2704014"/>
            <a:ext cx="11262900" cy="3539973"/>
          </a:xfr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sz="1800" dirty="0"/>
              <a:t>Τα </a:t>
            </a:r>
            <a:r>
              <a:rPr lang="en-US" sz="1800" b="1" dirty="0"/>
              <a:t>GNSS</a:t>
            </a:r>
            <a:r>
              <a:rPr lang="en-US" sz="1800" dirty="0"/>
              <a:t> </a:t>
            </a:r>
            <a:r>
              <a:rPr lang="en-US" sz="1800" dirty="0" err="1"/>
              <a:t>είν</a:t>
            </a:r>
            <a:r>
              <a:rPr lang="en-US" sz="1800" dirty="0"/>
              <a:t>αι δίκτυα δορυφόρων που παρέχουν παγκόσμια κάλυψη για εντοπισμό θέσης.</a:t>
            </a:r>
          </a:p>
          <a:p>
            <a:r>
              <a:rPr lang="en-US" sz="1800" dirty="0"/>
              <a:t> </a:t>
            </a:r>
            <a:r>
              <a:rPr lang="en-US" sz="1800" dirty="0" err="1"/>
              <a:t>Το</a:t>
            </a:r>
            <a:r>
              <a:rPr lang="en-US" sz="1800" dirty="0"/>
              <a:t> </a:t>
            </a:r>
            <a:r>
              <a:rPr lang="en-US" sz="1800" b="1" dirty="0"/>
              <a:t>GPS</a:t>
            </a:r>
            <a:r>
              <a:rPr lang="en-US" sz="1800" dirty="0"/>
              <a:t> </a:t>
            </a:r>
            <a:r>
              <a:rPr lang="en-US" sz="1800" dirty="0" err="1"/>
              <a:t>είν</a:t>
            </a:r>
            <a:r>
              <a:rPr lang="en-US" sz="1800" dirty="0"/>
              <a:t>αι το πιο γνωστό, αλλά έχουμε και άλλα πλήρως λειτουργικά συστήματα: 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r>
              <a:rPr lang="en-US" sz="1800" dirty="0" err="1"/>
              <a:t>το</a:t>
            </a:r>
            <a:r>
              <a:rPr lang="en-US" sz="1800" dirty="0"/>
              <a:t> </a:t>
            </a:r>
            <a:r>
              <a:rPr lang="en-US" sz="1800" dirty="0" err="1"/>
              <a:t>ρωσικό</a:t>
            </a:r>
            <a:r>
              <a:rPr lang="en-US" sz="1800" dirty="0"/>
              <a:t> </a:t>
            </a:r>
            <a:r>
              <a:rPr lang="en-US" sz="1800" b="1" dirty="0"/>
              <a:t>GLONASS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r>
              <a:rPr lang="en-US" sz="1800" dirty="0" err="1"/>
              <a:t>το</a:t>
            </a:r>
            <a:r>
              <a:rPr lang="en-US" sz="1800" dirty="0"/>
              <a:t> </a:t>
            </a:r>
            <a:r>
              <a:rPr lang="en-US" sz="1800" b="1" dirty="0"/>
              <a:t>Galileo</a:t>
            </a:r>
            <a:r>
              <a:rPr lang="en-US" sz="1800" dirty="0"/>
              <a:t> </a:t>
            </a:r>
            <a:r>
              <a:rPr lang="en-US" sz="1800" dirty="0" err="1"/>
              <a:t>της</a:t>
            </a:r>
            <a:r>
              <a:rPr lang="en-US" sz="1800" dirty="0"/>
              <a:t> ΕΕ 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r>
              <a:rPr lang="en-US" sz="1800" dirty="0"/>
              <a:t>και </a:t>
            </a:r>
            <a:r>
              <a:rPr lang="en-US" sz="1800" dirty="0" err="1"/>
              <a:t>το</a:t>
            </a:r>
            <a:r>
              <a:rPr lang="en-US" sz="1800" dirty="0"/>
              <a:t> </a:t>
            </a:r>
            <a:r>
              <a:rPr lang="en-US" sz="1800" dirty="0" err="1"/>
              <a:t>κινεζικό</a:t>
            </a:r>
            <a:r>
              <a:rPr lang="en-US" sz="1800" dirty="0"/>
              <a:t> </a:t>
            </a:r>
            <a:r>
              <a:rPr lang="en-US" sz="1800" b="1" dirty="0" err="1"/>
              <a:t>BeiDou</a:t>
            </a:r>
            <a:r>
              <a:rPr lang="en-US" sz="1800" dirty="0"/>
              <a:t>. 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endParaRPr lang="en-US" sz="1800" dirty="0"/>
          </a:p>
          <a:p>
            <a:r>
              <a:rPr lang="en-US" sz="1800" dirty="0" err="1"/>
              <a:t>Οι</a:t>
            </a:r>
            <a:r>
              <a:rPr lang="en-US" sz="1800" dirty="0"/>
              <a:t> </a:t>
            </a:r>
            <a:r>
              <a:rPr lang="en-US" sz="1800" dirty="0" err="1"/>
              <a:t>σύγχρονοι</a:t>
            </a:r>
            <a:r>
              <a:rPr lang="en-US" sz="1800" dirty="0"/>
              <a:t> </a:t>
            </a:r>
            <a:r>
              <a:rPr lang="en-US" sz="1800" dirty="0" err="1"/>
              <a:t>δέκτες</a:t>
            </a:r>
            <a:r>
              <a:rPr lang="en-US" sz="1800" dirty="0"/>
              <a:t> </a:t>
            </a:r>
            <a:r>
              <a:rPr lang="en-US" sz="1800" dirty="0" err="1"/>
              <a:t>χρησιμο</a:t>
            </a:r>
            <a:r>
              <a:rPr lang="en-US" sz="1800" dirty="0"/>
              <a:t>ποιούν ταυτόχρονα πολλαπλά συστήματα,</a:t>
            </a:r>
          </a:p>
          <a:p>
            <a:r>
              <a:rPr lang="en-US" sz="1800" dirty="0"/>
              <a:t>α</a:t>
            </a:r>
            <a:r>
              <a:rPr lang="en-US" sz="1800" dirty="0" err="1"/>
              <a:t>υτό</a:t>
            </a:r>
            <a:r>
              <a:rPr lang="en-US" sz="1800" dirty="0"/>
              <a:t> </a:t>
            </a:r>
            <a:r>
              <a:rPr lang="en-US" sz="1800" dirty="0" err="1"/>
              <a:t>λέγετ</a:t>
            </a:r>
            <a:r>
              <a:rPr lang="en-US" sz="1800" dirty="0"/>
              <a:t>αι multi-GNSS και μας δίνει καλύτερη ακρίβεια, διαθεσιμότητα και ανθεκτικότητα σε παρεμβολές.</a:t>
            </a: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6CF1BAF6-AD41-4082-B212-8A1F9A2E87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838200" y="6485313"/>
            <a:ext cx="10515600" cy="0"/>
          </a:xfrm>
          <a:prstGeom prst="line">
            <a:avLst/>
          </a:prstGeom>
          <a:ln w="57150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9921265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4BC99CB9-DDAD-44A2-8A1C-E3AF4E72DF5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64053CBF-3932-45FF-8285-EE5146085F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695" cy="6858000"/>
          </a:xfrm>
          <a:prstGeom prst="rect">
            <a:avLst/>
          </a:prstGeom>
          <a:gradFill flip="none" rotWithShape="1">
            <a:gsLst>
              <a:gs pos="16000">
                <a:schemeClr val="accent6">
                  <a:alpha val="20000"/>
                </a:schemeClr>
              </a:gs>
              <a:gs pos="85000">
                <a:schemeClr val="accent1">
                  <a:alpha val="40000"/>
                </a:schemeClr>
              </a:gs>
            </a:gsLst>
            <a:lin ang="120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2E751C04-BEA6-446B-A678-9C74819EBD4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flipH="1">
            <a:off x="-18230" y="-8167"/>
            <a:ext cx="4834070" cy="2488150"/>
            <a:chOff x="6867015" y="-1"/>
            <a:chExt cx="5324985" cy="3251912"/>
          </a:xfrm>
          <a:solidFill>
            <a:schemeClr val="bg1">
              <a:alpha val="30000"/>
            </a:schemeClr>
          </a:solidFill>
        </p:grpSpPr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2625A013-D9BE-43C4-AF21-6F2B003EFBE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67015" y="-1"/>
              <a:ext cx="5324985" cy="3251912"/>
            </a:xfrm>
            <a:custGeom>
              <a:avLst/>
              <a:gdLst>
                <a:gd name="connsiteX0" fmla="*/ 0 w 5324985"/>
                <a:gd name="connsiteY0" fmla="*/ 0 h 3251912"/>
                <a:gd name="connsiteX1" fmla="*/ 36826 w 5324985"/>
                <a:gd name="connsiteY1" fmla="*/ 0 h 3251912"/>
                <a:gd name="connsiteX2" fmla="*/ 45003 w 5324985"/>
                <a:gd name="connsiteY2" fmla="*/ 152909 h 3251912"/>
                <a:gd name="connsiteX3" fmla="*/ 68956 w 5324985"/>
                <a:gd name="connsiteY3" fmla="*/ 308600 h 3251912"/>
                <a:gd name="connsiteX4" fmla="*/ 167774 w 5324985"/>
                <a:gd name="connsiteY4" fmla="*/ 607968 h 3251912"/>
                <a:gd name="connsiteX5" fmla="*/ 201857 w 5324985"/>
                <a:gd name="connsiteY5" fmla="*/ 679539 h 3251912"/>
                <a:gd name="connsiteX6" fmla="*/ 239741 w 5324985"/>
                <a:gd name="connsiteY6" fmla="*/ 749488 h 3251912"/>
                <a:gd name="connsiteX7" fmla="*/ 323724 w 5324985"/>
                <a:gd name="connsiteY7" fmla="*/ 885101 h 3251912"/>
                <a:gd name="connsiteX8" fmla="*/ 416412 w 5324985"/>
                <a:gd name="connsiteY8" fmla="*/ 1016081 h 3251912"/>
                <a:gd name="connsiteX9" fmla="*/ 515719 w 5324985"/>
                <a:gd name="connsiteY9" fmla="*/ 1143356 h 3251912"/>
                <a:gd name="connsiteX10" fmla="*/ 722427 w 5324985"/>
                <a:gd name="connsiteY10" fmla="*/ 1395127 h 3251912"/>
                <a:gd name="connsiteX11" fmla="*/ 825780 w 5324985"/>
                <a:gd name="connsiteY11" fmla="*/ 1522749 h 3251912"/>
                <a:gd name="connsiteX12" fmla="*/ 926314 w 5324985"/>
                <a:gd name="connsiteY12" fmla="*/ 1651992 h 3251912"/>
                <a:gd name="connsiteX13" fmla="*/ 1026848 w 5324985"/>
                <a:gd name="connsiteY13" fmla="*/ 1776836 h 3251912"/>
                <a:gd name="connsiteX14" fmla="*/ 1131918 w 5324985"/>
                <a:gd name="connsiteY14" fmla="*/ 1897393 h 3251912"/>
                <a:gd name="connsiteX15" fmla="*/ 1354688 w 5324985"/>
                <a:gd name="connsiteY15" fmla="*/ 2124728 h 3251912"/>
                <a:gd name="connsiteX16" fmla="*/ 1855027 w 5324985"/>
                <a:gd name="connsiteY16" fmla="*/ 2504236 h 3251912"/>
                <a:gd name="connsiteX17" fmla="*/ 2131618 w 5324985"/>
                <a:gd name="connsiteY17" fmla="*/ 2646913 h 3251912"/>
                <a:gd name="connsiteX18" fmla="*/ 2423534 w 5324985"/>
                <a:gd name="connsiteY18" fmla="*/ 2754732 h 3251912"/>
                <a:gd name="connsiteX19" fmla="*/ 2727588 w 5324985"/>
                <a:gd name="connsiteY19" fmla="*/ 2829197 h 3251912"/>
                <a:gd name="connsiteX20" fmla="*/ 3041083 w 5324985"/>
                <a:gd name="connsiteY20" fmla="*/ 2870890 h 3251912"/>
                <a:gd name="connsiteX21" fmla="*/ 3360340 w 5324985"/>
                <a:gd name="connsiteY21" fmla="*/ 2883976 h 3251912"/>
                <a:gd name="connsiteX22" fmla="*/ 3439663 w 5324985"/>
                <a:gd name="connsiteY22" fmla="*/ 2883396 h 3251912"/>
                <a:gd name="connsiteX23" fmla="*/ 3478529 w 5324985"/>
                <a:gd name="connsiteY23" fmla="*/ 2882471 h 3251912"/>
                <a:gd name="connsiteX24" fmla="*/ 3517271 w 5324985"/>
                <a:gd name="connsiteY24" fmla="*/ 2880616 h 3251912"/>
                <a:gd name="connsiteX25" fmla="*/ 3671260 w 5324985"/>
                <a:gd name="connsiteY25" fmla="*/ 2867878 h 3251912"/>
                <a:gd name="connsiteX26" fmla="*/ 4265268 w 5324985"/>
                <a:gd name="connsiteY26" fmla="*/ 2716283 h 3251912"/>
                <a:gd name="connsiteX27" fmla="*/ 4546395 w 5324985"/>
                <a:gd name="connsiteY27" fmla="*/ 2584724 h 3251912"/>
                <a:gd name="connsiteX28" fmla="*/ 4817837 w 5324985"/>
                <a:gd name="connsiteY28" fmla="*/ 2424674 h 3251912"/>
                <a:gd name="connsiteX29" fmla="*/ 5081677 w 5324985"/>
                <a:gd name="connsiteY29" fmla="*/ 2243548 h 3251912"/>
                <a:gd name="connsiteX30" fmla="*/ 5211881 w 5324985"/>
                <a:gd name="connsiteY30" fmla="*/ 2147658 h 3251912"/>
                <a:gd name="connsiteX31" fmla="*/ 5324985 w 5324985"/>
                <a:gd name="connsiteY31" fmla="*/ 2062128 h 3251912"/>
                <a:gd name="connsiteX32" fmla="*/ 5324985 w 5324985"/>
                <a:gd name="connsiteY32" fmla="*/ 2514993 h 3251912"/>
                <a:gd name="connsiteX33" fmla="*/ 5314867 w 5324985"/>
                <a:gd name="connsiteY33" fmla="*/ 2522881 h 3251912"/>
                <a:gd name="connsiteX34" fmla="*/ 5038276 w 5324985"/>
                <a:gd name="connsiteY34" fmla="*/ 2722421 h 3251912"/>
                <a:gd name="connsiteX35" fmla="*/ 4741701 w 5324985"/>
                <a:gd name="connsiteY35" fmla="*/ 2904937 h 3251912"/>
                <a:gd name="connsiteX36" fmla="*/ 4420728 w 5324985"/>
                <a:gd name="connsiteY36" fmla="*/ 3058848 h 3251912"/>
                <a:gd name="connsiteX37" fmla="*/ 3717481 w 5324985"/>
                <a:gd name="connsiteY37" fmla="*/ 3237079 h 3251912"/>
                <a:gd name="connsiteX38" fmla="*/ 3535661 w 5324985"/>
                <a:gd name="connsiteY38" fmla="*/ 3249934 h 3251912"/>
                <a:gd name="connsiteX39" fmla="*/ 3490175 w 5324985"/>
                <a:gd name="connsiteY39" fmla="*/ 3251555 h 3251912"/>
                <a:gd name="connsiteX40" fmla="*/ 3444813 w 5324985"/>
                <a:gd name="connsiteY40" fmla="*/ 3251787 h 3251912"/>
                <a:gd name="connsiteX41" fmla="*/ 3355681 w 5324985"/>
                <a:gd name="connsiteY41" fmla="*/ 3250745 h 3251912"/>
                <a:gd name="connsiteX42" fmla="*/ 3179011 w 5324985"/>
                <a:gd name="connsiteY42" fmla="*/ 3243795 h 3251912"/>
                <a:gd name="connsiteX43" fmla="*/ 3002217 w 5324985"/>
                <a:gd name="connsiteY43" fmla="*/ 3227814 h 3251912"/>
                <a:gd name="connsiteX44" fmla="*/ 2650103 w 5324985"/>
                <a:gd name="connsiteY44" fmla="*/ 3170836 h 3251912"/>
                <a:gd name="connsiteX45" fmla="*/ 2305836 w 5324985"/>
                <a:gd name="connsiteY45" fmla="*/ 3072514 h 3251912"/>
                <a:gd name="connsiteX46" fmla="*/ 1978611 w 5324985"/>
                <a:gd name="connsiteY46" fmla="*/ 2929952 h 3251912"/>
                <a:gd name="connsiteX47" fmla="*/ 1678235 w 5324985"/>
                <a:gd name="connsiteY47" fmla="*/ 2744424 h 3251912"/>
                <a:gd name="connsiteX48" fmla="*/ 1175688 w 5324985"/>
                <a:gd name="connsiteY48" fmla="*/ 2277018 h 3251912"/>
                <a:gd name="connsiteX49" fmla="*/ 971310 w 5324985"/>
                <a:gd name="connsiteY49" fmla="*/ 2012044 h 3251912"/>
                <a:gd name="connsiteX50" fmla="*/ 790717 w 5324985"/>
                <a:gd name="connsiteY50" fmla="*/ 1735723 h 3251912"/>
                <a:gd name="connsiteX51" fmla="*/ 706488 w 5324985"/>
                <a:gd name="connsiteY51" fmla="*/ 1598604 h 3251912"/>
                <a:gd name="connsiteX52" fmla="*/ 618951 w 5324985"/>
                <a:gd name="connsiteY52" fmla="*/ 1463802 h 3251912"/>
                <a:gd name="connsiteX53" fmla="*/ 436273 w 5324985"/>
                <a:gd name="connsiteY53" fmla="*/ 1195355 h 3251912"/>
                <a:gd name="connsiteX54" fmla="*/ 346896 w 5324985"/>
                <a:gd name="connsiteY54" fmla="*/ 1058816 h 3251912"/>
                <a:gd name="connsiteX55" fmla="*/ 261809 w 5324985"/>
                <a:gd name="connsiteY55" fmla="*/ 919264 h 3251912"/>
                <a:gd name="connsiteX56" fmla="*/ 118487 w 5324985"/>
                <a:gd name="connsiteY56" fmla="*/ 626498 h 3251912"/>
                <a:gd name="connsiteX57" fmla="*/ 28130 w 5324985"/>
                <a:gd name="connsiteY57" fmla="*/ 315781 h 3251912"/>
                <a:gd name="connsiteX58" fmla="*/ 6751 w 5324985"/>
                <a:gd name="connsiteY58" fmla="*/ 156195 h 32519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</a:cxnLst>
              <a:rect l="l" t="t" r="r" b="b"/>
              <a:pathLst>
                <a:path w="5324985" h="3251912">
                  <a:moveTo>
                    <a:pt x="0" y="0"/>
                  </a:moveTo>
                  <a:lnTo>
                    <a:pt x="36826" y="0"/>
                  </a:lnTo>
                  <a:lnTo>
                    <a:pt x="45003" y="152909"/>
                  </a:lnTo>
                  <a:cubicBezTo>
                    <a:pt x="50351" y="205154"/>
                    <a:pt x="58290" y="257123"/>
                    <a:pt x="68956" y="308600"/>
                  </a:cubicBezTo>
                  <a:cubicBezTo>
                    <a:pt x="91393" y="411324"/>
                    <a:pt x="123882" y="511847"/>
                    <a:pt x="167774" y="607968"/>
                  </a:cubicBezTo>
                  <a:cubicBezTo>
                    <a:pt x="178195" y="632173"/>
                    <a:pt x="190333" y="655798"/>
                    <a:pt x="201857" y="679539"/>
                  </a:cubicBezTo>
                  <a:cubicBezTo>
                    <a:pt x="214363" y="702933"/>
                    <a:pt x="226255" y="726557"/>
                    <a:pt x="239741" y="749488"/>
                  </a:cubicBezTo>
                  <a:cubicBezTo>
                    <a:pt x="265488" y="795812"/>
                    <a:pt x="294176" y="840746"/>
                    <a:pt x="323724" y="885101"/>
                  </a:cubicBezTo>
                  <a:cubicBezTo>
                    <a:pt x="353149" y="929572"/>
                    <a:pt x="384657" y="972885"/>
                    <a:pt x="416412" y="1016081"/>
                  </a:cubicBezTo>
                  <a:cubicBezTo>
                    <a:pt x="448655" y="1058931"/>
                    <a:pt x="482127" y="1101202"/>
                    <a:pt x="515719" y="1143356"/>
                  </a:cubicBezTo>
                  <a:cubicBezTo>
                    <a:pt x="583027" y="1227782"/>
                    <a:pt x="653402" y="1310470"/>
                    <a:pt x="722427" y="1395127"/>
                  </a:cubicBezTo>
                  <a:cubicBezTo>
                    <a:pt x="757123" y="1437282"/>
                    <a:pt x="791697" y="1479783"/>
                    <a:pt x="825780" y="1522749"/>
                  </a:cubicBezTo>
                  <a:cubicBezTo>
                    <a:pt x="859742" y="1565367"/>
                    <a:pt x="893457" y="1610649"/>
                    <a:pt x="926314" y="1651992"/>
                  </a:cubicBezTo>
                  <a:cubicBezTo>
                    <a:pt x="958927" y="1694379"/>
                    <a:pt x="993132" y="1735492"/>
                    <a:pt x="1026848" y="1776836"/>
                  </a:cubicBezTo>
                  <a:cubicBezTo>
                    <a:pt x="1061545" y="1817485"/>
                    <a:pt x="1095996" y="1858133"/>
                    <a:pt x="1131918" y="1897393"/>
                  </a:cubicBezTo>
                  <a:cubicBezTo>
                    <a:pt x="1203273" y="1976376"/>
                    <a:pt x="1277447" y="2052463"/>
                    <a:pt x="1354688" y="2124728"/>
                  </a:cubicBezTo>
                  <a:cubicBezTo>
                    <a:pt x="1509411" y="2268911"/>
                    <a:pt x="1676396" y="2397575"/>
                    <a:pt x="1855027" y="2504236"/>
                  </a:cubicBezTo>
                  <a:cubicBezTo>
                    <a:pt x="1944528" y="2557277"/>
                    <a:pt x="2036357" y="2605917"/>
                    <a:pt x="2131618" y="2646913"/>
                  </a:cubicBezTo>
                  <a:cubicBezTo>
                    <a:pt x="2226267" y="2689068"/>
                    <a:pt x="2323981" y="2724622"/>
                    <a:pt x="2423534" y="2754732"/>
                  </a:cubicBezTo>
                  <a:cubicBezTo>
                    <a:pt x="2523087" y="2784958"/>
                    <a:pt x="2624602" y="2809394"/>
                    <a:pt x="2727588" y="2829197"/>
                  </a:cubicBezTo>
                  <a:cubicBezTo>
                    <a:pt x="2830698" y="2848653"/>
                    <a:pt x="2935522" y="2861971"/>
                    <a:pt x="3041083" y="2870890"/>
                  </a:cubicBezTo>
                  <a:cubicBezTo>
                    <a:pt x="3146644" y="2879922"/>
                    <a:pt x="3253307" y="2883860"/>
                    <a:pt x="3360340" y="2883976"/>
                  </a:cubicBezTo>
                  <a:cubicBezTo>
                    <a:pt x="3387067" y="2883976"/>
                    <a:pt x="3414162" y="2884439"/>
                    <a:pt x="3439663" y="2883396"/>
                  </a:cubicBezTo>
                  <a:lnTo>
                    <a:pt x="3478529" y="2882471"/>
                  </a:lnTo>
                  <a:lnTo>
                    <a:pt x="3517271" y="2880616"/>
                  </a:lnTo>
                  <a:cubicBezTo>
                    <a:pt x="3568887" y="2878417"/>
                    <a:pt x="3620257" y="2873552"/>
                    <a:pt x="3671260" y="2867878"/>
                  </a:cubicBezTo>
                  <a:cubicBezTo>
                    <a:pt x="3875515" y="2844253"/>
                    <a:pt x="4074253" y="2792486"/>
                    <a:pt x="4265268" y="2716283"/>
                  </a:cubicBezTo>
                  <a:cubicBezTo>
                    <a:pt x="4361020" y="2678529"/>
                    <a:pt x="4454444" y="2633710"/>
                    <a:pt x="4546395" y="2584724"/>
                  </a:cubicBezTo>
                  <a:cubicBezTo>
                    <a:pt x="4638470" y="2535967"/>
                    <a:pt x="4728827" y="2481885"/>
                    <a:pt x="4817837" y="2424674"/>
                  </a:cubicBezTo>
                  <a:cubicBezTo>
                    <a:pt x="4906846" y="2367348"/>
                    <a:pt x="4994385" y="2306317"/>
                    <a:pt x="5081677" y="2243548"/>
                  </a:cubicBezTo>
                  <a:cubicBezTo>
                    <a:pt x="5125201" y="2212164"/>
                    <a:pt x="5168603" y="2179969"/>
                    <a:pt x="5211881" y="2147658"/>
                  </a:cubicBezTo>
                  <a:lnTo>
                    <a:pt x="5324985" y="2062128"/>
                  </a:lnTo>
                  <a:lnTo>
                    <a:pt x="5324985" y="2514993"/>
                  </a:lnTo>
                  <a:lnTo>
                    <a:pt x="5314867" y="2522881"/>
                  </a:lnTo>
                  <a:cubicBezTo>
                    <a:pt x="5225490" y="2591325"/>
                    <a:pt x="5133783" y="2658379"/>
                    <a:pt x="5038276" y="2722421"/>
                  </a:cubicBezTo>
                  <a:cubicBezTo>
                    <a:pt x="4942892" y="2786348"/>
                    <a:pt x="4844810" y="2848422"/>
                    <a:pt x="4741701" y="2904937"/>
                  </a:cubicBezTo>
                  <a:cubicBezTo>
                    <a:pt x="4638592" y="2961337"/>
                    <a:pt x="4531929" y="3013683"/>
                    <a:pt x="4420728" y="3058848"/>
                  </a:cubicBezTo>
                  <a:cubicBezTo>
                    <a:pt x="4199063" y="3150338"/>
                    <a:pt x="3959621" y="3211485"/>
                    <a:pt x="3717481" y="3237079"/>
                  </a:cubicBezTo>
                  <a:cubicBezTo>
                    <a:pt x="3656914" y="3243101"/>
                    <a:pt x="3596227" y="3247966"/>
                    <a:pt x="3535661" y="3249934"/>
                  </a:cubicBezTo>
                  <a:lnTo>
                    <a:pt x="3490175" y="3251555"/>
                  </a:lnTo>
                  <a:lnTo>
                    <a:pt x="3444813" y="3251787"/>
                  </a:lnTo>
                  <a:cubicBezTo>
                    <a:pt x="3414162" y="3252250"/>
                    <a:pt x="3385105" y="3251324"/>
                    <a:pt x="3355681" y="3250745"/>
                  </a:cubicBezTo>
                  <a:cubicBezTo>
                    <a:pt x="3296954" y="3250050"/>
                    <a:pt x="3237860" y="3246692"/>
                    <a:pt x="3179011" y="3243795"/>
                  </a:cubicBezTo>
                  <a:cubicBezTo>
                    <a:pt x="3120039" y="3239164"/>
                    <a:pt x="3061067" y="3234878"/>
                    <a:pt x="3002217" y="3227814"/>
                  </a:cubicBezTo>
                  <a:cubicBezTo>
                    <a:pt x="2884397" y="3214496"/>
                    <a:pt x="2766699" y="3196314"/>
                    <a:pt x="2650103" y="3170836"/>
                  </a:cubicBezTo>
                  <a:cubicBezTo>
                    <a:pt x="2533510" y="3145358"/>
                    <a:pt x="2418263" y="3112583"/>
                    <a:pt x="2305836" y="3072514"/>
                  </a:cubicBezTo>
                  <a:cubicBezTo>
                    <a:pt x="2193410" y="3032328"/>
                    <a:pt x="2083926" y="2984383"/>
                    <a:pt x="1978611" y="2929952"/>
                  </a:cubicBezTo>
                  <a:cubicBezTo>
                    <a:pt x="1873663" y="2874711"/>
                    <a:pt x="1772884" y="2812985"/>
                    <a:pt x="1678235" y="2744424"/>
                  </a:cubicBezTo>
                  <a:cubicBezTo>
                    <a:pt x="1488201" y="2608001"/>
                    <a:pt x="1321708" y="2448068"/>
                    <a:pt x="1175688" y="2277018"/>
                  </a:cubicBezTo>
                  <a:cubicBezTo>
                    <a:pt x="1102985" y="2191086"/>
                    <a:pt x="1035309" y="2102377"/>
                    <a:pt x="971310" y="2012044"/>
                  </a:cubicBezTo>
                  <a:cubicBezTo>
                    <a:pt x="907188" y="1921714"/>
                    <a:pt x="847358" y="1829413"/>
                    <a:pt x="790717" y="1735723"/>
                  </a:cubicBezTo>
                  <a:cubicBezTo>
                    <a:pt x="761782" y="1688357"/>
                    <a:pt x="735300" y="1644002"/>
                    <a:pt x="706488" y="1598604"/>
                  </a:cubicBezTo>
                  <a:cubicBezTo>
                    <a:pt x="677922" y="1553555"/>
                    <a:pt x="648866" y="1508505"/>
                    <a:pt x="618951" y="1463802"/>
                  </a:cubicBezTo>
                  <a:lnTo>
                    <a:pt x="436273" y="1195355"/>
                  </a:lnTo>
                  <a:cubicBezTo>
                    <a:pt x="405990" y="1150189"/>
                    <a:pt x="376075" y="1104792"/>
                    <a:pt x="346896" y="1058816"/>
                  </a:cubicBezTo>
                  <a:cubicBezTo>
                    <a:pt x="317716" y="1012838"/>
                    <a:pt x="288782" y="966747"/>
                    <a:pt x="261809" y="919264"/>
                  </a:cubicBezTo>
                  <a:cubicBezTo>
                    <a:pt x="207742" y="824764"/>
                    <a:pt x="158088" y="727485"/>
                    <a:pt x="118487" y="626498"/>
                  </a:cubicBezTo>
                  <a:cubicBezTo>
                    <a:pt x="78151" y="525859"/>
                    <a:pt x="48237" y="421515"/>
                    <a:pt x="28130" y="315781"/>
                  </a:cubicBezTo>
                  <a:cubicBezTo>
                    <a:pt x="18506" y="262914"/>
                    <a:pt x="11425" y="209642"/>
                    <a:pt x="6751" y="156195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F7875715-EC2E-457F-851D-F6C817685FE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16467" y="-1"/>
              <a:ext cx="5275533" cy="2980757"/>
            </a:xfrm>
            <a:custGeom>
              <a:avLst/>
              <a:gdLst>
                <a:gd name="connsiteX0" fmla="*/ 0 w 5275533"/>
                <a:gd name="connsiteY0" fmla="*/ 0 h 2980757"/>
                <a:gd name="connsiteX1" fmla="*/ 201166 w 5275533"/>
                <a:gd name="connsiteY1" fmla="*/ 0 h 2980757"/>
                <a:gd name="connsiteX2" fmla="*/ 206734 w 5275533"/>
                <a:gd name="connsiteY2" fmla="*/ 89286 h 2980757"/>
                <a:gd name="connsiteX3" fmla="*/ 232051 w 5275533"/>
                <a:gd name="connsiteY3" fmla="*/ 226897 h 2980757"/>
                <a:gd name="connsiteX4" fmla="*/ 332707 w 5275533"/>
                <a:gd name="connsiteY4" fmla="*/ 487120 h 2980757"/>
                <a:gd name="connsiteX5" fmla="*/ 402959 w 5275533"/>
                <a:gd name="connsiteY5" fmla="*/ 609647 h 2980757"/>
                <a:gd name="connsiteX6" fmla="*/ 483631 w 5275533"/>
                <a:gd name="connsiteY6" fmla="*/ 728236 h 2980757"/>
                <a:gd name="connsiteX7" fmla="*/ 669986 w 5275533"/>
                <a:gd name="connsiteY7" fmla="*/ 957424 h 2980757"/>
                <a:gd name="connsiteX8" fmla="*/ 871667 w 5275533"/>
                <a:gd name="connsiteY8" fmla="*/ 1188348 h 2980757"/>
                <a:gd name="connsiteX9" fmla="*/ 971956 w 5275533"/>
                <a:gd name="connsiteY9" fmla="*/ 1308905 h 2980757"/>
                <a:gd name="connsiteX10" fmla="*/ 1020139 w 5275533"/>
                <a:gd name="connsiteY10" fmla="*/ 1368084 h 2980757"/>
                <a:gd name="connsiteX11" fmla="*/ 1067340 w 5275533"/>
                <a:gd name="connsiteY11" fmla="*/ 1424715 h 2980757"/>
                <a:gd name="connsiteX12" fmla="*/ 1472909 w 5275533"/>
                <a:gd name="connsiteY12" fmla="*/ 1843252 h 2980757"/>
                <a:gd name="connsiteX13" fmla="*/ 1688567 w 5275533"/>
                <a:gd name="connsiteY13" fmla="*/ 2031559 h 2980757"/>
                <a:gd name="connsiteX14" fmla="*/ 1914401 w 5275533"/>
                <a:gd name="connsiteY14" fmla="*/ 2205156 h 2980757"/>
                <a:gd name="connsiteX15" fmla="*/ 2418909 w 5275533"/>
                <a:gd name="connsiteY15" fmla="*/ 2479741 h 2980757"/>
                <a:gd name="connsiteX16" fmla="*/ 2701141 w 5275533"/>
                <a:gd name="connsiteY16" fmla="*/ 2557333 h 2980757"/>
                <a:gd name="connsiteX17" fmla="*/ 2773475 w 5275533"/>
                <a:gd name="connsiteY17" fmla="*/ 2570999 h 2980757"/>
                <a:gd name="connsiteX18" fmla="*/ 2846424 w 5275533"/>
                <a:gd name="connsiteY18" fmla="*/ 2582465 h 2980757"/>
                <a:gd name="connsiteX19" fmla="*/ 2993669 w 5275533"/>
                <a:gd name="connsiteY19" fmla="*/ 2598909 h 2980757"/>
                <a:gd name="connsiteX20" fmla="*/ 3067721 w 5275533"/>
                <a:gd name="connsiteY20" fmla="*/ 2604237 h 2980757"/>
                <a:gd name="connsiteX21" fmla="*/ 3142019 w 5275533"/>
                <a:gd name="connsiteY21" fmla="*/ 2607943 h 2980757"/>
                <a:gd name="connsiteX22" fmla="*/ 3216561 w 5275533"/>
                <a:gd name="connsiteY22" fmla="*/ 2609564 h 2980757"/>
                <a:gd name="connsiteX23" fmla="*/ 3291225 w 5275533"/>
                <a:gd name="connsiteY23" fmla="*/ 2609217 h 2980757"/>
                <a:gd name="connsiteX24" fmla="*/ 3328619 w 5275533"/>
                <a:gd name="connsiteY24" fmla="*/ 2608869 h 2980757"/>
                <a:gd name="connsiteX25" fmla="*/ 3364665 w 5275533"/>
                <a:gd name="connsiteY25" fmla="*/ 2607363 h 2980757"/>
                <a:gd name="connsiteX26" fmla="*/ 3400587 w 5275533"/>
                <a:gd name="connsiteY26" fmla="*/ 2605627 h 2980757"/>
                <a:gd name="connsiteX27" fmla="*/ 3436387 w 5275533"/>
                <a:gd name="connsiteY27" fmla="*/ 2602847 h 2980757"/>
                <a:gd name="connsiteX28" fmla="*/ 3578361 w 5275533"/>
                <a:gd name="connsiteY28" fmla="*/ 2586286 h 2980757"/>
                <a:gd name="connsiteX29" fmla="*/ 4119159 w 5275533"/>
                <a:gd name="connsiteY29" fmla="*/ 2418594 h 2980757"/>
                <a:gd name="connsiteX30" fmla="*/ 4618765 w 5275533"/>
                <a:gd name="connsiteY30" fmla="*/ 2124668 h 2980757"/>
                <a:gd name="connsiteX31" fmla="*/ 4739895 w 5275533"/>
                <a:gd name="connsiteY31" fmla="*/ 2038275 h 2980757"/>
                <a:gd name="connsiteX32" fmla="*/ 4861027 w 5275533"/>
                <a:gd name="connsiteY32" fmla="*/ 1948986 h 2980757"/>
                <a:gd name="connsiteX33" fmla="*/ 5106354 w 5275533"/>
                <a:gd name="connsiteY33" fmla="*/ 1763690 h 2980757"/>
                <a:gd name="connsiteX34" fmla="*/ 5275533 w 5275533"/>
                <a:gd name="connsiteY34" fmla="*/ 1641017 h 2980757"/>
                <a:gd name="connsiteX35" fmla="*/ 5275533 w 5275533"/>
                <a:gd name="connsiteY35" fmla="*/ 2257481 h 2980757"/>
                <a:gd name="connsiteX36" fmla="*/ 5168881 w 5275533"/>
                <a:gd name="connsiteY36" fmla="*/ 2332084 h 2980757"/>
                <a:gd name="connsiteX37" fmla="*/ 5036225 w 5275533"/>
                <a:gd name="connsiteY37" fmla="*/ 2421489 h 2980757"/>
                <a:gd name="connsiteX38" fmla="*/ 4899401 w 5275533"/>
                <a:gd name="connsiteY38" fmla="*/ 2508347 h 2980757"/>
                <a:gd name="connsiteX39" fmla="*/ 4612145 w 5275533"/>
                <a:gd name="connsiteY39" fmla="*/ 2671407 h 2980757"/>
                <a:gd name="connsiteX40" fmla="*/ 4303187 w 5275533"/>
                <a:gd name="connsiteY40" fmla="*/ 2810030 h 2980757"/>
                <a:gd name="connsiteX41" fmla="*/ 3630835 w 5275533"/>
                <a:gd name="connsiteY41" fmla="*/ 2969500 h 2980757"/>
                <a:gd name="connsiteX42" fmla="*/ 3457719 w 5275533"/>
                <a:gd name="connsiteY42" fmla="*/ 2979808 h 2980757"/>
                <a:gd name="connsiteX43" fmla="*/ 3414441 w 5275533"/>
                <a:gd name="connsiteY43" fmla="*/ 2980733 h 2980757"/>
                <a:gd name="connsiteX44" fmla="*/ 3371285 w 5275533"/>
                <a:gd name="connsiteY44" fmla="*/ 2980502 h 2980757"/>
                <a:gd name="connsiteX45" fmla="*/ 3328252 w 5275533"/>
                <a:gd name="connsiteY45" fmla="*/ 2980039 h 2980757"/>
                <a:gd name="connsiteX46" fmla="*/ 3286445 w 5275533"/>
                <a:gd name="connsiteY46" fmla="*/ 2978534 h 2980757"/>
                <a:gd name="connsiteX47" fmla="*/ 2952475 w 5275533"/>
                <a:gd name="connsiteY47" fmla="*/ 2953402 h 2980757"/>
                <a:gd name="connsiteX48" fmla="*/ 2620591 w 5275533"/>
                <a:gd name="connsiteY48" fmla="*/ 2898046 h 2980757"/>
                <a:gd name="connsiteX49" fmla="*/ 2294591 w 5275533"/>
                <a:gd name="connsiteY49" fmla="*/ 2811305 h 2980757"/>
                <a:gd name="connsiteX50" fmla="*/ 1670544 w 5275533"/>
                <a:gd name="connsiteY50" fmla="*/ 2550501 h 2980757"/>
                <a:gd name="connsiteX51" fmla="*/ 1144703 w 5275533"/>
                <a:gd name="connsiteY51" fmla="*/ 2144472 h 2980757"/>
                <a:gd name="connsiteX52" fmla="*/ 931497 w 5275533"/>
                <a:gd name="connsiteY52" fmla="*/ 1900114 h 2980757"/>
                <a:gd name="connsiteX53" fmla="*/ 745265 w 5275533"/>
                <a:gd name="connsiteY53" fmla="*/ 1641395 h 2980757"/>
                <a:gd name="connsiteX54" fmla="*/ 701741 w 5275533"/>
                <a:gd name="connsiteY54" fmla="*/ 1575500 h 2980757"/>
                <a:gd name="connsiteX55" fmla="*/ 660178 w 5275533"/>
                <a:gd name="connsiteY55" fmla="*/ 1511573 h 2980757"/>
                <a:gd name="connsiteX56" fmla="*/ 578158 w 5275533"/>
                <a:gd name="connsiteY56" fmla="*/ 1387656 h 2980757"/>
                <a:gd name="connsiteX57" fmla="*/ 408230 w 5275533"/>
                <a:gd name="connsiteY57" fmla="*/ 1134497 h 2980757"/>
                <a:gd name="connsiteX58" fmla="*/ 242349 w 5275533"/>
                <a:gd name="connsiteY58" fmla="*/ 866860 h 2980757"/>
                <a:gd name="connsiteX59" fmla="*/ 167562 w 5275533"/>
                <a:gd name="connsiteY59" fmla="*/ 724994 h 2980757"/>
                <a:gd name="connsiteX60" fmla="*/ 104054 w 5275533"/>
                <a:gd name="connsiteY60" fmla="*/ 576525 h 2980757"/>
                <a:gd name="connsiteX61" fmla="*/ 55381 w 5275533"/>
                <a:gd name="connsiteY61" fmla="*/ 422499 h 2980757"/>
                <a:gd name="connsiteX62" fmla="*/ 37236 w 5275533"/>
                <a:gd name="connsiteY62" fmla="*/ 343980 h 2980757"/>
                <a:gd name="connsiteX63" fmla="*/ 29267 w 5275533"/>
                <a:gd name="connsiteY63" fmla="*/ 304604 h 2980757"/>
                <a:gd name="connsiteX64" fmla="*/ 22646 w 5275533"/>
                <a:gd name="connsiteY64" fmla="*/ 265113 h 2980757"/>
                <a:gd name="connsiteX65" fmla="*/ 3903 w 5275533"/>
                <a:gd name="connsiteY65" fmla="*/ 106787 h 29807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</a:cxnLst>
              <a:rect l="l" t="t" r="r" b="b"/>
              <a:pathLst>
                <a:path w="5275533" h="2980757">
                  <a:moveTo>
                    <a:pt x="0" y="0"/>
                  </a:moveTo>
                  <a:lnTo>
                    <a:pt x="201166" y="0"/>
                  </a:lnTo>
                  <a:lnTo>
                    <a:pt x="206734" y="89286"/>
                  </a:lnTo>
                  <a:cubicBezTo>
                    <a:pt x="212220" y="135755"/>
                    <a:pt x="220465" y="181731"/>
                    <a:pt x="232051" y="226897"/>
                  </a:cubicBezTo>
                  <a:cubicBezTo>
                    <a:pt x="254855" y="317344"/>
                    <a:pt x="290287" y="403854"/>
                    <a:pt x="332707" y="487120"/>
                  </a:cubicBezTo>
                  <a:cubicBezTo>
                    <a:pt x="354163" y="528696"/>
                    <a:pt x="377948" y="569461"/>
                    <a:pt x="402959" y="609647"/>
                  </a:cubicBezTo>
                  <a:cubicBezTo>
                    <a:pt x="428337" y="649717"/>
                    <a:pt x="455433" y="689209"/>
                    <a:pt x="483631" y="728236"/>
                  </a:cubicBezTo>
                  <a:cubicBezTo>
                    <a:pt x="540764" y="806061"/>
                    <a:pt x="604271" y="881569"/>
                    <a:pt x="669986" y="957424"/>
                  </a:cubicBezTo>
                  <a:cubicBezTo>
                    <a:pt x="735701" y="1033395"/>
                    <a:pt x="804359" y="1109366"/>
                    <a:pt x="871667" y="1188348"/>
                  </a:cubicBezTo>
                  <a:cubicBezTo>
                    <a:pt x="905383" y="1227723"/>
                    <a:pt x="938731" y="1268025"/>
                    <a:pt x="971956" y="1308905"/>
                  </a:cubicBezTo>
                  <a:lnTo>
                    <a:pt x="1020139" y="1368084"/>
                  </a:lnTo>
                  <a:cubicBezTo>
                    <a:pt x="1035954" y="1386962"/>
                    <a:pt x="1051035" y="1406302"/>
                    <a:pt x="1067340" y="1424715"/>
                  </a:cubicBezTo>
                  <a:cubicBezTo>
                    <a:pt x="1194602" y="1574573"/>
                    <a:pt x="1332652" y="1712503"/>
                    <a:pt x="1472909" y="1843252"/>
                  </a:cubicBezTo>
                  <a:cubicBezTo>
                    <a:pt x="1543406" y="1908337"/>
                    <a:pt x="1615128" y="1971221"/>
                    <a:pt x="1688567" y="2031559"/>
                  </a:cubicBezTo>
                  <a:cubicBezTo>
                    <a:pt x="1762006" y="2091895"/>
                    <a:pt x="1836793" y="2150263"/>
                    <a:pt x="1914401" y="2205156"/>
                  </a:cubicBezTo>
                  <a:cubicBezTo>
                    <a:pt x="2069003" y="2315176"/>
                    <a:pt x="2235742" y="2413498"/>
                    <a:pt x="2418909" y="2479741"/>
                  </a:cubicBezTo>
                  <a:cubicBezTo>
                    <a:pt x="2510249" y="2512863"/>
                    <a:pt x="2604898" y="2538225"/>
                    <a:pt x="2701141" y="2557333"/>
                  </a:cubicBezTo>
                  <a:cubicBezTo>
                    <a:pt x="2725293" y="2561850"/>
                    <a:pt x="2749201" y="2567062"/>
                    <a:pt x="2773475" y="2570999"/>
                  </a:cubicBezTo>
                  <a:lnTo>
                    <a:pt x="2846424" y="2582465"/>
                  </a:lnTo>
                  <a:cubicBezTo>
                    <a:pt x="2895343" y="2588602"/>
                    <a:pt x="2944261" y="2595088"/>
                    <a:pt x="2993669" y="2598909"/>
                  </a:cubicBezTo>
                  <a:cubicBezTo>
                    <a:pt x="3018313" y="2601110"/>
                    <a:pt x="3042956" y="2603195"/>
                    <a:pt x="3067721" y="2604237"/>
                  </a:cubicBezTo>
                  <a:cubicBezTo>
                    <a:pt x="3092487" y="2605394"/>
                    <a:pt x="3117130" y="2607247"/>
                    <a:pt x="3142019" y="2607943"/>
                  </a:cubicBezTo>
                  <a:lnTo>
                    <a:pt x="3216561" y="2609564"/>
                  </a:lnTo>
                  <a:cubicBezTo>
                    <a:pt x="3241326" y="2610142"/>
                    <a:pt x="3266337" y="2609333"/>
                    <a:pt x="3291225" y="2609217"/>
                  </a:cubicBezTo>
                  <a:lnTo>
                    <a:pt x="3328619" y="2608869"/>
                  </a:lnTo>
                  <a:cubicBezTo>
                    <a:pt x="3340757" y="2608522"/>
                    <a:pt x="3352649" y="2607827"/>
                    <a:pt x="3364665" y="2607363"/>
                  </a:cubicBezTo>
                  <a:cubicBezTo>
                    <a:pt x="3376679" y="2606784"/>
                    <a:pt x="3388695" y="2606438"/>
                    <a:pt x="3400587" y="2605627"/>
                  </a:cubicBezTo>
                  <a:lnTo>
                    <a:pt x="3436387" y="2602847"/>
                  </a:lnTo>
                  <a:cubicBezTo>
                    <a:pt x="3484079" y="2599257"/>
                    <a:pt x="3531404" y="2593235"/>
                    <a:pt x="3578361" y="2586286"/>
                  </a:cubicBezTo>
                  <a:cubicBezTo>
                    <a:pt x="3766310" y="2556871"/>
                    <a:pt x="3947025" y="2499314"/>
                    <a:pt x="4119159" y="2418594"/>
                  </a:cubicBezTo>
                  <a:cubicBezTo>
                    <a:pt x="4291907" y="2338801"/>
                    <a:pt x="4456317" y="2236657"/>
                    <a:pt x="4618765" y="2124668"/>
                  </a:cubicBezTo>
                  <a:cubicBezTo>
                    <a:pt x="4659346" y="2096759"/>
                    <a:pt x="4699682" y="2067575"/>
                    <a:pt x="4739895" y="2038275"/>
                  </a:cubicBezTo>
                  <a:cubicBezTo>
                    <a:pt x="4780355" y="2008976"/>
                    <a:pt x="4820691" y="1979212"/>
                    <a:pt x="4861027" y="1948986"/>
                  </a:cubicBezTo>
                  <a:lnTo>
                    <a:pt x="5106354" y="1763690"/>
                  </a:lnTo>
                  <a:lnTo>
                    <a:pt x="5275533" y="1641017"/>
                  </a:lnTo>
                  <a:lnTo>
                    <a:pt x="5275533" y="2257481"/>
                  </a:lnTo>
                  <a:lnTo>
                    <a:pt x="5168881" y="2332084"/>
                  </a:lnTo>
                  <a:cubicBezTo>
                    <a:pt x="5125235" y="2362079"/>
                    <a:pt x="5081099" y="2391958"/>
                    <a:pt x="5036225" y="2421489"/>
                  </a:cubicBezTo>
                  <a:cubicBezTo>
                    <a:pt x="4991231" y="2450790"/>
                    <a:pt x="4945867" y="2479857"/>
                    <a:pt x="4899401" y="2508347"/>
                  </a:cubicBezTo>
                  <a:cubicBezTo>
                    <a:pt x="4806959" y="2565440"/>
                    <a:pt x="4711574" y="2620798"/>
                    <a:pt x="4612145" y="2671407"/>
                  </a:cubicBezTo>
                  <a:cubicBezTo>
                    <a:pt x="4512836" y="2722247"/>
                    <a:pt x="4410095" y="2769496"/>
                    <a:pt x="4303187" y="2810030"/>
                  </a:cubicBezTo>
                  <a:cubicBezTo>
                    <a:pt x="4090349" y="2892256"/>
                    <a:pt x="3861694" y="2947728"/>
                    <a:pt x="3630835" y="2969500"/>
                  </a:cubicBezTo>
                  <a:cubicBezTo>
                    <a:pt x="3573089" y="2974712"/>
                    <a:pt x="3515343" y="2978649"/>
                    <a:pt x="3457719" y="2979808"/>
                  </a:cubicBezTo>
                  <a:lnTo>
                    <a:pt x="3414441" y="2980733"/>
                  </a:lnTo>
                  <a:cubicBezTo>
                    <a:pt x="3400097" y="2980850"/>
                    <a:pt x="3385630" y="2980502"/>
                    <a:pt x="3371285" y="2980502"/>
                  </a:cubicBezTo>
                  <a:lnTo>
                    <a:pt x="3328252" y="2980039"/>
                  </a:lnTo>
                  <a:lnTo>
                    <a:pt x="3286445" y="2978534"/>
                  </a:lnTo>
                  <a:cubicBezTo>
                    <a:pt x="3175121" y="2975174"/>
                    <a:pt x="3063553" y="2966837"/>
                    <a:pt x="2952475" y="2953402"/>
                  </a:cubicBezTo>
                  <a:cubicBezTo>
                    <a:pt x="2841275" y="2940664"/>
                    <a:pt x="2730319" y="2922365"/>
                    <a:pt x="2620591" y="2898046"/>
                  </a:cubicBezTo>
                  <a:cubicBezTo>
                    <a:pt x="2510984" y="2873494"/>
                    <a:pt x="2402235" y="2844426"/>
                    <a:pt x="2294591" y="2811305"/>
                  </a:cubicBezTo>
                  <a:cubicBezTo>
                    <a:pt x="2079669" y="2744483"/>
                    <a:pt x="1867198" y="2661331"/>
                    <a:pt x="1670544" y="2550501"/>
                  </a:cubicBezTo>
                  <a:cubicBezTo>
                    <a:pt x="1473767" y="2439903"/>
                    <a:pt x="1298079" y="2299657"/>
                    <a:pt x="1144703" y="2144472"/>
                  </a:cubicBezTo>
                  <a:cubicBezTo>
                    <a:pt x="1067586" y="2066996"/>
                    <a:pt x="997458" y="1984539"/>
                    <a:pt x="931497" y="1900114"/>
                  </a:cubicBezTo>
                  <a:cubicBezTo>
                    <a:pt x="865906" y="1815342"/>
                    <a:pt x="803500" y="1729295"/>
                    <a:pt x="745265" y="1641395"/>
                  </a:cubicBezTo>
                  <a:cubicBezTo>
                    <a:pt x="730307" y="1619623"/>
                    <a:pt x="716207" y="1597503"/>
                    <a:pt x="701741" y="1575500"/>
                  </a:cubicBezTo>
                  <a:lnTo>
                    <a:pt x="660178" y="1511573"/>
                  </a:lnTo>
                  <a:cubicBezTo>
                    <a:pt x="633574" y="1470229"/>
                    <a:pt x="605989" y="1429232"/>
                    <a:pt x="578158" y="1387656"/>
                  </a:cubicBezTo>
                  <a:lnTo>
                    <a:pt x="408230" y="1134497"/>
                  </a:lnTo>
                  <a:cubicBezTo>
                    <a:pt x="351220" y="1048219"/>
                    <a:pt x="294945" y="959392"/>
                    <a:pt x="242349" y="866860"/>
                  </a:cubicBezTo>
                  <a:cubicBezTo>
                    <a:pt x="216112" y="820536"/>
                    <a:pt x="190734" y="773402"/>
                    <a:pt x="167562" y="724994"/>
                  </a:cubicBezTo>
                  <a:cubicBezTo>
                    <a:pt x="144513" y="676469"/>
                    <a:pt x="123057" y="627019"/>
                    <a:pt x="104054" y="576525"/>
                  </a:cubicBezTo>
                  <a:cubicBezTo>
                    <a:pt x="85418" y="525917"/>
                    <a:pt x="68867" y="474613"/>
                    <a:pt x="55381" y="422499"/>
                  </a:cubicBezTo>
                  <a:cubicBezTo>
                    <a:pt x="49006" y="396442"/>
                    <a:pt x="42508" y="370269"/>
                    <a:pt x="37236" y="343980"/>
                  </a:cubicBezTo>
                  <a:lnTo>
                    <a:pt x="29267" y="304604"/>
                  </a:lnTo>
                  <a:lnTo>
                    <a:pt x="22646" y="265113"/>
                  </a:lnTo>
                  <a:cubicBezTo>
                    <a:pt x="14003" y="212420"/>
                    <a:pt x="7872" y="159582"/>
                    <a:pt x="3903" y="106787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F7E41CC6-0C83-40EE-80BB-79394D9E9B2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613805 w 5270786"/>
                <a:gd name="connsiteY1" fmla="*/ 0 h 2927775"/>
                <a:gd name="connsiteX2" fmla="*/ 618487 w 5270786"/>
                <a:gd name="connsiteY2" fmla="*/ 85404 h 2927775"/>
                <a:gd name="connsiteX3" fmla="*/ 1054084 w 5270786"/>
                <a:gd name="connsiteY3" fmla="*/ 895200 h 2927775"/>
                <a:gd name="connsiteX4" fmla="*/ 1276976 w 5270786"/>
                <a:gd name="connsiteY4" fmla="*/ 1191325 h 2927775"/>
                <a:gd name="connsiteX5" fmla="*/ 3368450 w 5270786"/>
                <a:gd name="connsiteY5" fmla="*/ 2348843 h 2927775"/>
                <a:gd name="connsiteX6" fmla="*/ 4956151 w 5270786"/>
                <a:gd name="connsiteY6" fmla="*/ 1636730 h 2927775"/>
                <a:gd name="connsiteX7" fmla="*/ 5149372 w 5270786"/>
                <a:gd name="connsiteY7" fmla="*/ 1495325 h 2927775"/>
                <a:gd name="connsiteX8" fmla="*/ 5270786 w 5270786"/>
                <a:gd name="connsiteY8" fmla="*/ 1406110 h 2927775"/>
                <a:gd name="connsiteX9" fmla="*/ 5270786 w 5270786"/>
                <a:gd name="connsiteY9" fmla="*/ 2138641 h 2927775"/>
                <a:gd name="connsiteX10" fmla="*/ 5112925 w 5270786"/>
                <a:gd name="connsiteY10" fmla="*/ 2253730 h 2927775"/>
                <a:gd name="connsiteX11" fmla="*/ 3368327 w 5270786"/>
                <a:gd name="connsiteY11" fmla="*/ 2927775 h 2927775"/>
                <a:gd name="connsiteX12" fmla="*/ 769646 w 5270786"/>
                <a:gd name="connsiteY12" fmla="*/ 1516288 h 2927775"/>
                <a:gd name="connsiteX13" fmla="*/ 3149 w 5270786"/>
                <a:gd name="connsiteY13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613805" y="0"/>
                  </a:lnTo>
                  <a:lnTo>
                    <a:pt x="618487" y="85404"/>
                  </a:lnTo>
                  <a:cubicBezTo>
                    <a:pt x="650052" y="360109"/>
                    <a:pt x="792650" y="556543"/>
                    <a:pt x="1054084" y="895200"/>
                  </a:cubicBezTo>
                  <a:cubicBezTo>
                    <a:pt x="1126174" y="988542"/>
                    <a:pt x="1200716" y="1085128"/>
                    <a:pt x="1276976" y="1191325"/>
                  </a:cubicBezTo>
                  <a:cubicBezTo>
                    <a:pt x="1859704" y="2002688"/>
                    <a:pt x="2485223" y="2348843"/>
                    <a:pt x="3368450" y="2348843"/>
                  </a:cubicBezTo>
                  <a:cubicBezTo>
                    <a:pt x="3948114" y="2348843"/>
                    <a:pt x="4373422" y="2066846"/>
                    <a:pt x="4956151" y="1636730"/>
                  </a:cubicBezTo>
                  <a:cubicBezTo>
                    <a:pt x="5021253" y="1588668"/>
                    <a:pt x="5086356" y="1541186"/>
                    <a:pt x="5149372" y="1495325"/>
                  </a:cubicBezTo>
                  <a:lnTo>
                    <a:pt x="5270786" y="1406110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00603498-5DFE-4D26-BFB5-C9269C9BDB0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736294 w 5270786"/>
                <a:gd name="connsiteY1" fmla="*/ 0 h 2927775"/>
                <a:gd name="connsiteX2" fmla="*/ 740298 w 5270786"/>
                <a:gd name="connsiteY2" fmla="*/ 72745 h 2927775"/>
                <a:gd name="connsiteX3" fmla="*/ 1153024 w 5270786"/>
                <a:gd name="connsiteY3" fmla="*/ 826989 h 2927775"/>
                <a:gd name="connsiteX4" fmla="*/ 1378368 w 5270786"/>
                <a:gd name="connsiteY4" fmla="*/ 1126356 h 2927775"/>
                <a:gd name="connsiteX5" fmla="*/ 2238056 w 5270786"/>
                <a:gd name="connsiteY5" fmla="*/ 1955322 h 2927775"/>
                <a:gd name="connsiteX6" fmla="*/ 3368327 w 5270786"/>
                <a:gd name="connsiteY6" fmla="*/ 2233033 h 2927775"/>
                <a:gd name="connsiteX7" fmla="*/ 4095360 w 5270786"/>
                <a:gd name="connsiteY7" fmla="*/ 2056192 h 2927775"/>
                <a:gd name="connsiteX8" fmla="*/ 4880506 w 5270786"/>
                <a:gd name="connsiteY8" fmla="*/ 1545587 h 2927775"/>
                <a:gd name="connsiteX9" fmla="*/ 5074340 w 5270786"/>
                <a:gd name="connsiteY9" fmla="*/ 1403721 h 2927775"/>
                <a:gd name="connsiteX10" fmla="*/ 5270786 w 5270786"/>
                <a:gd name="connsiteY10" fmla="*/ 1259367 h 2927775"/>
                <a:gd name="connsiteX11" fmla="*/ 5270786 w 5270786"/>
                <a:gd name="connsiteY11" fmla="*/ 2138641 h 2927775"/>
                <a:gd name="connsiteX12" fmla="*/ 5112925 w 5270786"/>
                <a:gd name="connsiteY12" fmla="*/ 2253730 h 2927775"/>
                <a:gd name="connsiteX13" fmla="*/ 3368327 w 5270786"/>
                <a:gd name="connsiteY13" fmla="*/ 2927775 h 2927775"/>
                <a:gd name="connsiteX14" fmla="*/ 769646 w 5270786"/>
                <a:gd name="connsiteY14" fmla="*/ 1516288 h 2927775"/>
                <a:gd name="connsiteX15" fmla="*/ 3149 w 5270786"/>
                <a:gd name="connsiteY15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736294" y="0"/>
                  </a:lnTo>
                  <a:lnTo>
                    <a:pt x="740298" y="72745"/>
                  </a:lnTo>
                  <a:cubicBezTo>
                    <a:pt x="768839" y="319371"/>
                    <a:pt x="898885" y="497858"/>
                    <a:pt x="1153024" y="826989"/>
                  </a:cubicBezTo>
                  <a:cubicBezTo>
                    <a:pt x="1225727" y="921142"/>
                    <a:pt x="1300882" y="1018537"/>
                    <a:pt x="1378368" y="1126356"/>
                  </a:cubicBezTo>
                  <a:cubicBezTo>
                    <a:pt x="1652384" y="1507833"/>
                    <a:pt x="1933512" y="1779060"/>
                    <a:pt x="2238056" y="1955322"/>
                  </a:cubicBezTo>
                  <a:cubicBezTo>
                    <a:pt x="2560868" y="2142238"/>
                    <a:pt x="2930637" y="2233033"/>
                    <a:pt x="3368327" y="2233033"/>
                  </a:cubicBezTo>
                  <a:cubicBezTo>
                    <a:pt x="3616720" y="2233033"/>
                    <a:pt x="3847703" y="2176866"/>
                    <a:pt x="4095360" y="2056192"/>
                  </a:cubicBezTo>
                  <a:cubicBezTo>
                    <a:pt x="4349636" y="1932276"/>
                    <a:pt x="4601340" y="1751613"/>
                    <a:pt x="4880506" y="1545587"/>
                  </a:cubicBezTo>
                  <a:cubicBezTo>
                    <a:pt x="4945974" y="1497295"/>
                    <a:pt x="5011199" y="1449697"/>
                    <a:pt x="5074340" y="1403721"/>
                  </a:cubicBezTo>
                  <a:lnTo>
                    <a:pt x="5270786" y="1259367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" name="Τίτλος 1">
            <a:extLst>
              <a:ext uri="{FF2B5EF4-FFF2-40B4-BE49-F238E27FC236}">
                <a16:creationId xmlns:a16="http://schemas.microsoft.com/office/drawing/2014/main" id="{56790C24-DF1C-7FC5-1846-CB87483504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8824" y="0"/>
            <a:ext cx="5754696" cy="1837349"/>
          </a:xfrm>
        </p:spPr>
        <p:txBody>
          <a:bodyPr>
            <a:normAutofit/>
          </a:bodyPr>
          <a:lstStyle/>
          <a:p>
            <a:pPr algn="ctr"/>
            <a:r>
              <a:rPr lang="el-GR" sz="4800" dirty="0"/>
              <a:t>Πώς γίνεται ο εντοπισμός θέσης</a:t>
            </a:r>
            <a:endParaRPr lang="en-US" sz="4800" dirty="0">
              <a:solidFill>
                <a:schemeClr val="tx2"/>
              </a:solidFill>
            </a:endParaRPr>
          </a:p>
        </p:txBody>
      </p:sp>
      <p:sp>
        <p:nvSpPr>
          <p:cNvPr id="5" name="Ορθογώνιο 4">
            <a:extLst>
              <a:ext uri="{FF2B5EF4-FFF2-40B4-BE49-F238E27FC236}">
                <a16:creationId xmlns:a16="http://schemas.microsoft.com/office/drawing/2014/main" id="{02C2F3D5-65E0-DD40-9AD2-954567255CDF}"/>
              </a:ext>
            </a:extLst>
          </p:cNvPr>
          <p:cNvSpPr/>
          <p:nvPr/>
        </p:nvSpPr>
        <p:spPr>
          <a:xfrm>
            <a:off x="-18230" y="5020652"/>
            <a:ext cx="8340755" cy="1837271"/>
          </a:xfrm>
          <a:prstGeom prst="rect">
            <a:avLst/>
          </a:prstGeom>
          <a:noFill/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5B7C0077-23DF-B3BB-DF6A-BEB35CAC675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-18993" y="1837349"/>
            <a:ext cx="8341518" cy="4767732"/>
          </a:xfrm>
        </p:spPr>
        <p:txBody>
          <a:bodyPr anchor="t">
            <a:noAutofit/>
          </a:bodyPr>
          <a:lstStyle/>
          <a:p>
            <a:pPr marL="0" indent="0">
              <a:buNone/>
            </a:pPr>
            <a:r>
              <a:rPr lang="el-GR" sz="2400" dirty="0"/>
              <a:t>Ο προσδιορισμός θέσης βασίζεται στην τεχνική </a:t>
            </a:r>
            <a:r>
              <a:rPr lang="el-GR" sz="2400" dirty="0" err="1"/>
              <a:t>trilateration</a:t>
            </a:r>
            <a:r>
              <a:rPr lang="en-US" sz="2400" dirty="0"/>
              <a:t> </a:t>
            </a:r>
            <a:r>
              <a:rPr lang="el-GR" sz="2400" dirty="0"/>
              <a:t>δηλαδή </a:t>
            </a:r>
            <a:r>
              <a:rPr lang="el-GR" sz="2400" b="1" dirty="0"/>
              <a:t>υπολογίζουμε αποστάσεις </a:t>
            </a:r>
            <a:r>
              <a:rPr lang="el-GR" sz="2400" dirty="0"/>
              <a:t>από τουλάχιστον 4 δορυφόρους, μετρώντας τον χρόνο που έκανε το σήμα να φτάσει στον δέκτη. </a:t>
            </a:r>
            <a:endParaRPr lang="en-US" sz="2400" dirty="0"/>
          </a:p>
          <a:p>
            <a:pPr marL="0" indent="0">
              <a:buNone/>
            </a:pPr>
            <a:r>
              <a:rPr lang="el-GR" sz="2400" dirty="0"/>
              <a:t>Επειδή δεν έχουμε απόλυτο συγχρονισμό ρολογιών με τους δορυφόρους, ο τέταρτος δορυφόρος είναι απαραίτητος για να διορθώσουμε τον χρονισμό.</a:t>
            </a:r>
            <a:br>
              <a:rPr lang="en-US" sz="2400" dirty="0"/>
            </a:br>
            <a:br>
              <a:rPr lang="en-US" sz="2400" dirty="0"/>
            </a:br>
            <a:endParaRPr lang="en-US" sz="2400" dirty="0"/>
          </a:p>
          <a:p>
            <a:pPr marL="0" indent="0">
              <a:buNone/>
            </a:pPr>
            <a:r>
              <a:rPr lang="el-GR" sz="1800" u="sng" dirty="0"/>
              <a:t>Σε περιβάλλοντα όπου το GNSS </a:t>
            </a:r>
            <a:r>
              <a:rPr lang="el-GR" sz="1800" dirty="0"/>
              <a:t>υπολειτουργεί</a:t>
            </a:r>
            <a:r>
              <a:rPr lang="en-US" sz="1800" dirty="0"/>
              <a:t> </a:t>
            </a:r>
            <a:r>
              <a:rPr lang="el-GR" sz="1800" dirty="0"/>
              <a:t>χρησιμοποιούνται εναλλακτικές μέθοδοι εντοπισμού όπως:</a:t>
            </a:r>
          </a:p>
          <a:p>
            <a:pPr marL="0" indent="0">
              <a:buNone/>
            </a:pPr>
            <a:r>
              <a:rPr lang="el-GR" sz="1800" b="1" dirty="0" err="1"/>
              <a:t>Triangulation</a:t>
            </a:r>
            <a:r>
              <a:rPr lang="el-GR" sz="1800" b="1" dirty="0"/>
              <a:t> με κεραίες κινητής τηλεφωνίας</a:t>
            </a:r>
            <a:r>
              <a:rPr lang="el-GR" sz="1800" dirty="0"/>
              <a:t> (GSM, LTE)</a:t>
            </a:r>
          </a:p>
          <a:p>
            <a:pPr marL="0" indent="0">
              <a:buNone/>
            </a:pPr>
            <a:r>
              <a:rPr lang="el-GR" sz="1800" b="1" dirty="0" err="1"/>
              <a:t>Fingerprinting</a:t>
            </a:r>
            <a:r>
              <a:rPr lang="el-GR" sz="1800" b="1" dirty="0"/>
              <a:t> με </a:t>
            </a:r>
            <a:r>
              <a:rPr lang="el-GR" sz="1800" b="1" dirty="0" err="1"/>
              <a:t>Wi-Fi</a:t>
            </a:r>
            <a:r>
              <a:rPr lang="el-GR" sz="1800" b="1" dirty="0"/>
              <a:t> δίκτυα</a:t>
            </a:r>
            <a:r>
              <a:rPr lang="en-US" sz="1800" b="1" dirty="0"/>
              <a:t> </a:t>
            </a:r>
            <a:r>
              <a:rPr lang="el-GR" sz="1600" dirty="0"/>
              <a:t>(σύγκριση SSID/MAC</a:t>
            </a:r>
            <a:r>
              <a:rPr lang="en-US" sz="1600" dirty="0"/>
              <a:t> </a:t>
            </a:r>
            <a:r>
              <a:rPr lang="el-GR" sz="1600" dirty="0"/>
              <a:t>&amp;</a:t>
            </a:r>
            <a:r>
              <a:rPr lang="en-US" sz="1600" dirty="0"/>
              <a:t> </a:t>
            </a:r>
            <a:r>
              <a:rPr lang="el-GR" sz="1600" dirty="0"/>
              <a:t>ισχύος σήματος</a:t>
            </a:r>
            <a:r>
              <a:rPr lang="en-US" sz="1600" dirty="0"/>
              <a:t>/</a:t>
            </a:r>
            <a:r>
              <a:rPr lang="el-GR" sz="1600" dirty="0"/>
              <a:t>βάση δεδομένων)</a:t>
            </a:r>
            <a:br>
              <a:rPr lang="el-GR" sz="1600" dirty="0"/>
            </a:br>
            <a:r>
              <a:rPr lang="el-GR" sz="1800" dirty="0"/>
              <a:t>Αυτές οι τεχνικές δεν έχουν την ακρίβεια του GNSS</a:t>
            </a:r>
            <a:r>
              <a:rPr lang="en-US" sz="1800" dirty="0"/>
              <a:t>.</a:t>
            </a:r>
            <a:endParaRPr lang="en-US" sz="2400" dirty="0">
              <a:solidFill>
                <a:schemeClr val="tx2"/>
              </a:solidFill>
            </a:endParaRP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B63ACBA3-DEFD-4C6D-BBA0-64468FA99C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rot="10800000">
            <a:off x="9058275" y="4146310"/>
            <a:ext cx="3142400" cy="2716805"/>
            <a:chOff x="-305" y="-4155"/>
            <a:chExt cx="2514948" cy="2174333"/>
          </a:xfrm>
          <a:solidFill>
            <a:schemeClr val="bg1">
              <a:alpha val="30000"/>
            </a:schemeClr>
          </a:solidFill>
        </p:grpSpPr>
        <p:sp>
          <p:nvSpPr>
            <p:cNvPr id="19" name="Freeform: Shape 18">
              <a:extLst>
                <a:ext uri="{FF2B5EF4-FFF2-40B4-BE49-F238E27FC236}">
                  <a16:creationId xmlns:a16="http://schemas.microsoft.com/office/drawing/2014/main" id="{62F7819D-2B89-4D80-A1C3-8B318116BAA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14948" cy="2170178"/>
            </a:xfrm>
            <a:custGeom>
              <a:avLst/>
              <a:gdLst>
                <a:gd name="connsiteX0" fmla="*/ 2466091 w 2514948"/>
                <a:gd name="connsiteY0" fmla="*/ 0 h 2170178"/>
                <a:gd name="connsiteX1" fmla="*/ 2514948 w 2514948"/>
                <a:gd name="connsiteY1" fmla="*/ 0 h 2170178"/>
                <a:gd name="connsiteX2" fmla="*/ 2512286 w 2514948"/>
                <a:gd name="connsiteY2" fmla="*/ 12375 h 2170178"/>
                <a:gd name="connsiteX3" fmla="*/ 2394961 w 2514948"/>
                <a:gd name="connsiteY3" fmla="*/ 368660 h 2170178"/>
                <a:gd name="connsiteX4" fmla="*/ 2289734 w 2514948"/>
                <a:gd name="connsiteY4" fmla="*/ 598078 h 2170178"/>
                <a:gd name="connsiteX5" fmla="*/ 2163747 w 2514948"/>
                <a:gd name="connsiteY5" fmla="*/ 819078 h 2170178"/>
                <a:gd name="connsiteX6" fmla="*/ 1852241 w 2514948"/>
                <a:gd name="connsiteY6" fmla="*/ 1228932 h 2170178"/>
                <a:gd name="connsiteX7" fmla="*/ 1668235 w 2514948"/>
                <a:gd name="connsiteY7" fmla="*/ 1413844 h 2170178"/>
                <a:gd name="connsiteX8" fmla="*/ 1619510 w 2514948"/>
                <a:gd name="connsiteY8" fmla="*/ 1457722 h 2170178"/>
                <a:gd name="connsiteX9" fmla="*/ 1569835 w 2514948"/>
                <a:gd name="connsiteY9" fmla="*/ 1500704 h 2170178"/>
                <a:gd name="connsiteX10" fmla="*/ 1467169 w 2514948"/>
                <a:gd name="connsiteY10" fmla="*/ 1583266 h 2170178"/>
                <a:gd name="connsiteX11" fmla="*/ 1018393 w 2514948"/>
                <a:gd name="connsiteY11" fmla="*/ 1867576 h 2170178"/>
                <a:gd name="connsiteX12" fmla="*/ 255857 w 2514948"/>
                <a:gd name="connsiteY12" fmla="*/ 2133049 h 2170178"/>
                <a:gd name="connsiteX13" fmla="*/ 0 w 2514948"/>
                <a:gd name="connsiteY13" fmla="*/ 2170178 h 2170178"/>
                <a:gd name="connsiteX14" fmla="*/ 0 w 2514948"/>
                <a:gd name="connsiteY14" fmla="*/ 1940056 h 2170178"/>
                <a:gd name="connsiteX15" fmla="*/ 201609 w 2514948"/>
                <a:gd name="connsiteY15" fmla="*/ 1902856 h 2170178"/>
                <a:gd name="connsiteX16" fmla="*/ 440974 w 2514948"/>
                <a:gd name="connsiteY16" fmla="*/ 1838472 h 2170178"/>
                <a:gd name="connsiteX17" fmla="*/ 674558 w 2514948"/>
                <a:gd name="connsiteY17" fmla="*/ 1756359 h 2170178"/>
                <a:gd name="connsiteX18" fmla="*/ 901222 w 2514948"/>
                <a:gd name="connsiteY18" fmla="*/ 1657142 h 2170178"/>
                <a:gd name="connsiteX19" fmla="*/ 1330943 w 2514948"/>
                <a:gd name="connsiteY19" fmla="*/ 1413396 h 2170178"/>
                <a:gd name="connsiteX20" fmla="*/ 1432566 w 2514948"/>
                <a:gd name="connsiteY20" fmla="*/ 1343193 h 2170178"/>
                <a:gd name="connsiteX21" fmla="*/ 1482527 w 2514948"/>
                <a:gd name="connsiteY21" fmla="*/ 1306926 h 2170178"/>
                <a:gd name="connsiteX22" fmla="*/ 1531821 w 2514948"/>
                <a:gd name="connsiteY22" fmla="*/ 1269765 h 2170178"/>
                <a:gd name="connsiteX23" fmla="*/ 1721986 w 2514948"/>
                <a:gd name="connsiteY23" fmla="*/ 1112073 h 2170178"/>
                <a:gd name="connsiteX24" fmla="*/ 2061460 w 2514948"/>
                <a:gd name="connsiteY24" fmla="*/ 754336 h 2170178"/>
                <a:gd name="connsiteX25" fmla="*/ 2206218 w 2514948"/>
                <a:gd name="connsiteY25" fmla="*/ 554827 h 2170178"/>
                <a:gd name="connsiteX26" fmla="*/ 2329455 w 2514948"/>
                <a:gd name="connsiteY26" fmla="*/ 341886 h 2170178"/>
                <a:gd name="connsiteX27" fmla="*/ 2356757 w 2514948"/>
                <a:gd name="connsiteY27" fmla="*/ 286815 h 2170178"/>
                <a:gd name="connsiteX28" fmla="*/ 2370030 w 2514948"/>
                <a:gd name="connsiteY28" fmla="*/ 259056 h 2170178"/>
                <a:gd name="connsiteX29" fmla="*/ 2382637 w 2514948"/>
                <a:gd name="connsiteY29" fmla="*/ 231028 h 2170178"/>
                <a:gd name="connsiteX30" fmla="*/ 2406716 w 2514948"/>
                <a:gd name="connsiteY30" fmla="*/ 174525 h 2170178"/>
                <a:gd name="connsiteX31" fmla="*/ 2429278 w 2514948"/>
                <a:gd name="connsiteY31" fmla="*/ 117393 h 21701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</a:cxnLst>
              <a:rect l="l" t="t" r="r" b="b"/>
              <a:pathLst>
                <a:path w="2514948" h="2170178">
                  <a:moveTo>
                    <a:pt x="2466091" y="0"/>
                  </a:moveTo>
                  <a:lnTo>
                    <a:pt x="2514948" y="0"/>
                  </a:lnTo>
                  <a:lnTo>
                    <a:pt x="2512286" y="12375"/>
                  </a:lnTo>
                  <a:cubicBezTo>
                    <a:pt x="2481760" y="133161"/>
                    <a:pt x="2442526" y="252239"/>
                    <a:pt x="2394961" y="368660"/>
                  </a:cubicBezTo>
                  <a:cubicBezTo>
                    <a:pt x="2363109" y="446208"/>
                    <a:pt x="2328603" y="523039"/>
                    <a:pt x="2289734" y="598078"/>
                  </a:cubicBezTo>
                  <a:cubicBezTo>
                    <a:pt x="2251436" y="673387"/>
                    <a:pt x="2209251" y="747083"/>
                    <a:pt x="2163747" y="819078"/>
                  </a:cubicBezTo>
                  <a:cubicBezTo>
                    <a:pt x="2072646" y="962979"/>
                    <a:pt x="1968652" y="1100611"/>
                    <a:pt x="1852241" y="1228932"/>
                  </a:cubicBezTo>
                  <a:cubicBezTo>
                    <a:pt x="1793748" y="1292868"/>
                    <a:pt x="1732698" y="1354923"/>
                    <a:pt x="1668235" y="1413844"/>
                  </a:cubicBezTo>
                  <a:cubicBezTo>
                    <a:pt x="1652214" y="1428709"/>
                    <a:pt x="1636100" y="1443395"/>
                    <a:pt x="1619510" y="1457722"/>
                  </a:cubicBezTo>
                  <a:cubicBezTo>
                    <a:pt x="1603015" y="1472140"/>
                    <a:pt x="1586805" y="1486825"/>
                    <a:pt x="1569835" y="1500704"/>
                  </a:cubicBezTo>
                  <a:cubicBezTo>
                    <a:pt x="1536276" y="1528911"/>
                    <a:pt x="1501865" y="1556223"/>
                    <a:pt x="1467169" y="1583266"/>
                  </a:cubicBezTo>
                  <a:cubicBezTo>
                    <a:pt x="1327719" y="1690722"/>
                    <a:pt x="1177085" y="1785910"/>
                    <a:pt x="1018393" y="1867576"/>
                  </a:cubicBezTo>
                  <a:cubicBezTo>
                    <a:pt x="780425" y="1990142"/>
                    <a:pt x="522567" y="2080875"/>
                    <a:pt x="255857" y="2133049"/>
                  </a:cubicBezTo>
                  <a:lnTo>
                    <a:pt x="0" y="2170178"/>
                  </a:lnTo>
                  <a:lnTo>
                    <a:pt x="0" y="1940056"/>
                  </a:lnTo>
                  <a:lnTo>
                    <a:pt x="201609" y="1902856"/>
                  </a:lnTo>
                  <a:cubicBezTo>
                    <a:pt x="282186" y="1884231"/>
                    <a:pt x="362102" y="1863008"/>
                    <a:pt x="440974" y="1838472"/>
                  </a:cubicBezTo>
                  <a:cubicBezTo>
                    <a:pt x="519848" y="1814027"/>
                    <a:pt x="597771" y="1786627"/>
                    <a:pt x="674558" y="1756359"/>
                  </a:cubicBezTo>
                  <a:cubicBezTo>
                    <a:pt x="751250" y="1726003"/>
                    <a:pt x="826900" y="1692870"/>
                    <a:pt x="901222" y="1657142"/>
                  </a:cubicBezTo>
                  <a:cubicBezTo>
                    <a:pt x="1049865" y="1585774"/>
                    <a:pt x="1193581" y="1504376"/>
                    <a:pt x="1330943" y="1413396"/>
                  </a:cubicBezTo>
                  <a:cubicBezTo>
                    <a:pt x="1365165" y="1390563"/>
                    <a:pt x="1399293" y="1367370"/>
                    <a:pt x="1432566" y="1343193"/>
                  </a:cubicBezTo>
                  <a:cubicBezTo>
                    <a:pt x="1449441" y="1331373"/>
                    <a:pt x="1465936" y="1319104"/>
                    <a:pt x="1482527" y="1306926"/>
                  </a:cubicBezTo>
                  <a:cubicBezTo>
                    <a:pt x="1499210" y="1294837"/>
                    <a:pt x="1515611" y="1282391"/>
                    <a:pt x="1531821" y="1269765"/>
                  </a:cubicBezTo>
                  <a:cubicBezTo>
                    <a:pt x="1596947" y="1219350"/>
                    <a:pt x="1660652" y="1167055"/>
                    <a:pt x="1721986" y="1112073"/>
                  </a:cubicBezTo>
                  <a:cubicBezTo>
                    <a:pt x="1844940" y="1002469"/>
                    <a:pt x="1958983" y="882926"/>
                    <a:pt x="2061460" y="754336"/>
                  </a:cubicBezTo>
                  <a:cubicBezTo>
                    <a:pt x="2112652" y="690042"/>
                    <a:pt x="2161094" y="623510"/>
                    <a:pt x="2206218" y="554827"/>
                  </a:cubicBezTo>
                  <a:cubicBezTo>
                    <a:pt x="2250583" y="485787"/>
                    <a:pt x="2292484" y="415046"/>
                    <a:pt x="2329455" y="341886"/>
                  </a:cubicBezTo>
                  <a:cubicBezTo>
                    <a:pt x="2339030" y="323709"/>
                    <a:pt x="2347941" y="305261"/>
                    <a:pt x="2356757" y="286815"/>
                  </a:cubicBezTo>
                  <a:lnTo>
                    <a:pt x="2370030" y="259056"/>
                  </a:lnTo>
                  <a:lnTo>
                    <a:pt x="2382637" y="231028"/>
                  </a:lnTo>
                  <a:cubicBezTo>
                    <a:pt x="2390885" y="212312"/>
                    <a:pt x="2399227" y="193598"/>
                    <a:pt x="2406716" y="174525"/>
                  </a:cubicBezTo>
                  <a:cubicBezTo>
                    <a:pt x="2414206" y="155452"/>
                    <a:pt x="2422453" y="136646"/>
                    <a:pt x="2429278" y="117393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B7065990-2350-41B3-858B-20EF8744F26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-4155"/>
              <a:ext cx="2493062" cy="1947896"/>
            </a:xfrm>
            <a:custGeom>
              <a:avLst/>
              <a:gdLst>
                <a:gd name="connsiteX0" fmla="*/ 1896911 w 2493062"/>
                <a:gd name="connsiteY0" fmla="*/ 0 h 1947896"/>
                <a:gd name="connsiteX1" fmla="*/ 2493062 w 2493062"/>
                <a:gd name="connsiteY1" fmla="*/ 0 h 1947896"/>
                <a:gd name="connsiteX2" fmla="*/ 2435315 w 2493062"/>
                <a:gd name="connsiteY2" fmla="*/ 178165 h 1947896"/>
                <a:gd name="connsiteX3" fmla="*/ 93066 w 2493062"/>
                <a:gd name="connsiteY3" fmla="*/ 1935859 h 1947896"/>
                <a:gd name="connsiteX4" fmla="*/ 0 w 2493062"/>
                <a:gd name="connsiteY4" fmla="*/ 1947896 h 1947896"/>
                <a:gd name="connsiteX5" fmla="*/ 0 w 2493062"/>
                <a:gd name="connsiteY5" fmla="*/ 1404756 h 1947896"/>
                <a:gd name="connsiteX6" fmla="*/ 17392 w 2493062"/>
                <a:gd name="connsiteY6" fmla="*/ 1402364 h 1947896"/>
                <a:gd name="connsiteX7" fmla="*/ 464249 w 2493062"/>
                <a:gd name="connsiteY7" fmla="*/ 1281208 h 1947896"/>
                <a:gd name="connsiteX8" fmla="*/ 1260556 w 2493062"/>
                <a:gd name="connsiteY8" fmla="*/ 833835 h 1947896"/>
                <a:gd name="connsiteX9" fmla="*/ 1807924 w 2493062"/>
                <a:gd name="connsiteY9" fmla="*/ 193222 h 1947896"/>
                <a:gd name="connsiteX10" fmla="*/ 1874357 w 2493062"/>
                <a:gd name="connsiteY10" fmla="*/ 58333 h 194789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3062" h="1947896">
                  <a:moveTo>
                    <a:pt x="1896911" y="0"/>
                  </a:moveTo>
                  <a:lnTo>
                    <a:pt x="2493062" y="0"/>
                  </a:lnTo>
                  <a:lnTo>
                    <a:pt x="2435315" y="178165"/>
                  </a:lnTo>
                  <a:cubicBezTo>
                    <a:pt x="2088122" y="1071812"/>
                    <a:pt x="1129732" y="1758033"/>
                    <a:pt x="93066" y="1935859"/>
                  </a:cubicBezTo>
                  <a:lnTo>
                    <a:pt x="0" y="1947896"/>
                  </a:lnTo>
                  <a:lnTo>
                    <a:pt x="0" y="1404756"/>
                  </a:lnTo>
                  <a:lnTo>
                    <a:pt x="17392" y="1402364"/>
                  </a:lnTo>
                  <a:cubicBezTo>
                    <a:pt x="167719" y="1375030"/>
                    <a:pt x="318070" y="1334398"/>
                    <a:pt x="464249" y="1281208"/>
                  </a:cubicBezTo>
                  <a:cubicBezTo>
                    <a:pt x="753480" y="1176081"/>
                    <a:pt x="1028869" y="1021346"/>
                    <a:pt x="1260556" y="833835"/>
                  </a:cubicBezTo>
                  <a:cubicBezTo>
                    <a:pt x="1491960" y="646594"/>
                    <a:pt x="1681177" y="425056"/>
                    <a:pt x="1807924" y="193222"/>
                  </a:cubicBezTo>
                  <a:cubicBezTo>
                    <a:pt x="1832328" y="148578"/>
                    <a:pt x="1854477" y="103599"/>
                    <a:pt x="1874357" y="58333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58DA7EC7-CAA0-4665-AA29-BFBA806ECAB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0"/>
              <a:ext cx="2501089" cy="1972702"/>
            </a:xfrm>
            <a:custGeom>
              <a:avLst/>
              <a:gdLst>
                <a:gd name="connsiteX0" fmla="*/ 2318728 w 2501089"/>
                <a:gd name="connsiteY0" fmla="*/ 0 h 1972702"/>
                <a:gd name="connsiteX1" fmla="*/ 2501089 w 2501089"/>
                <a:gd name="connsiteY1" fmla="*/ 0 h 1972702"/>
                <a:gd name="connsiteX2" fmla="*/ 2453909 w 2501089"/>
                <a:gd name="connsiteY2" fmla="*/ 167837 h 1972702"/>
                <a:gd name="connsiteX3" fmla="*/ 2361125 w 2501089"/>
                <a:gd name="connsiteY3" fmla="*/ 392084 h 1972702"/>
                <a:gd name="connsiteX4" fmla="*/ 1768255 w 2501089"/>
                <a:gd name="connsiteY4" fmla="*/ 1167644 h 1972702"/>
                <a:gd name="connsiteX5" fmla="*/ 1375125 w 2501089"/>
                <a:gd name="connsiteY5" fmla="*/ 1471474 h 1972702"/>
                <a:gd name="connsiteX6" fmla="*/ 935735 w 2501089"/>
                <a:gd name="connsiteY6" fmla="*/ 1712713 h 1972702"/>
                <a:gd name="connsiteX7" fmla="*/ 212353 w 2501089"/>
                <a:gd name="connsiteY7" fmla="*/ 1940294 h 1972702"/>
                <a:gd name="connsiteX8" fmla="*/ 0 w 2501089"/>
                <a:gd name="connsiteY8" fmla="*/ 1972702 h 1972702"/>
                <a:gd name="connsiteX9" fmla="*/ 0 w 2501089"/>
                <a:gd name="connsiteY9" fmla="*/ 1732181 h 1972702"/>
                <a:gd name="connsiteX10" fmla="*/ 161195 w 2501089"/>
                <a:gd name="connsiteY10" fmla="*/ 1706590 h 1972702"/>
                <a:gd name="connsiteX11" fmla="*/ 388463 w 2501089"/>
                <a:gd name="connsiteY11" fmla="*/ 1652268 h 1972702"/>
                <a:gd name="connsiteX12" fmla="*/ 826716 w 2501089"/>
                <a:gd name="connsiteY12" fmla="*/ 1493950 h 1972702"/>
                <a:gd name="connsiteX13" fmla="*/ 1609847 w 2501089"/>
                <a:gd name="connsiteY13" fmla="*/ 1007535 h 1972702"/>
                <a:gd name="connsiteX14" fmla="*/ 1929982 w 2501089"/>
                <a:gd name="connsiteY14" fmla="*/ 682930 h 1972702"/>
                <a:gd name="connsiteX15" fmla="*/ 2183093 w 2501089"/>
                <a:gd name="connsiteY15" fmla="*/ 310149 h 1972702"/>
                <a:gd name="connsiteX16" fmla="*/ 2280286 w 2501089"/>
                <a:gd name="connsiteY16" fmla="*/ 108435 h 19727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</a:cxnLst>
              <a:rect l="l" t="t" r="r" b="b"/>
              <a:pathLst>
                <a:path w="2501089" h="1972702">
                  <a:moveTo>
                    <a:pt x="2318728" y="0"/>
                  </a:moveTo>
                  <a:lnTo>
                    <a:pt x="2501089" y="0"/>
                  </a:lnTo>
                  <a:lnTo>
                    <a:pt x="2453909" y="167837"/>
                  </a:lnTo>
                  <a:cubicBezTo>
                    <a:pt x="2427555" y="244153"/>
                    <a:pt x="2396627" y="319103"/>
                    <a:pt x="2361125" y="392084"/>
                  </a:cubicBezTo>
                  <a:cubicBezTo>
                    <a:pt x="2218453" y="684005"/>
                    <a:pt x="2011698" y="945211"/>
                    <a:pt x="1768255" y="1167644"/>
                  </a:cubicBezTo>
                  <a:cubicBezTo>
                    <a:pt x="1646250" y="1278860"/>
                    <a:pt x="1514385" y="1380316"/>
                    <a:pt x="1375125" y="1471474"/>
                  </a:cubicBezTo>
                  <a:cubicBezTo>
                    <a:pt x="1235677" y="1562542"/>
                    <a:pt x="1088928" y="1643672"/>
                    <a:pt x="935735" y="1712713"/>
                  </a:cubicBezTo>
                  <a:cubicBezTo>
                    <a:pt x="705659" y="1815533"/>
                    <a:pt x="462359" y="1892212"/>
                    <a:pt x="212353" y="1940294"/>
                  </a:cubicBezTo>
                  <a:lnTo>
                    <a:pt x="0" y="1972702"/>
                  </a:lnTo>
                  <a:lnTo>
                    <a:pt x="0" y="1732181"/>
                  </a:lnTo>
                  <a:lnTo>
                    <a:pt x="161195" y="1706590"/>
                  </a:lnTo>
                  <a:cubicBezTo>
                    <a:pt x="237638" y="1691378"/>
                    <a:pt x="313477" y="1673222"/>
                    <a:pt x="388463" y="1652268"/>
                  </a:cubicBezTo>
                  <a:cubicBezTo>
                    <a:pt x="538529" y="1610539"/>
                    <a:pt x="684898" y="1556543"/>
                    <a:pt x="826716" y="1493950"/>
                  </a:cubicBezTo>
                  <a:cubicBezTo>
                    <a:pt x="1111207" y="1370107"/>
                    <a:pt x="1376832" y="1205881"/>
                    <a:pt x="1609847" y="1007535"/>
                  </a:cubicBezTo>
                  <a:cubicBezTo>
                    <a:pt x="1725975" y="908049"/>
                    <a:pt x="1833571" y="799519"/>
                    <a:pt x="1929982" y="682930"/>
                  </a:cubicBezTo>
                  <a:cubicBezTo>
                    <a:pt x="2026581" y="566520"/>
                    <a:pt x="2111806" y="441692"/>
                    <a:pt x="2183093" y="310149"/>
                  </a:cubicBezTo>
                  <a:cubicBezTo>
                    <a:pt x="2218738" y="244422"/>
                    <a:pt x="2251396" y="177150"/>
                    <a:pt x="2280286" y="108435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en-US" sz="800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B1132A14-489F-4CED-B626-2A1711C987C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2491105" cy="1943661"/>
            </a:xfrm>
            <a:custGeom>
              <a:avLst/>
              <a:gdLst>
                <a:gd name="connsiteX0" fmla="*/ 1995408 w 2491105"/>
                <a:gd name="connsiteY0" fmla="*/ 0 h 1943661"/>
                <a:gd name="connsiteX1" fmla="*/ 2491105 w 2491105"/>
                <a:gd name="connsiteY1" fmla="*/ 0 h 1943661"/>
                <a:gd name="connsiteX2" fmla="*/ 2434705 w 2491105"/>
                <a:gd name="connsiteY2" fmla="*/ 174009 h 1943661"/>
                <a:gd name="connsiteX3" fmla="*/ 92457 w 2491105"/>
                <a:gd name="connsiteY3" fmla="*/ 1931703 h 1943661"/>
                <a:gd name="connsiteX4" fmla="*/ 0 w 2491105"/>
                <a:gd name="connsiteY4" fmla="*/ 1943661 h 1943661"/>
                <a:gd name="connsiteX5" fmla="*/ 0 w 2491105"/>
                <a:gd name="connsiteY5" fmla="*/ 1491489 h 1943661"/>
                <a:gd name="connsiteX6" fmla="*/ 34107 w 2491105"/>
                <a:gd name="connsiteY6" fmla="*/ 1486836 h 1943661"/>
                <a:gd name="connsiteX7" fmla="*/ 497577 w 2491105"/>
                <a:gd name="connsiteY7" fmla="*/ 1360598 h 1943661"/>
                <a:gd name="connsiteX8" fmla="*/ 1321566 w 2491105"/>
                <a:gd name="connsiteY8" fmla="*/ 897645 h 1943661"/>
                <a:gd name="connsiteX9" fmla="*/ 1891495 w 2491105"/>
                <a:gd name="connsiteY9" fmla="*/ 230078 h 1943661"/>
                <a:gd name="connsiteX10" fmla="*/ 1961469 w 2491105"/>
                <a:gd name="connsiteY10" fmla="*/ 87885 h 194366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2491105" h="1943661">
                  <a:moveTo>
                    <a:pt x="1995408" y="0"/>
                  </a:moveTo>
                  <a:lnTo>
                    <a:pt x="2491105" y="0"/>
                  </a:lnTo>
                  <a:lnTo>
                    <a:pt x="2434705" y="174009"/>
                  </a:lnTo>
                  <a:cubicBezTo>
                    <a:pt x="2087512" y="1067655"/>
                    <a:pt x="1129122" y="1753877"/>
                    <a:pt x="92457" y="1931703"/>
                  </a:cubicBezTo>
                  <a:lnTo>
                    <a:pt x="0" y="1943661"/>
                  </a:lnTo>
                  <a:lnTo>
                    <a:pt x="0" y="1491489"/>
                  </a:lnTo>
                  <a:lnTo>
                    <a:pt x="34107" y="1486836"/>
                  </a:lnTo>
                  <a:cubicBezTo>
                    <a:pt x="189055" y="1458696"/>
                    <a:pt x="343908" y="1416565"/>
                    <a:pt x="497577" y="1360598"/>
                  </a:cubicBezTo>
                  <a:cubicBezTo>
                    <a:pt x="796856" y="1251889"/>
                    <a:pt x="1081725" y="1091781"/>
                    <a:pt x="1321566" y="897645"/>
                  </a:cubicBezTo>
                  <a:cubicBezTo>
                    <a:pt x="1565577" y="700195"/>
                    <a:pt x="1757355" y="475523"/>
                    <a:pt x="1891495" y="230078"/>
                  </a:cubicBezTo>
                  <a:cubicBezTo>
                    <a:pt x="1917197" y="183033"/>
                    <a:pt x="1940526" y="135619"/>
                    <a:pt x="1961469" y="87885"/>
                  </a:cubicBezTo>
                  <a:close/>
                </a:path>
              </a:pathLst>
            </a:cu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pic>
        <p:nvPicPr>
          <p:cNvPr id="4" name="Εικόνα 3" descr="Εικόνα που περιέχει αερόστατο θερμού αέρα, στιγμιότυπο οθόνης, παιδική τέχνη&#10;&#10;Το περιεχόμενο που δημιουργείται από τεχνολογία AI ενδέχεται να είναι εσφαλμένο.">
            <a:extLst>
              <a:ext uri="{FF2B5EF4-FFF2-40B4-BE49-F238E27FC236}">
                <a16:creationId xmlns:a16="http://schemas.microsoft.com/office/drawing/2014/main" id="{3CA6E7EE-2E65-24E0-549C-3A3F8533A70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31200" y="-4571"/>
            <a:ext cx="3860800" cy="6862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579295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55" name="Rectangle 2054">
            <a:extLst>
              <a:ext uri="{FF2B5EF4-FFF2-40B4-BE49-F238E27FC236}">
                <a16:creationId xmlns:a16="http://schemas.microsoft.com/office/drawing/2014/main" id="{B6FACB3C-9069-4791-BC5C-0DB7CD19B8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57" name="Rectangle 2056">
            <a:extLst>
              <a:ext uri="{FF2B5EF4-FFF2-40B4-BE49-F238E27FC236}">
                <a16:creationId xmlns:a16="http://schemas.microsoft.com/office/drawing/2014/main" id="{71F2038E-D777-4B76-81DD-DD13EE91B9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0AD719E1-79E7-73DA-CF5C-B1000114128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4672" y="802955"/>
            <a:ext cx="4766330" cy="1454051"/>
          </a:xfrm>
        </p:spPr>
        <p:txBody>
          <a:bodyPr>
            <a:normAutofit/>
          </a:bodyPr>
          <a:lstStyle/>
          <a:p>
            <a:r>
              <a:rPr lang="el-GR" sz="3600" dirty="0">
                <a:solidFill>
                  <a:schemeClr val="tx2"/>
                </a:solidFill>
              </a:rPr>
              <a:t>Πηγές Σφαλμάτων στον Προσδιορισμό Θέσης</a:t>
            </a:r>
            <a:endParaRPr lang="en-US" sz="3600">
              <a:solidFill>
                <a:schemeClr val="tx2"/>
              </a:solidFill>
            </a:endParaRP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57EC5B4A-E778-0E07-1F97-0FCFFD6B760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4672" y="2392500"/>
            <a:ext cx="4765949" cy="3353476"/>
          </a:xfrm>
        </p:spPr>
        <p:txBody>
          <a:bodyPr anchor="t">
            <a:noAutofit/>
          </a:bodyPr>
          <a:lstStyle/>
          <a:p>
            <a:pPr marL="0" indent="0">
              <a:buNone/>
            </a:pPr>
            <a:r>
              <a:rPr lang="el-GR" sz="1800" dirty="0">
                <a:solidFill>
                  <a:schemeClr val="tx2"/>
                </a:solidFill>
              </a:rPr>
              <a:t>Τα κύρια σφάλματα εντοπισμού προέρχονται </a:t>
            </a:r>
          </a:p>
          <a:p>
            <a:r>
              <a:rPr lang="el-GR" sz="1800" dirty="0">
                <a:solidFill>
                  <a:schemeClr val="tx2"/>
                </a:solidFill>
              </a:rPr>
              <a:t>από το πέρασμα του σήματος μέσα από την ιονόσφαιρα και την τροπόσφαιρα, </a:t>
            </a:r>
          </a:p>
          <a:p>
            <a:r>
              <a:rPr lang="el-GR" sz="1800" dirty="0">
                <a:solidFill>
                  <a:schemeClr val="tx2"/>
                </a:solidFill>
              </a:rPr>
              <a:t>από </a:t>
            </a:r>
            <a:r>
              <a:rPr lang="el-GR" sz="1800" dirty="0" err="1">
                <a:solidFill>
                  <a:schemeClr val="tx2"/>
                </a:solidFill>
              </a:rPr>
              <a:t>ασυγχρονίες</a:t>
            </a:r>
            <a:r>
              <a:rPr lang="el-GR" sz="1800" dirty="0">
                <a:solidFill>
                  <a:schemeClr val="tx2"/>
                </a:solidFill>
              </a:rPr>
              <a:t> ρολογιών, </a:t>
            </a:r>
          </a:p>
          <a:p>
            <a:r>
              <a:rPr lang="el-GR" sz="1800" dirty="0">
                <a:solidFill>
                  <a:schemeClr val="tx2"/>
                </a:solidFill>
              </a:rPr>
              <a:t>και από ανακλάσεις (</a:t>
            </a:r>
            <a:r>
              <a:rPr lang="el-GR" sz="1800" dirty="0" err="1">
                <a:solidFill>
                  <a:schemeClr val="tx2"/>
                </a:solidFill>
              </a:rPr>
              <a:t>multipath</a:t>
            </a:r>
            <a:r>
              <a:rPr lang="el-GR" sz="1800" dirty="0">
                <a:solidFill>
                  <a:schemeClr val="tx2"/>
                </a:solidFill>
              </a:rPr>
              <a:t>). </a:t>
            </a:r>
          </a:p>
          <a:p>
            <a:pPr marL="0" indent="0">
              <a:buNone/>
            </a:pPr>
            <a:r>
              <a:rPr lang="el-GR" sz="1800" dirty="0">
                <a:solidFill>
                  <a:schemeClr val="tx2"/>
                </a:solidFill>
              </a:rPr>
              <a:t>Επίσης, έχουμε σφάλματα λόγω της ακρίβειας των </a:t>
            </a:r>
            <a:r>
              <a:rPr lang="el-GR" sz="1800" b="1" dirty="0">
                <a:solidFill>
                  <a:schemeClr val="tx2"/>
                </a:solidFill>
              </a:rPr>
              <a:t>δεδομένων τροχιάς των δορυφόρων</a:t>
            </a:r>
            <a:r>
              <a:rPr lang="el-GR" sz="1800" dirty="0">
                <a:solidFill>
                  <a:schemeClr val="tx2"/>
                </a:solidFill>
              </a:rPr>
              <a:t> και την </a:t>
            </a:r>
            <a:r>
              <a:rPr lang="el-GR" sz="1800" b="1" dirty="0">
                <a:solidFill>
                  <a:schemeClr val="tx2"/>
                </a:solidFill>
              </a:rPr>
              <a:t>κακή γεωμετρία</a:t>
            </a:r>
            <a:r>
              <a:rPr lang="el-GR" sz="1800" dirty="0">
                <a:solidFill>
                  <a:schemeClr val="tx2"/>
                </a:solidFill>
              </a:rPr>
              <a:t>, </a:t>
            </a:r>
          </a:p>
          <a:p>
            <a:pPr marL="0" indent="0">
              <a:buNone/>
            </a:pPr>
            <a:r>
              <a:rPr lang="el-GR" sz="1800" dirty="0">
                <a:solidFill>
                  <a:schemeClr val="tx2"/>
                </a:solidFill>
              </a:rPr>
              <a:t>δηλαδή όταν οι δορυφόροι βρίσκονται σε παρόμοια κατεύθυνση από τον δέκτη τότε η ακρίβεια μειώνεται.</a:t>
            </a:r>
            <a:endParaRPr lang="en-US" sz="1800" dirty="0">
              <a:solidFill>
                <a:schemeClr val="tx2"/>
              </a:solidFill>
            </a:endParaRPr>
          </a:p>
        </p:txBody>
      </p:sp>
      <p:grpSp>
        <p:nvGrpSpPr>
          <p:cNvPr id="2059" name="Group 2058">
            <a:extLst>
              <a:ext uri="{FF2B5EF4-FFF2-40B4-BE49-F238E27FC236}">
                <a16:creationId xmlns:a16="http://schemas.microsoft.com/office/drawing/2014/main" id="{DD354807-230F-4402-B1B9-F733A8F1F19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5818240" y="-16714"/>
            <a:ext cx="6373761" cy="6874714"/>
            <a:chOff x="5818240" y="-1"/>
            <a:chExt cx="6373761" cy="6874714"/>
          </a:xfrm>
        </p:grpSpPr>
        <p:sp>
          <p:nvSpPr>
            <p:cNvPr id="2060" name="Freeform: Shape 2059">
              <a:extLst>
                <a:ext uri="{FF2B5EF4-FFF2-40B4-BE49-F238E27FC236}">
                  <a16:creationId xmlns:a16="http://schemas.microsoft.com/office/drawing/2014/main" id="{BF5A6F4A-CE87-4D5C-9382-8167967CE81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818240" y="-1"/>
              <a:ext cx="6373761" cy="6874714"/>
            </a:xfrm>
            <a:custGeom>
              <a:avLst/>
              <a:gdLst>
                <a:gd name="connsiteX0" fmla="*/ 6373761 w 6373761"/>
                <a:gd name="connsiteY0" fmla="*/ 5771297 h 6874714"/>
                <a:gd name="connsiteX1" fmla="*/ 6373761 w 6373761"/>
                <a:gd name="connsiteY1" fmla="*/ 6247960 h 6874714"/>
                <a:gd name="connsiteX2" fmla="*/ 6235932 w 6373761"/>
                <a:gd name="connsiteY2" fmla="*/ 6361930 h 6874714"/>
                <a:gd name="connsiteX3" fmla="*/ 5960375 w 6373761"/>
                <a:gd name="connsiteY3" fmla="*/ 6587489 h 6874714"/>
                <a:gd name="connsiteX4" fmla="*/ 5822907 w 6373761"/>
                <a:gd name="connsiteY4" fmla="*/ 6701871 h 6874714"/>
                <a:gd name="connsiteX5" fmla="*/ 5681115 w 6373761"/>
                <a:gd name="connsiteY5" fmla="*/ 6816896 h 6874714"/>
                <a:gd name="connsiteX6" fmla="*/ 5604096 w 6373761"/>
                <a:gd name="connsiteY6" fmla="*/ 6874714 h 6874714"/>
                <a:gd name="connsiteX7" fmla="*/ 4878485 w 6373761"/>
                <a:gd name="connsiteY7" fmla="*/ 6874714 h 6874714"/>
                <a:gd name="connsiteX8" fmla="*/ 5006014 w 6373761"/>
                <a:gd name="connsiteY8" fmla="*/ 6800200 h 6874714"/>
                <a:gd name="connsiteX9" fmla="*/ 5149855 w 6373761"/>
                <a:gd name="connsiteY9" fmla="*/ 6707667 h 6874714"/>
                <a:gd name="connsiteX10" fmla="*/ 5431866 w 6373761"/>
                <a:gd name="connsiteY10" fmla="*/ 6506210 h 6874714"/>
                <a:gd name="connsiteX11" fmla="*/ 5571036 w 6373761"/>
                <a:gd name="connsiteY11" fmla="*/ 6399557 h 6874714"/>
                <a:gd name="connsiteX12" fmla="*/ 5711649 w 6373761"/>
                <a:gd name="connsiteY12" fmla="*/ 6288912 h 6874714"/>
                <a:gd name="connsiteX13" fmla="*/ 6276589 w 6373761"/>
                <a:gd name="connsiteY13" fmla="*/ 5852379 h 6874714"/>
                <a:gd name="connsiteX14" fmla="*/ 3975975 w 6373761"/>
                <a:gd name="connsiteY14" fmla="*/ 263 h 6874714"/>
                <a:gd name="connsiteX15" fmla="*/ 4350473 w 6373761"/>
                <a:gd name="connsiteY15" fmla="*/ 24963 h 6874714"/>
                <a:gd name="connsiteX16" fmla="*/ 5077909 w 6373761"/>
                <a:gd name="connsiteY16" fmla="*/ 189450 h 6874714"/>
                <a:gd name="connsiteX17" fmla="*/ 5746507 w 6373761"/>
                <a:gd name="connsiteY17" fmla="*/ 505804 h 6874714"/>
                <a:gd name="connsiteX18" fmla="*/ 6322456 w 6373761"/>
                <a:gd name="connsiteY18" fmla="*/ 956633 h 6874714"/>
                <a:gd name="connsiteX19" fmla="*/ 6373761 w 6373761"/>
                <a:gd name="connsiteY19" fmla="*/ 1011863 h 6874714"/>
                <a:gd name="connsiteX20" fmla="*/ 6373761 w 6373761"/>
                <a:gd name="connsiteY20" fmla="*/ 1185075 h 6874714"/>
                <a:gd name="connsiteX21" fmla="*/ 6359489 w 6373761"/>
                <a:gd name="connsiteY21" fmla="*/ 1169497 h 6874714"/>
                <a:gd name="connsiteX22" fmla="*/ 6233869 w 6373761"/>
                <a:gd name="connsiteY22" fmla="*/ 1047442 h 6874714"/>
                <a:gd name="connsiteX23" fmla="*/ 5961423 w 6373761"/>
                <a:gd name="connsiteY23" fmla="*/ 827953 h 6874714"/>
                <a:gd name="connsiteX24" fmla="*/ 5663555 w 6373761"/>
                <a:gd name="connsiteY24" fmla="*/ 645304 h 6874714"/>
                <a:gd name="connsiteX25" fmla="*/ 5013827 w 6373761"/>
                <a:gd name="connsiteY25" fmla="*/ 397863 h 6874714"/>
                <a:gd name="connsiteX26" fmla="*/ 4327409 w 6373761"/>
                <a:gd name="connsiteY26" fmla="*/ 302545 h 6874714"/>
                <a:gd name="connsiteX27" fmla="*/ 3639939 w 6373761"/>
                <a:gd name="connsiteY27" fmla="*/ 338868 h 6874714"/>
                <a:gd name="connsiteX28" fmla="*/ 3302495 w 6373761"/>
                <a:gd name="connsiteY28" fmla="*/ 403659 h 6874714"/>
                <a:gd name="connsiteX29" fmla="*/ 2971604 w 6373761"/>
                <a:gd name="connsiteY29" fmla="*/ 496273 h 6874714"/>
                <a:gd name="connsiteX30" fmla="*/ 2648706 w 6373761"/>
                <a:gd name="connsiteY30" fmla="*/ 614389 h 6874714"/>
                <a:gd name="connsiteX31" fmla="*/ 2335374 w 6373761"/>
                <a:gd name="connsiteY31" fmla="*/ 757109 h 6874714"/>
                <a:gd name="connsiteX32" fmla="*/ 1741342 w 6373761"/>
                <a:gd name="connsiteY32" fmla="*/ 1107725 h 6874714"/>
                <a:gd name="connsiteX33" fmla="*/ 1600861 w 6373761"/>
                <a:gd name="connsiteY33" fmla="*/ 1208710 h 6874714"/>
                <a:gd name="connsiteX34" fmla="*/ 1531799 w 6373761"/>
                <a:gd name="connsiteY34" fmla="*/ 1260879 h 6874714"/>
                <a:gd name="connsiteX35" fmla="*/ 1463655 w 6373761"/>
                <a:gd name="connsiteY35" fmla="*/ 1314333 h 6874714"/>
                <a:gd name="connsiteX36" fmla="*/ 1200777 w 6373761"/>
                <a:gd name="connsiteY36" fmla="*/ 1541166 h 6874714"/>
                <a:gd name="connsiteX37" fmla="*/ 731501 w 6373761"/>
                <a:gd name="connsiteY37" fmla="*/ 2055754 h 6874714"/>
                <a:gd name="connsiteX38" fmla="*/ 531393 w 6373761"/>
                <a:gd name="connsiteY38" fmla="*/ 2342739 h 6874714"/>
                <a:gd name="connsiteX39" fmla="*/ 361033 w 6373761"/>
                <a:gd name="connsiteY39" fmla="*/ 2649046 h 6874714"/>
                <a:gd name="connsiteX40" fmla="*/ 323292 w 6373761"/>
                <a:gd name="connsiteY40" fmla="*/ 2728263 h 6874714"/>
                <a:gd name="connsiteX41" fmla="*/ 304945 w 6373761"/>
                <a:gd name="connsiteY41" fmla="*/ 2768193 h 6874714"/>
                <a:gd name="connsiteX42" fmla="*/ 287516 w 6373761"/>
                <a:gd name="connsiteY42" fmla="*/ 2808510 h 6874714"/>
                <a:gd name="connsiteX43" fmla="*/ 254230 w 6373761"/>
                <a:gd name="connsiteY43" fmla="*/ 2889788 h 6874714"/>
                <a:gd name="connsiteX44" fmla="*/ 223042 w 6373761"/>
                <a:gd name="connsiteY44" fmla="*/ 2971968 h 6874714"/>
                <a:gd name="connsiteX45" fmla="*/ 121611 w 6373761"/>
                <a:gd name="connsiteY45" fmla="*/ 3308544 h 6874714"/>
                <a:gd name="connsiteX46" fmla="*/ 39314 w 6373761"/>
                <a:gd name="connsiteY46" fmla="*/ 4005912 h 6874714"/>
                <a:gd name="connsiteX47" fmla="*/ 73910 w 6373761"/>
                <a:gd name="connsiteY47" fmla="*/ 4354081 h 6874714"/>
                <a:gd name="connsiteX48" fmla="*/ 179534 w 6373761"/>
                <a:gd name="connsiteY48" fmla="*/ 4687050 h 6874714"/>
                <a:gd name="connsiteX49" fmla="*/ 215964 w 6373761"/>
                <a:gd name="connsiteY49" fmla="*/ 4766654 h 6874714"/>
                <a:gd name="connsiteX50" fmla="*/ 256457 w 6373761"/>
                <a:gd name="connsiteY50" fmla="*/ 4844455 h 6874714"/>
                <a:gd name="connsiteX51" fmla="*/ 346225 w 6373761"/>
                <a:gd name="connsiteY51" fmla="*/ 4995290 h 6874714"/>
                <a:gd name="connsiteX52" fmla="*/ 445296 w 6373761"/>
                <a:gd name="connsiteY52" fmla="*/ 5140971 h 6874714"/>
                <a:gd name="connsiteX53" fmla="*/ 551443 w 6373761"/>
                <a:gd name="connsiteY53" fmla="*/ 5282531 h 6874714"/>
                <a:gd name="connsiteX54" fmla="*/ 772387 w 6373761"/>
                <a:gd name="connsiteY54" fmla="*/ 5562561 h 6874714"/>
                <a:gd name="connsiteX55" fmla="*/ 882858 w 6373761"/>
                <a:gd name="connsiteY55" fmla="*/ 5704507 h 6874714"/>
                <a:gd name="connsiteX56" fmla="*/ 990316 w 6373761"/>
                <a:gd name="connsiteY56" fmla="*/ 5848258 h 6874714"/>
                <a:gd name="connsiteX57" fmla="*/ 1097774 w 6373761"/>
                <a:gd name="connsiteY57" fmla="*/ 5987114 h 6874714"/>
                <a:gd name="connsiteX58" fmla="*/ 1210080 w 6373761"/>
                <a:gd name="connsiteY58" fmla="*/ 6121203 h 6874714"/>
                <a:gd name="connsiteX59" fmla="*/ 1448192 w 6373761"/>
                <a:gd name="connsiteY59" fmla="*/ 6374054 h 6874714"/>
                <a:gd name="connsiteX60" fmla="*/ 1982991 w 6373761"/>
                <a:gd name="connsiteY60" fmla="*/ 6796158 h 6874714"/>
                <a:gd name="connsiteX61" fmla="*/ 2118475 w 6373761"/>
                <a:gd name="connsiteY61" fmla="*/ 6874714 h 6874714"/>
                <a:gd name="connsiteX62" fmla="*/ 1569874 w 6373761"/>
                <a:gd name="connsiteY62" fmla="*/ 6874714 h 6874714"/>
                <a:gd name="connsiteX63" fmla="*/ 1507802 w 6373761"/>
                <a:gd name="connsiteY63" fmla="*/ 6817815 h 6874714"/>
                <a:gd name="connsiteX64" fmla="*/ 1256865 w 6373761"/>
                <a:gd name="connsiteY64" fmla="*/ 6543437 h 6874714"/>
                <a:gd name="connsiteX65" fmla="*/ 1038410 w 6373761"/>
                <a:gd name="connsiteY65" fmla="*/ 6248722 h 6874714"/>
                <a:gd name="connsiteX66" fmla="*/ 845380 w 6373761"/>
                <a:gd name="connsiteY66" fmla="*/ 5941386 h 6874714"/>
                <a:gd name="connsiteX67" fmla="*/ 755351 w 6373761"/>
                <a:gd name="connsiteY67" fmla="*/ 5788877 h 6874714"/>
                <a:gd name="connsiteX68" fmla="*/ 661784 w 6373761"/>
                <a:gd name="connsiteY68" fmla="*/ 5638944 h 6874714"/>
                <a:gd name="connsiteX69" fmla="*/ 466525 w 6373761"/>
                <a:gd name="connsiteY69" fmla="*/ 5340366 h 6874714"/>
                <a:gd name="connsiteX70" fmla="*/ 370992 w 6373761"/>
                <a:gd name="connsiteY70" fmla="*/ 5188502 h 6874714"/>
                <a:gd name="connsiteX71" fmla="*/ 280046 w 6373761"/>
                <a:gd name="connsiteY71" fmla="*/ 5033287 h 6874714"/>
                <a:gd name="connsiteX72" fmla="*/ 126853 w 6373761"/>
                <a:gd name="connsiteY72" fmla="*/ 4707660 h 6874714"/>
                <a:gd name="connsiteX73" fmla="*/ 30272 w 6373761"/>
                <a:gd name="connsiteY73" fmla="*/ 4362068 h 6874714"/>
                <a:gd name="connsiteX74" fmla="*/ 0 w 6373761"/>
                <a:gd name="connsiteY74" fmla="*/ 4005912 h 6874714"/>
                <a:gd name="connsiteX75" fmla="*/ 270480 w 6373761"/>
                <a:gd name="connsiteY75" fmla="*/ 2610532 h 6874714"/>
                <a:gd name="connsiteX76" fmla="*/ 415942 w 6373761"/>
                <a:gd name="connsiteY76" fmla="*/ 2280526 h 6874714"/>
                <a:gd name="connsiteX77" fmla="*/ 590102 w 6373761"/>
                <a:gd name="connsiteY77" fmla="*/ 1962626 h 6874714"/>
                <a:gd name="connsiteX78" fmla="*/ 1020719 w 6373761"/>
                <a:gd name="connsiteY78" fmla="*/ 1373070 h 6874714"/>
                <a:gd name="connsiteX79" fmla="*/ 1275080 w 6373761"/>
                <a:gd name="connsiteY79" fmla="*/ 1107081 h 6874714"/>
                <a:gd name="connsiteX80" fmla="*/ 1342437 w 6373761"/>
                <a:gd name="connsiteY80" fmla="*/ 1043965 h 6874714"/>
                <a:gd name="connsiteX81" fmla="*/ 1411106 w 6373761"/>
                <a:gd name="connsiteY81" fmla="*/ 982138 h 6874714"/>
                <a:gd name="connsiteX82" fmla="*/ 1553029 w 6373761"/>
                <a:gd name="connsiteY82" fmla="*/ 863376 h 6874714"/>
                <a:gd name="connsiteX83" fmla="*/ 2173401 w 6373761"/>
                <a:gd name="connsiteY83" fmla="*/ 454409 h 6874714"/>
                <a:gd name="connsiteX84" fmla="*/ 3599708 w 6373761"/>
                <a:gd name="connsiteY84" fmla="*/ 16332 h 6874714"/>
                <a:gd name="connsiteX85" fmla="*/ 3975975 w 6373761"/>
                <a:gd name="connsiteY85" fmla="*/ 263 h 687471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</a:cxnLst>
              <a:rect l="l" t="t" r="r" b="b"/>
              <a:pathLst>
                <a:path w="6373761" h="6874714">
                  <a:moveTo>
                    <a:pt x="6373761" y="5771297"/>
                  </a:moveTo>
                  <a:lnTo>
                    <a:pt x="6373761" y="6247960"/>
                  </a:lnTo>
                  <a:lnTo>
                    <a:pt x="6235932" y="6361930"/>
                  </a:lnTo>
                  <a:cubicBezTo>
                    <a:pt x="6143250" y="6437460"/>
                    <a:pt x="6051059" y="6512200"/>
                    <a:pt x="5960375" y="6587489"/>
                  </a:cubicBezTo>
                  <a:lnTo>
                    <a:pt x="5822907" y="6701871"/>
                  </a:lnTo>
                  <a:cubicBezTo>
                    <a:pt x="5776123" y="6740385"/>
                    <a:pt x="5729079" y="6778899"/>
                    <a:pt x="5681115" y="6816896"/>
                  </a:cubicBezTo>
                  <a:lnTo>
                    <a:pt x="5604096" y="6874714"/>
                  </a:lnTo>
                  <a:lnTo>
                    <a:pt x="4878485" y="6874714"/>
                  </a:lnTo>
                  <a:lnTo>
                    <a:pt x="5006014" y="6800200"/>
                  </a:lnTo>
                  <a:cubicBezTo>
                    <a:pt x="5054354" y="6770429"/>
                    <a:pt x="5102285" y="6739483"/>
                    <a:pt x="5149855" y="6707667"/>
                  </a:cubicBezTo>
                  <a:cubicBezTo>
                    <a:pt x="5244993" y="6643906"/>
                    <a:pt x="5338561" y="6576025"/>
                    <a:pt x="5431866" y="6506210"/>
                  </a:cubicBezTo>
                  <a:cubicBezTo>
                    <a:pt x="5478386" y="6471304"/>
                    <a:pt x="5524777" y="6435495"/>
                    <a:pt x="5571036" y="6399557"/>
                  </a:cubicBezTo>
                  <a:lnTo>
                    <a:pt x="5711649" y="6288912"/>
                  </a:lnTo>
                  <a:cubicBezTo>
                    <a:pt x="5902059" y="6140395"/>
                    <a:pt x="6093257" y="5998320"/>
                    <a:pt x="6276589" y="5852379"/>
                  </a:cubicBezTo>
                  <a:close/>
                  <a:moveTo>
                    <a:pt x="3975975" y="263"/>
                  </a:moveTo>
                  <a:cubicBezTo>
                    <a:pt x="4101550" y="1809"/>
                    <a:pt x="4226830" y="10149"/>
                    <a:pt x="4350473" y="24963"/>
                  </a:cubicBezTo>
                  <a:cubicBezTo>
                    <a:pt x="4598149" y="54846"/>
                    <a:pt x="4842943" y="108687"/>
                    <a:pt x="5077909" y="189450"/>
                  </a:cubicBezTo>
                  <a:cubicBezTo>
                    <a:pt x="5312876" y="269955"/>
                    <a:pt x="5537357" y="376867"/>
                    <a:pt x="5746507" y="505804"/>
                  </a:cubicBezTo>
                  <a:cubicBezTo>
                    <a:pt x="5955527" y="634999"/>
                    <a:pt x="6148688" y="786864"/>
                    <a:pt x="6322456" y="956633"/>
                  </a:cubicBezTo>
                  <a:lnTo>
                    <a:pt x="6373761" y="1011863"/>
                  </a:lnTo>
                  <a:lnTo>
                    <a:pt x="6373761" y="1185075"/>
                  </a:lnTo>
                  <a:lnTo>
                    <a:pt x="6359489" y="1169497"/>
                  </a:lnTo>
                  <a:cubicBezTo>
                    <a:pt x="6318811" y="1127602"/>
                    <a:pt x="6276917" y="1086890"/>
                    <a:pt x="6233869" y="1047442"/>
                  </a:cubicBezTo>
                  <a:cubicBezTo>
                    <a:pt x="6147509" y="968870"/>
                    <a:pt x="6056431" y="895448"/>
                    <a:pt x="5961423" y="827953"/>
                  </a:cubicBezTo>
                  <a:cubicBezTo>
                    <a:pt x="5865891" y="761102"/>
                    <a:pt x="5766688" y="699403"/>
                    <a:pt x="5663555" y="645304"/>
                  </a:cubicBezTo>
                  <a:cubicBezTo>
                    <a:pt x="5457943" y="535816"/>
                    <a:pt x="5238703" y="453894"/>
                    <a:pt x="5013827" y="397863"/>
                  </a:cubicBezTo>
                  <a:cubicBezTo>
                    <a:pt x="4788953" y="341703"/>
                    <a:pt x="4558442" y="310917"/>
                    <a:pt x="4327409" y="302545"/>
                  </a:cubicBezTo>
                  <a:cubicBezTo>
                    <a:pt x="4096111" y="293012"/>
                    <a:pt x="3867174" y="305893"/>
                    <a:pt x="3639939" y="338868"/>
                  </a:cubicBezTo>
                  <a:cubicBezTo>
                    <a:pt x="3526585" y="355999"/>
                    <a:pt x="3413885" y="377254"/>
                    <a:pt x="3302495" y="403659"/>
                  </a:cubicBezTo>
                  <a:cubicBezTo>
                    <a:pt x="3191107" y="430451"/>
                    <a:pt x="3080634" y="460978"/>
                    <a:pt x="2971604" y="496273"/>
                  </a:cubicBezTo>
                  <a:cubicBezTo>
                    <a:pt x="2862573" y="531437"/>
                    <a:pt x="2754854" y="570852"/>
                    <a:pt x="2648706" y="614389"/>
                  </a:cubicBezTo>
                  <a:cubicBezTo>
                    <a:pt x="2542690" y="658056"/>
                    <a:pt x="2438114" y="705714"/>
                    <a:pt x="2335374" y="757109"/>
                  </a:cubicBezTo>
                  <a:cubicBezTo>
                    <a:pt x="2129894" y="859769"/>
                    <a:pt x="1931228" y="976855"/>
                    <a:pt x="1741342" y="1107725"/>
                  </a:cubicBezTo>
                  <a:cubicBezTo>
                    <a:pt x="1694035" y="1140571"/>
                    <a:pt x="1646858" y="1173933"/>
                    <a:pt x="1600861" y="1208710"/>
                  </a:cubicBezTo>
                  <a:cubicBezTo>
                    <a:pt x="1577535" y="1225713"/>
                    <a:pt x="1554732" y="1243361"/>
                    <a:pt x="1531799" y="1260879"/>
                  </a:cubicBezTo>
                  <a:cubicBezTo>
                    <a:pt x="1508735" y="1278267"/>
                    <a:pt x="1486064" y="1296171"/>
                    <a:pt x="1463655" y="1314333"/>
                  </a:cubicBezTo>
                  <a:cubicBezTo>
                    <a:pt x="1373627" y="1386853"/>
                    <a:pt x="1285564" y="1462077"/>
                    <a:pt x="1200777" y="1541166"/>
                  </a:cubicBezTo>
                  <a:cubicBezTo>
                    <a:pt x="1030810" y="1698827"/>
                    <a:pt x="873161" y="1870785"/>
                    <a:pt x="731501" y="2055754"/>
                  </a:cubicBezTo>
                  <a:cubicBezTo>
                    <a:pt x="660734" y="2148239"/>
                    <a:pt x="593771" y="2243944"/>
                    <a:pt x="531393" y="2342739"/>
                  </a:cubicBezTo>
                  <a:cubicBezTo>
                    <a:pt x="470063" y="2442050"/>
                    <a:pt x="412140" y="2543810"/>
                    <a:pt x="361033" y="2649046"/>
                  </a:cubicBezTo>
                  <a:cubicBezTo>
                    <a:pt x="347798" y="2675194"/>
                    <a:pt x="335479" y="2701728"/>
                    <a:pt x="323292" y="2728263"/>
                  </a:cubicBezTo>
                  <a:lnTo>
                    <a:pt x="304945" y="2768193"/>
                  </a:lnTo>
                  <a:lnTo>
                    <a:pt x="287516" y="2808510"/>
                  </a:lnTo>
                  <a:cubicBezTo>
                    <a:pt x="276115" y="2835432"/>
                    <a:pt x="264583" y="2862352"/>
                    <a:pt x="254230" y="2889788"/>
                  </a:cubicBezTo>
                  <a:cubicBezTo>
                    <a:pt x="243877" y="2917224"/>
                    <a:pt x="232477" y="2944274"/>
                    <a:pt x="223042" y="2971968"/>
                  </a:cubicBezTo>
                  <a:cubicBezTo>
                    <a:pt x="182679" y="3081970"/>
                    <a:pt x="148475" y="3194291"/>
                    <a:pt x="121611" y="3308544"/>
                  </a:cubicBezTo>
                  <a:cubicBezTo>
                    <a:pt x="67096" y="3536534"/>
                    <a:pt x="39183" y="3771224"/>
                    <a:pt x="39314" y="4005912"/>
                  </a:cubicBezTo>
                  <a:cubicBezTo>
                    <a:pt x="39969" y="4122871"/>
                    <a:pt x="51109" y="4239571"/>
                    <a:pt x="73910" y="4354081"/>
                  </a:cubicBezTo>
                  <a:cubicBezTo>
                    <a:pt x="97892" y="4468334"/>
                    <a:pt x="132619" y="4580140"/>
                    <a:pt x="179534" y="4687050"/>
                  </a:cubicBezTo>
                  <a:cubicBezTo>
                    <a:pt x="190673" y="4713972"/>
                    <a:pt x="203647" y="4740249"/>
                    <a:pt x="215964" y="4766654"/>
                  </a:cubicBezTo>
                  <a:cubicBezTo>
                    <a:pt x="229332" y="4792674"/>
                    <a:pt x="242043" y="4818950"/>
                    <a:pt x="256457" y="4844455"/>
                  </a:cubicBezTo>
                  <a:cubicBezTo>
                    <a:pt x="283978" y="4895978"/>
                    <a:pt x="314642" y="4945956"/>
                    <a:pt x="346225" y="4995290"/>
                  </a:cubicBezTo>
                  <a:cubicBezTo>
                    <a:pt x="377676" y="5044752"/>
                    <a:pt x="411355" y="5092926"/>
                    <a:pt x="445296" y="5140971"/>
                  </a:cubicBezTo>
                  <a:cubicBezTo>
                    <a:pt x="479760" y="5188630"/>
                    <a:pt x="515537" y="5235645"/>
                    <a:pt x="551443" y="5282531"/>
                  </a:cubicBezTo>
                  <a:cubicBezTo>
                    <a:pt x="623387" y="5376434"/>
                    <a:pt x="698608" y="5468402"/>
                    <a:pt x="772387" y="5562561"/>
                  </a:cubicBezTo>
                  <a:cubicBezTo>
                    <a:pt x="809472" y="5609448"/>
                    <a:pt x="846428" y="5656719"/>
                    <a:pt x="882858" y="5704507"/>
                  </a:cubicBezTo>
                  <a:cubicBezTo>
                    <a:pt x="919159" y="5751909"/>
                    <a:pt x="955196" y="5802273"/>
                    <a:pt x="990316" y="5848258"/>
                  </a:cubicBezTo>
                  <a:cubicBezTo>
                    <a:pt x="1025175" y="5895402"/>
                    <a:pt x="1061736" y="5941129"/>
                    <a:pt x="1097774" y="5987114"/>
                  </a:cubicBezTo>
                  <a:cubicBezTo>
                    <a:pt x="1134860" y="6032326"/>
                    <a:pt x="1171684" y="6077536"/>
                    <a:pt x="1210080" y="6121203"/>
                  </a:cubicBezTo>
                  <a:cubicBezTo>
                    <a:pt x="1286350" y="6209051"/>
                    <a:pt x="1365632" y="6293677"/>
                    <a:pt x="1448192" y="6374054"/>
                  </a:cubicBezTo>
                  <a:cubicBezTo>
                    <a:pt x="1613572" y="6534420"/>
                    <a:pt x="1792057" y="6677526"/>
                    <a:pt x="1982991" y="6796158"/>
                  </a:cubicBezTo>
                  <a:lnTo>
                    <a:pt x="2118475" y="6874714"/>
                  </a:lnTo>
                  <a:lnTo>
                    <a:pt x="1569874" y="6874714"/>
                  </a:lnTo>
                  <a:lnTo>
                    <a:pt x="1507802" y="6817815"/>
                  </a:lnTo>
                  <a:cubicBezTo>
                    <a:pt x="1418412" y="6730595"/>
                    <a:pt x="1334903" y="6638562"/>
                    <a:pt x="1256865" y="6543437"/>
                  </a:cubicBezTo>
                  <a:cubicBezTo>
                    <a:pt x="1179155" y="6447861"/>
                    <a:pt x="1106817" y="6349194"/>
                    <a:pt x="1038410" y="6248722"/>
                  </a:cubicBezTo>
                  <a:cubicBezTo>
                    <a:pt x="969873" y="6148253"/>
                    <a:pt x="905922" y="6045592"/>
                    <a:pt x="845380" y="5941386"/>
                  </a:cubicBezTo>
                  <a:cubicBezTo>
                    <a:pt x="814453" y="5888704"/>
                    <a:pt x="786147" y="5839370"/>
                    <a:pt x="755351" y="5788877"/>
                  </a:cubicBezTo>
                  <a:cubicBezTo>
                    <a:pt x="724817" y="5738771"/>
                    <a:pt x="693760" y="5688665"/>
                    <a:pt x="661784" y="5638944"/>
                  </a:cubicBezTo>
                  <a:lnTo>
                    <a:pt x="466525" y="5340366"/>
                  </a:lnTo>
                  <a:cubicBezTo>
                    <a:pt x="434156" y="5290131"/>
                    <a:pt x="402181" y="5239639"/>
                    <a:pt x="370992" y="5188502"/>
                  </a:cubicBezTo>
                  <a:cubicBezTo>
                    <a:pt x="339803" y="5137364"/>
                    <a:pt x="308876" y="5086099"/>
                    <a:pt x="280046" y="5033287"/>
                  </a:cubicBezTo>
                  <a:cubicBezTo>
                    <a:pt x="222255" y="4928179"/>
                    <a:pt x="169181" y="4819982"/>
                    <a:pt x="126853" y="4707660"/>
                  </a:cubicBezTo>
                  <a:cubicBezTo>
                    <a:pt x="83739" y="4595725"/>
                    <a:pt x="51764" y="4479670"/>
                    <a:pt x="30272" y="4362068"/>
                  </a:cubicBezTo>
                  <a:cubicBezTo>
                    <a:pt x="9698" y="4244466"/>
                    <a:pt x="0" y="4125060"/>
                    <a:pt x="0" y="4005912"/>
                  </a:cubicBezTo>
                  <a:cubicBezTo>
                    <a:pt x="1704" y="3530867"/>
                    <a:pt x="95140" y="3057110"/>
                    <a:pt x="270480" y="2610532"/>
                  </a:cubicBezTo>
                  <a:cubicBezTo>
                    <a:pt x="314511" y="2498984"/>
                    <a:pt x="362212" y="2388466"/>
                    <a:pt x="415942" y="2280526"/>
                  </a:cubicBezTo>
                  <a:cubicBezTo>
                    <a:pt x="468884" y="2172197"/>
                    <a:pt x="527199" y="2066188"/>
                    <a:pt x="590102" y="1962626"/>
                  </a:cubicBezTo>
                  <a:cubicBezTo>
                    <a:pt x="716037" y="1755631"/>
                    <a:pt x="859794" y="1557653"/>
                    <a:pt x="1020719" y="1373070"/>
                  </a:cubicBezTo>
                  <a:cubicBezTo>
                    <a:pt x="1101575" y="1281101"/>
                    <a:pt x="1185969" y="1191838"/>
                    <a:pt x="1275080" y="1107081"/>
                  </a:cubicBezTo>
                  <a:cubicBezTo>
                    <a:pt x="1297227" y="1085699"/>
                    <a:pt x="1319504" y="1064575"/>
                    <a:pt x="1342437" y="1043965"/>
                  </a:cubicBezTo>
                  <a:cubicBezTo>
                    <a:pt x="1365240" y="1023226"/>
                    <a:pt x="1387648" y="1002102"/>
                    <a:pt x="1411106" y="982138"/>
                  </a:cubicBezTo>
                  <a:cubicBezTo>
                    <a:pt x="1457497" y="941563"/>
                    <a:pt x="1505065" y="902276"/>
                    <a:pt x="1553029" y="863376"/>
                  </a:cubicBezTo>
                  <a:cubicBezTo>
                    <a:pt x="1745798" y="708806"/>
                    <a:pt x="1954030" y="571882"/>
                    <a:pt x="2173401" y="454409"/>
                  </a:cubicBezTo>
                  <a:cubicBezTo>
                    <a:pt x="2612013" y="219334"/>
                    <a:pt x="3099505" y="65666"/>
                    <a:pt x="3599708" y="16332"/>
                  </a:cubicBezTo>
                  <a:cubicBezTo>
                    <a:pt x="3724530" y="3966"/>
                    <a:pt x="3850400" y="-1283"/>
                    <a:pt x="3975975" y="263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1" name="Freeform: Shape 2060">
              <a:extLst>
                <a:ext uri="{FF2B5EF4-FFF2-40B4-BE49-F238E27FC236}">
                  <a16:creationId xmlns:a16="http://schemas.microsoft.com/office/drawing/2014/main" id="{61023DD2-2E6F-4419-B404-80F08460BEA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865276" y="313387"/>
              <a:ext cx="6326724" cy="6561326"/>
            </a:xfrm>
            <a:custGeom>
              <a:avLst/>
              <a:gdLst>
                <a:gd name="connsiteX0" fmla="*/ 6326724 w 6326724"/>
                <a:gd name="connsiteY0" fmla="*/ 5020808 h 6561326"/>
                <a:gd name="connsiteX1" fmla="*/ 6326724 w 6326724"/>
                <a:gd name="connsiteY1" fmla="*/ 5698632 h 6561326"/>
                <a:gd name="connsiteX2" fmla="*/ 6067438 w 6326724"/>
                <a:gd name="connsiteY2" fmla="*/ 5902509 h 6561326"/>
                <a:gd name="connsiteX3" fmla="*/ 5799974 w 6326724"/>
                <a:gd name="connsiteY3" fmla="*/ 6102017 h 6561326"/>
                <a:gd name="connsiteX4" fmla="*/ 5665258 w 6326724"/>
                <a:gd name="connsiteY4" fmla="*/ 6202100 h 6561326"/>
                <a:gd name="connsiteX5" fmla="*/ 5526873 w 6326724"/>
                <a:gd name="connsiteY5" fmla="*/ 6302828 h 6561326"/>
                <a:gd name="connsiteX6" fmla="*/ 5385080 w 6326724"/>
                <a:gd name="connsiteY6" fmla="*/ 6402268 h 6561326"/>
                <a:gd name="connsiteX7" fmla="*/ 5238833 w 6326724"/>
                <a:gd name="connsiteY7" fmla="*/ 6498875 h 6561326"/>
                <a:gd name="connsiteX8" fmla="*/ 5138040 w 6326724"/>
                <a:gd name="connsiteY8" fmla="*/ 6561326 h 6561326"/>
                <a:gd name="connsiteX9" fmla="*/ 3946072 w 6326724"/>
                <a:gd name="connsiteY9" fmla="*/ 6561326 h 6561326"/>
                <a:gd name="connsiteX10" fmla="*/ 3976009 w 6326724"/>
                <a:gd name="connsiteY10" fmla="*/ 6555242 h 6561326"/>
                <a:gd name="connsiteX11" fmla="*/ 4404855 w 6326724"/>
                <a:gd name="connsiteY11" fmla="*/ 6399048 h 6561326"/>
                <a:gd name="connsiteX12" fmla="*/ 4938868 w 6326724"/>
                <a:gd name="connsiteY12" fmla="*/ 6072132 h 6561326"/>
                <a:gd name="connsiteX13" fmla="*/ 5068342 w 6326724"/>
                <a:gd name="connsiteY13" fmla="*/ 5976042 h 6561326"/>
                <a:gd name="connsiteX14" fmla="*/ 5197816 w 6326724"/>
                <a:gd name="connsiteY14" fmla="*/ 5876730 h 6561326"/>
                <a:gd name="connsiteX15" fmla="*/ 5460039 w 6326724"/>
                <a:gd name="connsiteY15" fmla="*/ 5670637 h 6561326"/>
                <a:gd name="connsiteX16" fmla="*/ 5999033 w 6326724"/>
                <a:gd name="connsiteY16" fmla="*/ 5271718 h 6561326"/>
                <a:gd name="connsiteX17" fmla="*/ 6258766 w 6326724"/>
                <a:gd name="connsiteY17" fmla="*/ 5077603 h 6561326"/>
                <a:gd name="connsiteX18" fmla="*/ 4139342 w 6326724"/>
                <a:gd name="connsiteY18" fmla="*/ 440 h 6561326"/>
                <a:gd name="connsiteX19" fmla="*/ 4315744 w 6326724"/>
                <a:gd name="connsiteY19" fmla="*/ 6808 h 6561326"/>
                <a:gd name="connsiteX20" fmla="*/ 5015400 w 6326724"/>
                <a:gd name="connsiteY20" fmla="*/ 113591 h 6561326"/>
                <a:gd name="connsiteX21" fmla="*/ 5681114 w 6326724"/>
                <a:gd name="connsiteY21" fmla="*/ 361418 h 6561326"/>
                <a:gd name="connsiteX22" fmla="*/ 6270952 w 6326724"/>
                <a:gd name="connsiteY22" fmla="*/ 755441 h 6561326"/>
                <a:gd name="connsiteX23" fmla="*/ 6326724 w 6326724"/>
                <a:gd name="connsiteY23" fmla="*/ 807432 h 6561326"/>
                <a:gd name="connsiteX24" fmla="*/ 6326724 w 6326724"/>
                <a:gd name="connsiteY24" fmla="*/ 1231565 h 6561326"/>
                <a:gd name="connsiteX25" fmla="*/ 6302093 w 6326724"/>
                <a:gd name="connsiteY25" fmla="*/ 1203002 h 6561326"/>
                <a:gd name="connsiteX26" fmla="*/ 6066914 w 6326724"/>
                <a:gd name="connsiteY26" fmla="*/ 989616 h 6561326"/>
                <a:gd name="connsiteX27" fmla="*/ 5533688 w 6326724"/>
                <a:gd name="connsiteY27" fmla="*/ 647242 h 6561326"/>
                <a:gd name="connsiteX28" fmla="*/ 4933626 w 6326724"/>
                <a:gd name="connsiteY28" fmla="*/ 432262 h 6561326"/>
                <a:gd name="connsiteX29" fmla="*/ 4296873 w 6326724"/>
                <a:gd name="connsiteY29" fmla="*/ 343126 h 6561326"/>
                <a:gd name="connsiteX30" fmla="*/ 3651602 w 6326724"/>
                <a:gd name="connsiteY30" fmla="*/ 365797 h 6561326"/>
                <a:gd name="connsiteX31" fmla="*/ 3018256 w 6326724"/>
                <a:gd name="connsiteY31" fmla="*/ 496666 h 6561326"/>
                <a:gd name="connsiteX32" fmla="*/ 2412429 w 6326724"/>
                <a:gd name="connsiteY32" fmla="*/ 724399 h 6561326"/>
                <a:gd name="connsiteX33" fmla="*/ 1329857 w 6326724"/>
                <a:gd name="connsiteY33" fmla="*/ 1424086 h 6561326"/>
                <a:gd name="connsiteX34" fmla="*/ 887314 w 6326724"/>
                <a:gd name="connsiteY34" fmla="*/ 1891015 h 6561326"/>
                <a:gd name="connsiteX35" fmla="*/ 537420 w 6326724"/>
                <a:gd name="connsiteY35" fmla="*/ 2427245 h 6561326"/>
                <a:gd name="connsiteX36" fmla="*/ 299965 w 6326724"/>
                <a:gd name="connsiteY36" fmla="*/ 3020021 h 6561326"/>
                <a:gd name="connsiteX37" fmla="*/ 213606 w 6326724"/>
                <a:gd name="connsiteY37" fmla="*/ 3651953 h 6561326"/>
                <a:gd name="connsiteX38" fmla="*/ 250036 w 6326724"/>
                <a:gd name="connsiteY38" fmla="*/ 3961352 h 6561326"/>
                <a:gd name="connsiteX39" fmla="*/ 357625 w 6326724"/>
                <a:gd name="connsiteY39" fmla="*/ 4250783 h 6561326"/>
                <a:gd name="connsiteX40" fmla="*/ 432715 w 6326724"/>
                <a:gd name="connsiteY40" fmla="*/ 4387063 h 6561326"/>
                <a:gd name="connsiteX41" fmla="*/ 518943 w 6326724"/>
                <a:gd name="connsiteY41" fmla="*/ 4518962 h 6561326"/>
                <a:gd name="connsiteX42" fmla="*/ 718133 w 6326724"/>
                <a:gd name="connsiteY42" fmla="*/ 4773874 h 6561326"/>
                <a:gd name="connsiteX43" fmla="*/ 933704 w 6326724"/>
                <a:gd name="connsiteY43" fmla="*/ 5030717 h 6561326"/>
                <a:gd name="connsiteX44" fmla="*/ 1040900 w 6326724"/>
                <a:gd name="connsiteY44" fmla="*/ 5164806 h 6561326"/>
                <a:gd name="connsiteX45" fmla="*/ 1092401 w 6326724"/>
                <a:gd name="connsiteY45" fmla="*/ 5230628 h 6561326"/>
                <a:gd name="connsiteX46" fmla="*/ 1142854 w 6326724"/>
                <a:gd name="connsiteY46" fmla="*/ 5293615 h 6561326"/>
                <a:gd name="connsiteX47" fmla="*/ 1576354 w 6326724"/>
                <a:gd name="connsiteY47" fmla="*/ 5759128 h 6561326"/>
                <a:gd name="connsiteX48" fmla="*/ 1806865 w 6326724"/>
                <a:gd name="connsiteY48" fmla="*/ 5968571 h 6561326"/>
                <a:gd name="connsiteX49" fmla="*/ 2048253 w 6326724"/>
                <a:gd name="connsiteY49" fmla="*/ 6161654 h 6561326"/>
                <a:gd name="connsiteX50" fmla="*/ 2587506 w 6326724"/>
                <a:gd name="connsiteY50" fmla="*/ 6467059 h 6561326"/>
                <a:gd name="connsiteX51" fmla="*/ 2889176 w 6326724"/>
                <a:gd name="connsiteY51" fmla="*/ 6553360 h 6561326"/>
                <a:gd name="connsiteX52" fmla="*/ 2929698 w 6326724"/>
                <a:gd name="connsiteY52" fmla="*/ 6561326 h 6561326"/>
                <a:gd name="connsiteX53" fmla="*/ 1816374 w 6326724"/>
                <a:gd name="connsiteY53" fmla="*/ 6561326 h 6561326"/>
                <a:gd name="connsiteX54" fmla="*/ 1787601 w 6326724"/>
                <a:gd name="connsiteY54" fmla="*/ 6545761 h 6561326"/>
                <a:gd name="connsiteX55" fmla="*/ 1225544 w 6326724"/>
                <a:gd name="connsiteY55" fmla="*/ 6094158 h 6561326"/>
                <a:gd name="connsiteX56" fmla="*/ 997654 w 6326724"/>
                <a:gd name="connsiteY56" fmla="*/ 5822374 h 6561326"/>
                <a:gd name="connsiteX57" fmla="*/ 798596 w 6326724"/>
                <a:gd name="connsiteY57" fmla="*/ 5534615 h 6561326"/>
                <a:gd name="connsiteX58" fmla="*/ 752075 w 6326724"/>
                <a:gd name="connsiteY58" fmla="*/ 5461324 h 6561326"/>
                <a:gd name="connsiteX59" fmla="*/ 707650 w 6326724"/>
                <a:gd name="connsiteY59" fmla="*/ 5390221 h 6561326"/>
                <a:gd name="connsiteX60" fmla="*/ 619980 w 6326724"/>
                <a:gd name="connsiteY60" fmla="*/ 5252396 h 6561326"/>
                <a:gd name="connsiteX61" fmla="*/ 438349 w 6326724"/>
                <a:gd name="connsiteY61" fmla="*/ 4970822 h 6561326"/>
                <a:gd name="connsiteX62" fmla="*/ 261044 w 6326724"/>
                <a:gd name="connsiteY62" fmla="*/ 4673145 h 6561326"/>
                <a:gd name="connsiteX63" fmla="*/ 181107 w 6326724"/>
                <a:gd name="connsiteY63" fmla="*/ 4515356 h 6561326"/>
                <a:gd name="connsiteX64" fmla="*/ 113224 w 6326724"/>
                <a:gd name="connsiteY64" fmla="*/ 4350223 h 6561326"/>
                <a:gd name="connsiteX65" fmla="*/ 61199 w 6326724"/>
                <a:gd name="connsiteY65" fmla="*/ 4178908 h 6561326"/>
                <a:gd name="connsiteX66" fmla="*/ 41804 w 6326724"/>
                <a:gd name="connsiteY66" fmla="*/ 4091577 h 6561326"/>
                <a:gd name="connsiteX67" fmla="*/ 33287 w 6326724"/>
                <a:gd name="connsiteY67" fmla="*/ 4047781 h 6561326"/>
                <a:gd name="connsiteX68" fmla="*/ 26209 w 6326724"/>
                <a:gd name="connsiteY68" fmla="*/ 4003858 h 6561326"/>
                <a:gd name="connsiteX69" fmla="*/ 0 w 6326724"/>
                <a:gd name="connsiteY69" fmla="*/ 3651953 h 6561326"/>
                <a:gd name="connsiteX70" fmla="*/ 72731 w 6326724"/>
                <a:gd name="connsiteY70" fmla="*/ 2966307 h 6561326"/>
                <a:gd name="connsiteX71" fmla="*/ 291316 w 6326724"/>
                <a:gd name="connsiteY71" fmla="*/ 2309385 h 6561326"/>
                <a:gd name="connsiteX72" fmla="*/ 1110878 w 6326724"/>
                <a:gd name="connsiteY72" fmla="*/ 1193776 h 6561326"/>
                <a:gd name="connsiteX73" fmla="*/ 1654327 w 6326724"/>
                <a:gd name="connsiteY73" fmla="*/ 756730 h 6561326"/>
                <a:gd name="connsiteX74" fmla="*/ 2261727 w 6326724"/>
                <a:gd name="connsiteY74" fmla="*/ 409720 h 6561326"/>
                <a:gd name="connsiteX75" fmla="*/ 3610060 w 6326724"/>
                <a:gd name="connsiteY75" fmla="*/ 27032 h 6561326"/>
                <a:gd name="connsiteX76" fmla="*/ 4139342 w 6326724"/>
                <a:gd name="connsiteY76" fmla="*/ 440 h 656132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</a:cxnLst>
              <a:rect l="l" t="t" r="r" b="b"/>
              <a:pathLst>
                <a:path w="6326724" h="6561326">
                  <a:moveTo>
                    <a:pt x="6326724" y="5020808"/>
                  </a:moveTo>
                  <a:lnTo>
                    <a:pt x="6326724" y="5698632"/>
                  </a:lnTo>
                  <a:lnTo>
                    <a:pt x="6067438" y="5902509"/>
                  </a:lnTo>
                  <a:cubicBezTo>
                    <a:pt x="5977868" y="5970407"/>
                    <a:pt x="5888364" y="6036453"/>
                    <a:pt x="5799974" y="6102017"/>
                  </a:cubicBezTo>
                  <a:lnTo>
                    <a:pt x="5665258" y="6202100"/>
                  </a:lnTo>
                  <a:cubicBezTo>
                    <a:pt x="5619654" y="6235719"/>
                    <a:pt x="5573656" y="6269596"/>
                    <a:pt x="5526873" y="6302828"/>
                  </a:cubicBezTo>
                  <a:cubicBezTo>
                    <a:pt x="5480220" y="6336189"/>
                    <a:pt x="5433044" y="6369423"/>
                    <a:pt x="5385080" y="6402268"/>
                  </a:cubicBezTo>
                  <a:cubicBezTo>
                    <a:pt x="5336988" y="6434857"/>
                    <a:pt x="5288500" y="6467187"/>
                    <a:pt x="5238833" y="6498875"/>
                  </a:cubicBezTo>
                  <a:lnTo>
                    <a:pt x="5138040" y="6561326"/>
                  </a:lnTo>
                  <a:lnTo>
                    <a:pt x="3946072" y="6561326"/>
                  </a:lnTo>
                  <a:lnTo>
                    <a:pt x="3976009" y="6555242"/>
                  </a:lnTo>
                  <a:cubicBezTo>
                    <a:pt x="4123712" y="6519227"/>
                    <a:pt x="4266863" y="6466383"/>
                    <a:pt x="4404855" y="6399048"/>
                  </a:cubicBezTo>
                  <a:cubicBezTo>
                    <a:pt x="4589500" y="6310299"/>
                    <a:pt x="4765232" y="6196690"/>
                    <a:pt x="4938868" y="6072132"/>
                  </a:cubicBezTo>
                  <a:cubicBezTo>
                    <a:pt x="4982245" y="6041089"/>
                    <a:pt x="5025359" y="6008630"/>
                    <a:pt x="5068342" y="5976042"/>
                  </a:cubicBezTo>
                  <a:cubicBezTo>
                    <a:pt x="5111588" y="5943453"/>
                    <a:pt x="5154702" y="5910349"/>
                    <a:pt x="5197816" y="5876730"/>
                  </a:cubicBezTo>
                  <a:lnTo>
                    <a:pt x="5460039" y="5670637"/>
                  </a:lnTo>
                  <a:cubicBezTo>
                    <a:pt x="5639966" y="5530365"/>
                    <a:pt x="5821596" y="5399753"/>
                    <a:pt x="5999033" y="5271718"/>
                  </a:cubicBezTo>
                  <a:cubicBezTo>
                    <a:pt x="6087686" y="5207700"/>
                    <a:pt x="6174667" y="5143360"/>
                    <a:pt x="6258766" y="5077603"/>
                  </a:cubicBezTo>
                  <a:close/>
                  <a:moveTo>
                    <a:pt x="4139342" y="440"/>
                  </a:moveTo>
                  <a:cubicBezTo>
                    <a:pt x="4198237" y="1301"/>
                    <a:pt x="4257068" y="3427"/>
                    <a:pt x="4315744" y="6808"/>
                  </a:cubicBezTo>
                  <a:cubicBezTo>
                    <a:pt x="4550841" y="20849"/>
                    <a:pt x="4785806" y="55240"/>
                    <a:pt x="5015400" y="113591"/>
                  </a:cubicBezTo>
                  <a:cubicBezTo>
                    <a:pt x="5244992" y="171812"/>
                    <a:pt x="5469212" y="254249"/>
                    <a:pt x="5681114" y="361418"/>
                  </a:cubicBezTo>
                  <a:cubicBezTo>
                    <a:pt x="5892754" y="468586"/>
                    <a:pt x="6093124" y="599584"/>
                    <a:pt x="6270952" y="755441"/>
                  </a:cubicBezTo>
                  <a:lnTo>
                    <a:pt x="6326724" y="807432"/>
                  </a:lnTo>
                  <a:lnTo>
                    <a:pt x="6326724" y="1231565"/>
                  </a:lnTo>
                  <a:lnTo>
                    <a:pt x="6302093" y="1203002"/>
                  </a:lnTo>
                  <a:cubicBezTo>
                    <a:pt x="6227937" y="1127247"/>
                    <a:pt x="6149211" y="1056081"/>
                    <a:pt x="6066914" y="989616"/>
                  </a:cubicBezTo>
                  <a:cubicBezTo>
                    <a:pt x="5902714" y="856299"/>
                    <a:pt x="5724360" y="740371"/>
                    <a:pt x="5533688" y="647242"/>
                  </a:cubicBezTo>
                  <a:cubicBezTo>
                    <a:pt x="5343146" y="553857"/>
                    <a:pt x="5141466" y="482239"/>
                    <a:pt x="4933626" y="432262"/>
                  </a:cubicBezTo>
                  <a:cubicBezTo>
                    <a:pt x="4725788" y="382156"/>
                    <a:pt x="4512182" y="353303"/>
                    <a:pt x="4296873" y="343126"/>
                  </a:cubicBezTo>
                  <a:cubicBezTo>
                    <a:pt x="4081172" y="332435"/>
                    <a:pt x="3865732" y="339520"/>
                    <a:pt x="3651602" y="365797"/>
                  </a:cubicBezTo>
                  <a:cubicBezTo>
                    <a:pt x="3437604" y="392202"/>
                    <a:pt x="3225572" y="436384"/>
                    <a:pt x="3018256" y="496666"/>
                  </a:cubicBezTo>
                  <a:cubicBezTo>
                    <a:pt x="2810809" y="556691"/>
                    <a:pt x="2608474" y="634362"/>
                    <a:pt x="2412429" y="724399"/>
                  </a:cubicBezTo>
                  <a:cubicBezTo>
                    <a:pt x="2019160" y="902541"/>
                    <a:pt x="1651969" y="1138775"/>
                    <a:pt x="1329857" y="1424086"/>
                  </a:cubicBezTo>
                  <a:cubicBezTo>
                    <a:pt x="1169326" y="1567192"/>
                    <a:pt x="1020588" y="1723307"/>
                    <a:pt x="887314" y="1891015"/>
                  </a:cubicBezTo>
                  <a:cubicBezTo>
                    <a:pt x="753778" y="2058466"/>
                    <a:pt x="635967" y="2238026"/>
                    <a:pt x="537420" y="2427245"/>
                  </a:cubicBezTo>
                  <a:cubicBezTo>
                    <a:pt x="438874" y="2616335"/>
                    <a:pt x="356839" y="2814313"/>
                    <a:pt x="299965" y="3020021"/>
                  </a:cubicBezTo>
                  <a:cubicBezTo>
                    <a:pt x="242961" y="3225212"/>
                    <a:pt x="213474" y="3438518"/>
                    <a:pt x="213606" y="3651953"/>
                  </a:cubicBezTo>
                  <a:cubicBezTo>
                    <a:pt x="214785" y="3756804"/>
                    <a:pt x="225269" y="3860881"/>
                    <a:pt x="250036" y="3961352"/>
                  </a:cubicBezTo>
                  <a:cubicBezTo>
                    <a:pt x="274412" y="4061950"/>
                    <a:pt x="312284" y="4158171"/>
                    <a:pt x="357625" y="4250783"/>
                  </a:cubicBezTo>
                  <a:cubicBezTo>
                    <a:pt x="380558" y="4297025"/>
                    <a:pt x="405982" y="4342366"/>
                    <a:pt x="432715" y="4387063"/>
                  </a:cubicBezTo>
                  <a:cubicBezTo>
                    <a:pt x="459841" y="4431630"/>
                    <a:pt x="488803" y="4475554"/>
                    <a:pt x="518943" y="4518962"/>
                  </a:cubicBezTo>
                  <a:cubicBezTo>
                    <a:pt x="580011" y="4605521"/>
                    <a:pt x="647893" y="4689504"/>
                    <a:pt x="718133" y="4773874"/>
                  </a:cubicBezTo>
                  <a:cubicBezTo>
                    <a:pt x="788374" y="4858372"/>
                    <a:pt x="861760" y="4942871"/>
                    <a:pt x="933704" y="5030717"/>
                  </a:cubicBezTo>
                  <a:cubicBezTo>
                    <a:pt x="969742" y="5074512"/>
                    <a:pt x="1005387" y="5119337"/>
                    <a:pt x="1040900" y="5164806"/>
                  </a:cubicBezTo>
                  <a:lnTo>
                    <a:pt x="1092401" y="5230628"/>
                  </a:lnTo>
                  <a:cubicBezTo>
                    <a:pt x="1109306" y="5251624"/>
                    <a:pt x="1125425" y="5273135"/>
                    <a:pt x="1142854" y="5293615"/>
                  </a:cubicBezTo>
                  <a:cubicBezTo>
                    <a:pt x="1278880" y="5460293"/>
                    <a:pt x="1426438" y="5613704"/>
                    <a:pt x="1576354" y="5759128"/>
                  </a:cubicBezTo>
                  <a:cubicBezTo>
                    <a:pt x="1651706" y="5831519"/>
                    <a:pt x="1728368" y="5901461"/>
                    <a:pt x="1806865" y="5968571"/>
                  </a:cubicBezTo>
                  <a:cubicBezTo>
                    <a:pt x="1885362" y="6035680"/>
                    <a:pt x="1965299" y="6100599"/>
                    <a:pt x="2048253" y="6161654"/>
                  </a:cubicBezTo>
                  <a:cubicBezTo>
                    <a:pt x="2213502" y="6284022"/>
                    <a:pt x="2391724" y="6393380"/>
                    <a:pt x="2587506" y="6467059"/>
                  </a:cubicBezTo>
                  <a:cubicBezTo>
                    <a:pt x="2685137" y="6503898"/>
                    <a:pt x="2786304" y="6532106"/>
                    <a:pt x="2889176" y="6553360"/>
                  </a:cubicBezTo>
                  <a:lnTo>
                    <a:pt x="2929698" y="6561326"/>
                  </a:lnTo>
                  <a:lnTo>
                    <a:pt x="1816374" y="6561326"/>
                  </a:lnTo>
                  <a:lnTo>
                    <a:pt x="1787601" y="6545761"/>
                  </a:lnTo>
                  <a:cubicBezTo>
                    <a:pt x="1577272" y="6422749"/>
                    <a:pt x="1389483" y="6266761"/>
                    <a:pt x="1225544" y="6094158"/>
                  </a:cubicBezTo>
                  <a:cubicBezTo>
                    <a:pt x="1143116" y="6007986"/>
                    <a:pt x="1068158" y="5916274"/>
                    <a:pt x="997654" y="5822374"/>
                  </a:cubicBezTo>
                  <a:cubicBezTo>
                    <a:pt x="927546" y="5728086"/>
                    <a:pt x="860842" y="5632381"/>
                    <a:pt x="798596" y="5534615"/>
                  </a:cubicBezTo>
                  <a:cubicBezTo>
                    <a:pt x="782608" y="5510399"/>
                    <a:pt x="767537" y="5485797"/>
                    <a:pt x="752075" y="5461324"/>
                  </a:cubicBezTo>
                  <a:lnTo>
                    <a:pt x="707650" y="5390221"/>
                  </a:lnTo>
                  <a:cubicBezTo>
                    <a:pt x="679213" y="5344237"/>
                    <a:pt x="649728" y="5298638"/>
                    <a:pt x="619980" y="5252396"/>
                  </a:cubicBezTo>
                  <a:lnTo>
                    <a:pt x="438349" y="4970822"/>
                  </a:lnTo>
                  <a:cubicBezTo>
                    <a:pt x="377413" y="4874860"/>
                    <a:pt x="317263" y="4776064"/>
                    <a:pt x="261044" y="4673145"/>
                  </a:cubicBezTo>
                  <a:cubicBezTo>
                    <a:pt x="233000" y="4621622"/>
                    <a:pt x="205874" y="4569197"/>
                    <a:pt x="181107" y="4515356"/>
                  </a:cubicBezTo>
                  <a:cubicBezTo>
                    <a:pt x="156470" y="4461385"/>
                    <a:pt x="133537" y="4406385"/>
                    <a:pt x="113224" y="4350223"/>
                  </a:cubicBezTo>
                  <a:cubicBezTo>
                    <a:pt x="93305" y="4293934"/>
                    <a:pt x="75614" y="4236872"/>
                    <a:pt x="61199" y="4178908"/>
                  </a:cubicBezTo>
                  <a:cubicBezTo>
                    <a:pt x="54385" y="4149927"/>
                    <a:pt x="47440" y="4120815"/>
                    <a:pt x="41804" y="4091577"/>
                  </a:cubicBezTo>
                  <a:lnTo>
                    <a:pt x="33287" y="4047781"/>
                  </a:lnTo>
                  <a:lnTo>
                    <a:pt x="26209" y="4003858"/>
                  </a:lnTo>
                  <a:cubicBezTo>
                    <a:pt x="7732" y="3886643"/>
                    <a:pt x="0" y="3768783"/>
                    <a:pt x="0" y="3651953"/>
                  </a:cubicBezTo>
                  <a:cubicBezTo>
                    <a:pt x="524" y="3422031"/>
                    <a:pt x="25030" y="3192109"/>
                    <a:pt x="72731" y="2966307"/>
                  </a:cubicBezTo>
                  <a:cubicBezTo>
                    <a:pt x="120301" y="2740634"/>
                    <a:pt x="193163" y="2519343"/>
                    <a:pt x="291316" y="2309385"/>
                  </a:cubicBezTo>
                  <a:cubicBezTo>
                    <a:pt x="488540" y="1889469"/>
                    <a:pt x="774352" y="1513736"/>
                    <a:pt x="1110878" y="1193776"/>
                  </a:cubicBezTo>
                  <a:cubicBezTo>
                    <a:pt x="1279535" y="1033797"/>
                    <a:pt x="1461821" y="887856"/>
                    <a:pt x="1654327" y="756730"/>
                  </a:cubicBezTo>
                  <a:cubicBezTo>
                    <a:pt x="1847096" y="625732"/>
                    <a:pt x="2049956" y="509031"/>
                    <a:pt x="2261727" y="409720"/>
                  </a:cubicBezTo>
                  <a:cubicBezTo>
                    <a:pt x="2685792" y="212515"/>
                    <a:pt x="3142357" y="82162"/>
                    <a:pt x="3610060" y="27032"/>
                  </a:cubicBezTo>
                  <a:cubicBezTo>
                    <a:pt x="3785399" y="6647"/>
                    <a:pt x="3962657" y="-2144"/>
                    <a:pt x="4139342" y="44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2" name="Freeform: Shape 2061">
              <a:extLst>
                <a:ext uri="{FF2B5EF4-FFF2-40B4-BE49-F238E27FC236}">
                  <a16:creationId xmlns:a16="http://schemas.microsoft.com/office/drawing/2014/main" id="{BC4A6C98-F96E-4587-B01F-A9B01BBFAD0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870322" y="353119"/>
              <a:ext cx="6321679" cy="6521594"/>
            </a:xfrm>
            <a:custGeom>
              <a:avLst/>
              <a:gdLst>
                <a:gd name="connsiteX0" fmla="*/ 4150102 w 6321679"/>
                <a:gd name="connsiteY0" fmla="*/ 0 h 6521594"/>
                <a:gd name="connsiteX1" fmla="*/ 6083891 w 6321679"/>
                <a:gd name="connsiteY1" fmla="*/ 619943 h 6521594"/>
                <a:gd name="connsiteX2" fmla="*/ 6321679 w 6321679"/>
                <a:gd name="connsiteY2" fmla="*/ 822247 h 6521594"/>
                <a:gd name="connsiteX3" fmla="*/ 6321679 w 6321679"/>
                <a:gd name="connsiteY3" fmla="*/ 1866928 h 6521594"/>
                <a:gd name="connsiteX4" fmla="*/ 6212358 w 6321679"/>
                <a:gd name="connsiteY4" fmla="*/ 1689281 h 6521594"/>
                <a:gd name="connsiteX5" fmla="*/ 6049880 w 6321679"/>
                <a:gd name="connsiteY5" fmla="*/ 1477173 h 6521594"/>
                <a:gd name="connsiteX6" fmla="*/ 5248663 w 6321679"/>
                <a:gd name="connsiteY6" fmla="*/ 869327 h 6521594"/>
                <a:gd name="connsiteX7" fmla="*/ 4150102 w 6321679"/>
                <a:gd name="connsiteY7" fmla="*/ 644042 h 6521594"/>
                <a:gd name="connsiteX8" fmla="*/ 2867946 w 6321679"/>
                <a:gd name="connsiteY8" fmla="*/ 886459 h 6521594"/>
                <a:gd name="connsiteX9" fmla="*/ 1728892 w 6321679"/>
                <a:gd name="connsiteY9" fmla="*/ 1552397 h 6521594"/>
                <a:gd name="connsiteX10" fmla="*/ 941043 w 6321679"/>
                <a:gd name="connsiteY10" fmla="*/ 2512664 h 6521594"/>
                <a:gd name="connsiteX11" fmla="*/ 655362 w 6321679"/>
                <a:gd name="connsiteY11" fmla="*/ 3630204 h 6521594"/>
                <a:gd name="connsiteX12" fmla="*/ 1128177 w 6321679"/>
                <a:gd name="connsiteY12" fmla="*/ 4667883 h 6521594"/>
                <a:gd name="connsiteX13" fmla="*/ 1366419 w 6321679"/>
                <a:gd name="connsiteY13" fmla="*/ 4997246 h 6521594"/>
                <a:gd name="connsiteX14" fmla="*/ 3601937 w 6321679"/>
                <a:gd name="connsiteY14" fmla="*/ 6284685 h 6521594"/>
                <a:gd name="connsiteX15" fmla="*/ 5298985 w 6321679"/>
                <a:gd name="connsiteY15" fmla="*/ 5492643 h 6521594"/>
                <a:gd name="connsiteX16" fmla="*/ 5505513 w 6321679"/>
                <a:gd name="connsiteY16" fmla="*/ 5335367 h 6521594"/>
                <a:gd name="connsiteX17" fmla="*/ 6252618 w 6321679"/>
                <a:gd name="connsiteY17" fmla="*/ 4722492 h 6521594"/>
                <a:gd name="connsiteX18" fmla="*/ 6321679 w 6321679"/>
                <a:gd name="connsiteY18" fmla="*/ 4651477 h 6521594"/>
                <a:gd name="connsiteX19" fmla="*/ 6321679 w 6321679"/>
                <a:gd name="connsiteY19" fmla="*/ 5523097 h 6521594"/>
                <a:gd name="connsiteX20" fmla="*/ 6024428 w 6321679"/>
                <a:gd name="connsiteY20" fmla="*/ 5754969 h 6521594"/>
                <a:gd name="connsiteX21" fmla="*/ 5702345 w 6321679"/>
                <a:gd name="connsiteY21" fmla="*/ 6000018 h 6521594"/>
                <a:gd name="connsiteX22" fmla="*/ 4988380 w 6321679"/>
                <a:gd name="connsiteY22" fmla="*/ 6506549 h 6521594"/>
                <a:gd name="connsiteX23" fmla="*/ 4961490 w 6321679"/>
                <a:gd name="connsiteY23" fmla="*/ 6521594 h 6521594"/>
                <a:gd name="connsiteX24" fmla="*/ 2011326 w 6321679"/>
                <a:gd name="connsiteY24" fmla="*/ 6521594 h 6521594"/>
                <a:gd name="connsiteX25" fmla="*/ 1982893 w 6321679"/>
                <a:gd name="connsiteY25" fmla="*/ 6505768 h 6521594"/>
                <a:gd name="connsiteX26" fmla="*/ 824149 w 6321679"/>
                <a:gd name="connsiteY26" fmla="*/ 5358682 h 6521594"/>
                <a:gd name="connsiteX27" fmla="*/ 0 w 6321679"/>
                <a:gd name="connsiteY27" fmla="*/ 3630075 h 6521594"/>
                <a:gd name="connsiteX28" fmla="*/ 4150102 w 6321679"/>
                <a:gd name="connsiteY28" fmla="*/ 0 h 652159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</a:cxnLst>
              <a:rect l="l" t="t" r="r" b="b"/>
              <a:pathLst>
                <a:path w="6321679" h="6521594">
                  <a:moveTo>
                    <a:pt x="4150102" y="0"/>
                  </a:moveTo>
                  <a:cubicBezTo>
                    <a:pt x="4918148" y="0"/>
                    <a:pt x="5569597" y="228540"/>
                    <a:pt x="6083891" y="619943"/>
                  </a:cubicBezTo>
                  <a:lnTo>
                    <a:pt x="6321679" y="822247"/>
                  </a:lnTo>
                  <a:lnTo>
                    <a:pt x="6321679" y="1866928"/>
                  </a:lnTo>
                  <a:lnTo>
                    <a:pt x="6212358" y="1689281"/>
                  </a:lnTo>
                  <a:cubicBezTo>
                    <a:pt x="6161484" y="1615222"/>
                    <a:pt x="6107295" y="1544427"/>
                    <a:pt x="6049880" y="1477173"/>
                  </a:cubicBezTo>
                  <a:cubicBezTo>
                    <a:pt x="5825135" y="1214018"/>
                    <a:pt x="5555573" y="1009470"/>
                    <a:pt x="5248663" y="869327"/>
                  </a:cubicBezTo>
                  <a:cubicBezTo>
                    <a:pt x="4921178" y="719909"/>
                    <a:pt x="4551627" y="644042"/>
                    <a:pt x="4150102" y="644042"/>
                  </a:cubicBezTo>
                  <a:cubicBezTo>
                    <a:pt x="3724203" y="644042"/>
                    <a:pt x="3292799" y="725448"/>
                    <a:pt x="2867946" y="886459"/>
                  </a:cubicBezTo>
                  <a:cubicBezTo>
                    <a:pt x="2454234" y="1042832"/>
                    <a:pt x="2060440" y="1273141"/>
                    <a:pt x="1728892" y="1552397"/>
                  </a:cubicBezTo>
                  <a:cubicBezTo>
                    <a:pt x="1391580" y="1836419"/>
                    <a:pt x="1126473" y="2159600"/>
                    <a:pt x="941043" y="2512664"/>
                  </a:cubicBezTo>
                  <a:cubicBezTo>
                    <a:pt x="751551" y="2873583"/>
                    <a:pt x="655362" y="3249575"/>
                    <a:pt x="655362" y="3630204"/>
                  </a:cubicBezTo>
                  <a:cubicBezTo>
                    <a:pt x="655362" y="4013537"/>
                    <a:pt x="808817" y="4237405"/>
                    <a:pt x="1128177" y="4667883"/>
                  </a:cubicBezTo>
                  <a:cubicBezTo>
                    <a:pt x="1205232" y="4771702"/>
                    <a:pt x="1284908" y="4879129"/>
                    <a:pt x="1366419" y="4997246"/>
                  </a:cubicBezTo>
                  <a:cubicBezTo>
                    <a:pt x="1989282" y="5899677"/>
                    <a:pt x="2657880" y="6284685"/>
                    <a:pt x="3601937" y="6284685"/>
                  </a:cubicBezTo>
                  <a:cubicBezTo>
                    <a:pt x="4221523" y="6284685"/>
                    <a:pt x="4676122" y="5971036"/>
                    <a:pt x="5298985" y="5492643"/>
                  </a:cubicBezTo>
                  <a:cubicBezTo>
                    <a:pt x="5368571" y="5439187"/>
                    <a:pt x="5438156" y="5386375"/>
                    <a:pt x="5505513" y="5335367"/>
                  </a:cubicBezTo>
                  <a:cubicBezTo>
                    <a:pt x="5779335" y="5127761"/>
                    <a:pt x="6041730" y="4928776"/>
                    <a:pt x="6252618" y="4722492"/>
                  </a:cubicBezTo>
                  <a:lnTo>
                    <a:pt x="6321679" y="4651477"/>
                  </a:lnTo>
                  <a:lnTo>
                    <a:pt x="6321679" y="5523097"/>
                  </a:lnTo>
                  <a:lnTo>
                    <a:pt x="6024428" y="5754969"/>
                  </a:lnTo>
                  <a:cubicBezTo>
                    <a:pt x="5918395" y="5835747"/>
                    <a:pt x="5810491" y="5916953"/>
                    <a:pt x="5702345" y="6000018"/>
                  </a:cubicBezTo>
                  <a:cubicBezTo>
                    <a:pt x="5466020" y="6181541"/>
                    <a:pt x="5232938" y="6357503"/>
                    <a:pt x="4988380" y="6506549"/>
                  </a:cubicBezTo>
                  <a:lnTo>
                    <a:pt x="4961490" y="6521594"/>
                  </a:lnTo>
                  <a:lnTo>
                    <a:pt x="2011326" y="6521594"/>
                  </a:lnTo>
                  <a:lnTo>
                    <a:pt x="1982893" y="6505768"/>
                  </a:lnTo>
                  <a:cubicBezTo>
                    <a:pt x="1531799" y="6233999"/>
                    <a:pt x="1157400" y="5841520"/>
                    <a:pt x="824149" y="5358682"/>
                  </a:cubicBezTo>
                  <a:cubicBezTo>
                    <a:pt x="424196" y="4779302"/>
                    <a:pt x="0" y="4381929"/>
                    <a:pt x="0" y="3630075"/>
                  </a:cubicBezTo>
                  <a:cubicBezTo>
                    <a:pt x="0" y="1625174"/>
                    <a:pt x="2089794" y="0"/>
                    <a:pt x="4150102" y="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3" name="Freeform: Shape 2062">
              <a:extLst>
                <a:ext uri="{FF2B5EF4-FFF2-40B4-BE49-F238E27FC236}">
                  <a16:creationId xmlns:a16="http://schemas.microsoft.com/office/drawing/2014/main" id="{A66409EC-9CC3-482A-A4A5-54ED092B3F2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870322" y="353119"/>
              <a:ext cx="6321679" cy="6521594"/>
            </a:xfrm>
            <a:custGeom>
              <a:avLst/>
              <a:gdLst>
                <a:gd name="connsiteX0" fmla="*/ 4150102 w 6321679"/>
                <a:gd name="connsiteY0" fmla="*/ 0 h 6521594"/>
                <a:gd name="connsiteX1" fmla="*/ 6083891 w 6321679"/>
                <a:gd name="connsiteY1" fmla="*/ 619943 h 6521594"/>
                <a:gd name="connsiteX2" fmla="*/ 6321679 w 6321679"/>
                <a:gd name="connsiteY2" fmla="*/ 822247 h 6521594"/>
                <a:gd name="connsiteX3" fmla="*/ 6321679 w 6321679"/>
                <a:gd name="connsiteY3" fmla="*/ 2150195 h 6521594"/>
                <a:gd name="connsiteX4" fmla="*/ 6241288 w 6321679"/>
                <a:gd name="connsiteY4" fmla="*/ 1985338 h 6521594"/>
                <a:gd name="connsiteX5" fmla="*/ 5949367 w 6321679"/>
                <a:gd name="connsiteY5" fmla="*/ 1559997 h 6521594"/>
                <a:gd name="connsiteX6" fmla="*/ 5193362 w 6321679"/>
                <a:gd name="connsiteY6" fmla="*/ 986156 h 6521594"/>
                <a:gd name="connsiteX7" fmla="*/ 4150102 w 6321679"/>
                <a:gd name="connsiteY7" fmla="*/ 772850 h 6521594"/>
                <a:gd name="connsiteX8" fmla="*/ 2914861 w 6321679"/>
                <a:gd name="connsiteY8" fmla="*/ 1006637 h 6521594"/>
                <a:gd name="connsiteX9" fmla="*/ 1814073 w 6321679"/>
                <a:gd name="connsiteY9" fmla="*/ 1650163 h 6521594"/>
                <a:gd name="connsiteX10" fmla="*/ 1057412 w 6321679"/>
                <a:gd name="connsiteY10" fmla="*/ 2571657 h 6521594"/>
                <a:gd name="connsiteX11" fmla="*/ 786277 w 6321679"/>
                <a:gd name="connsiteY11" fmla="*/ 3630204 h 6521594"/>
                <a:gd name="connsiteX12" fmla="*/ 1233931 w 6321679"/>
                <a:gd name="connsiteY12" fmla="*/ 4592016 h 6521594"/>
                <a:gd name="connsiteX13" fmla="*/ 1474795 w 6321679"/>
                <a:gd name="connsiteY13" fmla="*/ 4924985 h 6521594"/>
                <a:gd name="connsiteX14" fmla="*/ 2393691 w 6321679"/>
                <a:gd name="connsiteY14" fmla="*/ 5846995 h 6521594"/>
                <a:gd name="connsiteX15" fmla="*/ 3601805 w 6321679"/>
                <a:gd name="connsiteY15" fmla="*/ 6155876 h 6521594"/>
                <a:gd name="connsiteX16" fmla="*/ 4378909 w 6321679"/>
                <a:gd name="connsiteY16" fmla="*/ 5959186 h 6521594"/>
                <a:gd name="connsiteX17" fmla="*/ 5218129 w 6321679"/>
                <a:gd name="connsiteY17" fmla="*/ 5391271 h 6521594"/>
                <a:gd name="connsiteX18" fmla="*/ 5425313 w 6321679"/>
                <a:gd name="connsiteY18" fmla="*/ 5233481 h 6521594"/>
                <a:gd name="connsiteX19" fmla="*/ 6254366 w 6321679"/>
                <a:gd name="connsiteY19" fmla="*/ 4534301 h 6521594"/>
                <a:gd name="connsiteX20" fmla="*/ 6321679 w 6321679"/>
                <a:gd name="connsiteY20" fmla="*/ 4456641 h 6521594"/>
                <a:gd name="connsiteX21" fmla="*/ 6321679 w 6321679"/>
                <a:gd name="connsiteY21" fmla="*/ 5523097 h 6521594"/>
                <a:gd name="connsiteX22" fmla="*/ 6024428 w 6321679"/>
                <a:gd name="connsiteY22" fmla="*/ 5754969 h 6521594"/>
                <a:gd name="connsiteX23" fmla="*/ 5702345 w 6321679"/>
                <a:gd name="connsiteY23" fmla="*/ 6000018 h 6521594"/>
                <a:gd name="connsiteX24" fmla="*/ 4988380 w 6321679"/>
                <a:gd name="connsiteY24" fmla="*/ 6506549 h 6521594"/>
                <a:gd name="connsiteX25" fmla="*/ 4961490 w 6321679"/>
                <a:gd name="connsiteY25" fmla="*/ 6521594 h 6521594"/>
                <a:gd name="connsiteX26" fmla="*/ 2011326 w 6321679"/>
                <a:gd name="connsiteY26" fmla="*/ 6521594 h 6521594"/>
                <a:gd name="connsiteX27" fmla="*/ 1982893 w 6321679"/>
                <a:gd name="connsiteY27" fmla="*/ 6505768 h 6521594"/>
                <a:gd name="connsiteX28" fmla="*/ 824149 w 6321679"/>
                <a:gd name="connsiteY28" fmla="*/ 5358682 h 6521594"/>
                <a:gd name="connsiteX29" fmla="*/ 0 w 6321679"/>
                <a:gd name="connsiteY29" fmla="*/ 3630075 h 6521594"/>
                <a:gd name="connsiteX30" fmla="*/ 4150102 w 6321679"/>
                <a:gd name="connsiteY30" fmla="*/ 0 h 652159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</a:cxnLst>
              <a:rect l="l" t="t" r="r" b="b"/>
              <a:pathLst>
                <a:path w="6321679" h="6521594">
                  <a:moveTo>
                    <a:pt x="4150102" y="0"/>
                  </a:moveTo>
                  <a:cubicBezTo>
                    <a:pt x="4918148" y="0"/>
                    <a:pt x="5569597" y="228540"/>
                    <a:pt x="6083891" y="619943"/>
                  </a:cubicBezTo>
                  <a:lnTo>
                    <a:pt x="6321679" y="822247"/>
                  </a:lnTo>
                  <a:lnTo>
                    <a:pt x="6321679" y="2150195"/>
                  </a:lnTo>
                  <a:lnTo>
                    <a:pt x="6241288" y="1985338"/>
                  </a:lnTo>
                  <a:cubicBezTo>
                    <a:pt x="6156788" y="1831195"/>
                    <a:pt x="6059249" y="1688709"/>
                    <a:pt x="5949367" y="1559997"/>
                  </a:cubicBezTo>
                  <a:cubicBezTo>
                    <a:pt x="5737073" y="1311397"/>
                    <a:pt x="5482843" y="1118314"/>
                    <a:pt x="5193362" y="986156"/>
                  </a:cubicBezTo>
                  <a:cubicBezTo>
                    <a:pt x="4883437" y="844596"/>
                    <a:pt x="4532365" y="772850"/>
                    <a:pt x="4150102" y="772850"/>
                  </a:cubicBezTo>
                  <a:cubicBezTo>
                    <a:pt x="3746218" y="772850"/>
                    <a:pt x="3319008" y="853613"/>
                    <a:pt x="2914861" y="1006637"/>
                  </a:cubicBezTo>
                  <a:cubicBezTo>
                    <a:pt x="2515039" y="1157857"/>
                    <a:pt x="2134350" y="1380438"/>
                    <a:pt x="1814073" y="1650163"/>
                  </a:cubicBezTo>
                  <a:cubicBezTo>
                    <a:pt x="1494190" y="1919502"/>
                    <a:pt x="1232622" y="2238173"/>
                    <a:pt x="1057412" y="2571657"/>
                  </a:cubicBezTo>
                  <a:cubicBezTo>
                    <a:pt x="877486" y="2914158"/>
                    <a:pt x="786277" y="3270313"/>
                    <a:pt x="786277" y="3630204"/>
                  </a:cubicBezTo>
                  <a:cubicBezTo>
                    <a:pt x="786277" y="3974121"/>
                    <a:pt x="923483" y="4173646"/>
                    <a:pt x="1233931" y="4592016"/>
                  </a:cubicBezTo>
                  <a:cubicBezTo>
                    <a:pt x="1311641" y="4696736"/>
                    <a:pt x="1391972" y="4805064"/>
                    <a:pt x="1474795" y="4924985"/>
                  </a:cubicBezTo>
                  <a:cubicBezTo>
                    <a:pt x="1767682" y="5349278"/>
                    <a:pt x="2068172" y="5650948"/>
                    <a:pt x="2393691" y="5846995"/>
                  </a:cubicBezTo>
                  <a:cubicBezTo>
                    <a:pt x="2738735" y="6054891"/>
                    <a:pt x="3133971" y="6155876"/>
                    <a:pt x="3601805" y="6155876"/>
                  </a:cubicBezTo>
                  <a:cubicBezTo>
                    <a:pt x="3867305" y="6155876"/>
                    <a:pt x="4114196" y="6093405"/>
                    <a:pt x="4378909" y="5959186"/>
                  </a:cubicBezTo>
                  <a:cubicBezTo>
                    <a:pt x="4650699" y="5821362"/>
                    <a:pt x="4919737" y="5620421"/>
                    <a:pt x="5218129" y="5391271"/>
                  </a:cubicBezTo>
                  <a:cubicBezTo>
                    <a:pt x="5288107" y="5337558"/>
                    <a:pt x="5357824" y="5284617"/>
                    <a:pt x="5425313" y="5233481"/>
                  </a:cubicBezTo>
                  <a:cubicBezTo>
                    <a:pt x="5739037" y="4995556"/>
                    <a:pt x="6037512" y="4769168"/>
                    <a:pt x="6254366" y="4534301"/>
                  </a:cubicBezTo>
                  <a:lnTo>
                    <a:pt x="6321679" y="4456641"/>
                  </a:lnTo>
                  <a:lnTo>
                    <a:pt x="6321679" y="5523097"/>
                  </a:lnTo>
                  <a:lnTo>
                    <a:pt x="6024428" y="5754969"/>
                  </a:lnTo>
                  <a:cubicBezTo>
                    <a:pt x="5918395" y="5835747"/>
                    <a:pt x="5810491" y="5916953"/>
                    <a:pt x="5702345" y="6000018"/>
                  </a:cubicBezTo>
                  <a:cubicBezTo>
                    <a:pt x="5466020" y="6181541"/>
                    <a:pt x="5232938" y="6357503"/>
                    <a:pt x="4988380" y="6506549"/>
                  </a:cubicBezTo>
                  <a:lnTo>
                    <a:pt x="4961490" y="6521594"/>
                  </a:lnTo>
                  <a:lnTo>
                    <a:pt x="2011326" y="6521594"/>
                  </a:lnTo>
                  <a:lnTo>
                    <a:pt x="1982893" y="6505768"/>
                  </a:lnTo>
                  <a:cubicBezTo>
                    <a:pt x="1531799" y="6233999"/>
                    <a:pt x="1157400" y="5841520"/>
                    <a:pt x="824149" y="5358682"/>
                  </a:cubicBezTo>
                  <a:cubicBezTo>
                    <a:pt x="424196" y="4779302"/>
                    <a:pt x="0" y="4381929"/>
                    <a:pt x="0" y="3630075"/>
                  </a:cubicBezTo>
                  <a:cubicBezTo>
                    <a:pt x="0" y="1625174"/>
                    <a:pt x="2089794" y="0"/>
                    <a:pt x="4150102" y="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2050" name="Picture 2" descr="Diagrama vectorial de capas de atmósfera terrestre. Estructura de la ...">
            <a:extLst>
              <a:ext uri="{FF2B5EF4-FFF2-40B4-BE49-F238E27FC236}">
                <a16:creationId xmlns:a16="http://schemas.microsoft.com/office/drawing/2014/main" id="{D108B335-8E89-5DF6-BDB5-0F7BACF4890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546715" y="-16715"/>
            <a:ext cx="5644980" cy="36909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Sources of Errors in GPS and Error Correction - Satellite Error, Multi ...">
            <a:extLst>
              <a:ext uri="{FF2B5EF4-FFF2-40B4-BE49-F238E27FC236}">
                <a16:creationId xmlns:a16="http://schemas.microsoft.com/office/drawing/2014/main" id="{C663C517-8D55-061E-C447-51B535C8F0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83686" y="3651482"/>
            <a:ext cx="4108010" cy="32669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Ορθογώνιο 3">
            <a:extLst>
              <a:ext uri="{FF2B5EF4-FFF2-40B4-BE49-F238E27FC236}">
                <a16:creationId xmlns:a16="http://schemas.microsoft.com/office/drawing/2014/main" id="{5B7ED02F-89C0-75D8-7F99-9CDC35308757}"/>
              </a:ext>
            </a:extLst>
          </p:cNvPr>
          <p:cNvSpPr/>
          <p:nvPr/>
        </p:nvSpPr>
        <p:spPr>
          <a:xfrm>
            <a:off x="-18229" y="6289938"/>
            <a:ext cx="7975456" cy="567985"/>
          </a:xfrm>
          <a:prstGeom prst="rect">
            <a:avLst/>
          </a:prstGeom>
          <a:noFill/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08BD780-3FDF-9F4B-AB60-ECE7AD5FC015}"/>
              </a:ext>
            </a:extLst>
          </p:cNvPr>
          <p:cNvSpPr txBox="1"/>
          <p:nvPr/>
        </p:nvSpPr>
        <p:spPr>
          <a:xfrm>
            <a:off x="-41442" y="6289939"/>
            <a:ext cx="810161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sz="1600" dirty="0"/>
              <a:t>Το </a:t>
            </a:r>
            <a:r>
              <a:rPr lang="el-GR" sz="1600" b="1" dirty="0" err="1"/>
              <a:t>spoofing</a:t>
            </a:r>
            <a:r>
              <a:rPr lang="el-GR" sz="1600" dirty="0"/>
              <a:t> είναι μια επίθεση, όπου κάποιος εκπέμπει </a:t>
            </a:r>
            <a:r>
              <a:rPr lang="el-GR" sz="1600" b="1" dirty="0"/>
              <a:t>ψευδή σήματα </a:t>
            </a:r>
            <a:r>
              <a:rPr lang="el-GR" sz="1600" dirty="0"/>
              <a:t>για να ξεγελάσει τον δέκτη και να τον κάνει να υπολογίσει </a:t>
            </a:r>
            <a:r>
              <a:rPr lang="el-GR" sz="1600" b="1" dirty="0"/>
              <a:t>λανθασμένη θέση, ταχύτητα ή χρόνο</a:t>
            </a:r>
            <a:r>
              <a:rPr lang="el-GR" sz="1600" dirty="0"/>
              <a:t>.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21606338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8" name="Rectangle 27">
            <a:extLst>
              <a:ext uri="{FF2B5EF4-FFF2-40B4-BE49-F238E27FC236}">
                <a16:creationId xmlns:a16="http://schemas.microsoft.com/office/drawing/2014/main" id="{DBF61EA3-B236-439E-9C0B-340980D56BE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F97C8933-3541-DA74-63B2-88CD1E25A7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8638" y="386930"/>
            <a:ext cx="9236700" cy="1188950"/>
          </a:xfrm>
        </p:spPr>
        <p:txBody>
          <a:bodyPr anchor="b">
            <a:normAutofit/>
          </a:bodyPr>
          <a:lstStyle/>
          <a:p>
            <a:r>
              <a:rPr lang="el-GR" sz="5000" dirty="0"/>
              <a:t>Δορυφορικά Σήματα &amp; Συχνότητες</a:t>
            </a:r>
            <a:endParaRPr lang="en-US" sz="5000" dirty="0"/>
          </a:p>
        </p:txBody>
      </p:sp>
      <p:grpSp>
        <p:nvGrpSpPr>
          <p:cNvPr id="30" name="Group 29">
            <a:extLst>
              <a:ext uri="{FF2B5EF4-FFF2-40B4-BE49-F238E27FC236}">
                <a16:creationId xmlns:a16="http://schemas.microsoft.com/office/drawing/2014/main" id="{28FAF094-D087-493F-8DF9-A486C2D6BBA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-2" y="1998368"/>
            <a:ext cx="11695083" cy="782176"/>
            <a:chOff x="-2" y="1998368"/>
            <a:chExt cx="11695083" cy="782176"/>
          </a:xfrm>
        </p:grpSpPr>
        <p:sp>
          <p:nvSpPr>
            <p:cNvPr id="31" name="Rectangle 30">
              <a:extLst>
                <a:ext uri="{FF2B5EF4-FFF2-40B4-BE49-F238E27FC236}">
                  <a16:creationId xmlns:a16="http://schemas.microsoft.com/office/drawing/2014/main" id="{8D7C88D8-5509-4514-925A-9CE148E5CB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5400000">
              <a:off x="11228040" y="2313027"/>
              <a:ext cx="781700" cy="152382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ectangle 31">
              <a:extLst>
                <a:ext uri="{FF2B5EF4-FFF2-40B4-BE49-F238E27FC236}">
                  <a16:creationId xmlns:a16="http://schemas.microsoft.com/office/drawing/2014/main" id="{7275593D-F75E-4426-AE3E-2CDEFD228D2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 flipV="1">
              <a:off x="-2" y="1998845"/>
              <a:ext cx="11454595" cy="781699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4" name="Rectangle 33">
            <a:extLst>
              <a:ext uri="{FF2B5EF4-FFF2-40B4-BE49-F238E27FC236}">
                <a16:creationId xmlns:a16="http://schemas.microsoft.com/office/drawing/2014/main" id="{E659831F-0D9A-4C63-9EBB-8435B85A440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2203079"/>
            <a:ext cx="11383362" cy="4147845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3">
            <a:extLst>
              <a:ext uri="{FF2B5EF4-FFF2-40B4-BE49-F238E27FC236}">
                <a16:creationId xmlns:a16="http://schemas.microsoft.com/office/drawing/2014/main" id="{47F43E46-A044-672C-9C51-B844F62D0B6E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79669" y="2669481"/>
            <a:ext cx="10893132" cy="221599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r>
              <a:rPr lang="el-GR" sz="1800" dirty="0"/>
              <a:t>Οι δορυφόροι εκπέμπουν σε πολλές συχνότητες </a:t>
            </a:r>
            <a:r>
              <a:rPr lang="en-US" sz="1800" dirty="0"/>
              <a:t> </a:t>
            </a:r>
            <a:r>
              <a:rPr lang="el-GR" sz="1800" dirty="0"/>
              <a:t>όπως   L1</a:t>
            </a:r>
            <a:r>
              <a:rPr lang="el-GR" sz="1200" b="1" dirty="0">
                <a:solidFill>
                  <a:srgbClr val="111111"/>
                </a:solidFill>
                <a:latin typeface="Roboto" panose="02000000000000000000" pitchFamily="2" charset="0"/>
              </a:rPr>
              <a:t>(</a:t>
            </a:r>
            <a:r>
              <a:rPr lang="en-US" sz="1200" b="1" i="0" dirty="0">
                <a:solidFill>
                  <a:srgbClr val="111111"/>
                </a:solidFill>
                <a:effectLst/>
                <a:latin typeface="Roboto" panose="02000000000000000000" pitchFamily="2" charset="0"/>
              </a:rPr>
              <a:t>1575.42 MHz</a:t>
            </a:r>
            <a:r>
              <a:rPr lang="el-GR" sz="1200" b="1" dirty="0">
                <a:solidFill>
                  <a:srgbClr val="111111"/>
                </a:solidFill>
                <a:latin typeface="Roboto" panose="02000000000000000000" pitchFamily="2" charset="0"/>
              </a:rPr>
              <a:t>)  </a:t>
            </a:r>
            <a:r>
              <a:rPr lang="el-GR" sz="1800" dirty="0"/>
              <a:t>,  L2</a:t>
            </a:r>
            <a:r>
              <a:rPr lang="el-GR" sz="1200" b="1" dirty="0">
                <a:solidFill>
                  <a:srgbClr val="111111"/>
                </a:solidFill>
                <a:latin typeface="Roboto" panose="02000000000000000000" pitchFamily="2" charset="0"/>
              </a:rPr>
              <a:t>(</a:t>
            </a:r>
            <a:r>
              <a:rPr lang="en-US" sz="1200" b="1" i="0" dirty="0">
                <a:solidFill>
                  <a:srgbClr val="111111"/>
                </a:solidFill>
                <a:effectLst/>
                <a:latin typeface="Roboto" panose="02000000000000000000" pitchFamily="2" charset="0"/>
              </a:rPr>
              <a:t>1227.60 MHz</a:t>
            </a:r>
            <a:r>
              <a:rPr lang="el-GR" sz="1200" b="1" i="0" dirty="0">
                <a:solidFill>
                  <a:srgbClr val="111111"/>
                </a:solidFill>
                <a:effectLst/>
                <a:latin typeface="Roboto" panose="02000000000000000000" pitchFamily="2" charset="0"/>
              </a:rPr>
              <a:t>)  </a:t>
            </a:r>
            <a:r>
              <a:rPr lang="el-GR" sz="1800" b="1" i="0" dirty="0">
                <a:solidFill>
                  <a:srgbClr val="111111"/>
                </a:solidFill>
                <a:effectLst/>
                <a:latin typeface="Roboto" panose="02000000000000000000" pitchFamily="2" charset="0"/>
              </a:rPr>
              <a:t>,</a:t>
            </a:r>
            <a:r>
              <a:rPr lang="el-GR" sz="1800" dirty="0"/>
              <a:t> L5</a:t>
            </a:r>
            <a:r>
              <a:rPr lang="el-GR" sz="1200" b="1" dirty="0">
                <a:solidFill>
                  <a:srgbClr val="111111"/>
                </a:solidFill>
                <a:latin typeface="Roboto" panose="02000000000000000000" pitchFamily="2" charset="0"/>
              </a:rPr>
              <a:t>(</a:t>
            </a:r>
            <a:r>
              <a:rPr lang="en-US" sz="1200" b="1" i="0" dirty="0">
                <a:solidFill>
                  <a:srgbClr val="111111"/>
                </a:solidFill>
                <a:effectLst/>
                <a:latin typeface="Roboto" panose="02000000000000000000" pitchFamily="2" charset="0"/>
              </a:rPr>
              <a:t>1176.45 MHz</a:t>
            </a:r>
            <a:r>
              <a:rPr lang="el-GR" sz="1200" b="1" i="0" dirty="0">
                <a:solidFill>
                  <a:srgbClr val="111111"/>
                </a:solidFill>
                <a:effectLst/>
                <a:latin typeface="Roboto" panose="02000000000000000000" pitchFamily="2" charset="0"/>
              </a:rPr>
              <a:t>)</a:t>
            </a:r>
            <a:r>
              <a:rPr lang="el-GR" sz="1800" dirty="0"/>
              <a:t>.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r>
              <a:rPr lang="el-GR" sz="1800" dirty="0"/>
              <a:t> Οι περισσότεροι πολιτικοί δέκτες χρησιμοποιούν το L1 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endParaRPr lang="el-GR" sz="1200" dirty="0"/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r>
              <a:rPr lang="el-GR" sz="1800" dirty="0"/>
              <a:t>Με δύο διαφορετικές συχνότητες (π.χ. L1+L2 ή L1+L5):</a:t>
            </a:r>
            <a:br>
              <a:rPr lang="el-GR" sz="1800" dirty="0"/>
            </a:br>
            <a:r>
              <a:rPr lang="el-GR" sz="1800" dirty="0"/>
              <a:t>➤ Υπολογίζεται και αφαιρείται η </a:t>
            </a:r>
            <a:r>
              <a:rPr lang="el-GR" sz="1800" dirty="0" err="1"/>
              <a:t>ιονοσφαιρική</a:t>
            </a:r>
            <a:r>
              <a:rPr lang="el-GR" sz="1800" dirty="0"/>
              <a:t> επίδραση</a:t>
            </a:r>
            <a:r>
              <a:rPr lang="en-US" sz="1800" dirty="0"/>
              <a:t> </a:t>
            </a:r>
            <a:r>
              <a:rPr lang="el-GR" sz="1800" dirty="0"/>
              <a:t>και</a:t>
            </a:r>
            <a:br>
              <a:rPr lang="el-GR" sz="1800" dirty="0"/>
            </a:br>
            <a:r>
              <a:rPr lang="el-GR" sz="1800" dirty="0"/>
              <a:t>➤ Αποκτάμε πολύ μεγαλύτερη ακρίβεια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endParaRPr lang="en-US" altLang="en-US" sz="1800" dirty="0"/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None/>
              <a:tabLst/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Τα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</a:rPr>
              <a:t>μοντέρν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α σήματα (Galileo BOC, GPS L5) έχουν βελτιωμένη αντοχή σε παρεμβολές και multipath</a:t>
            </a:r>
          </a:p>
        </p:txBody>
      </p:sp>
    </p:spTree>
    <p:extLst>
      <p:ext uri="{BB962C8B-B14F-4D97-AF65-F5344CB8AC3E}">
        <p14:creationId xmlns:p14="http://schemas.microsoft.com/office/powerpoint/2010/main" val="21959414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5" name="Rectangle 8">
            <a:extLst>
              <a:ext uri="{FF2B5EF4-FFF2-40B4-BE49-F238E27FC236}">
                <a16:creationId xmlns:a16="http://schemas.microsoft.com/office/drawing/2014/main" id="{D038248A-211C-4EEC-8401-C761B929FB5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angle 10">
            <a:extLst>
              <a:ext uri="{FF2B5EF4-FFF2-40B4-BE49-F238E27FC236}">
                <a16:creationId xmlns:a16="http://schemas.microsoft.com/office/drawing/2014/main" id="{C30A849F-66D9-40C8-BEC8-35AFF8F4568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800"/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E1456389-C690-1BF1-DA43-7C2AEAC1BA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320510"/>
            <a:ext cx="9114817" cy="1175403"/>
          </a:xfrm>
        </p:spPr>
        <p:txBody>
          <a:bodyPr anchor="b">
            <a:normAutofit/>
          </a:bodyPr>
          <a:lstStyle/>
          <a:p>
            <a:pPr algn="ctr"/>
            <a:r>
              <a:rPr lang="el-GR" sz="3600" dirty="0">
                <a:solidFill>
                  <a:schemeClr val="tx2"/>
                </a:solidFill>
              </a:rPr>
              <a:t>Αντιμετώπιση Σφαλμάτων – Τεχνικές Διόρθωσης</a:t>
            </a:r>
            <a:endParaRPr lang="en-US" sz="3600" dirty="0">
              <a:solidFill>
                <a:schemeClr val="tx2"/>
              </a:solidFill>
            </a:endParaRPr>
          </a:p>
        </p:txBody>
      </p:sp>
      <p:grpSp>
        <p:nvGrpSpPr>
          <p:cNvPr id="27" name="Group 12">
            <a:extLst>
              <a:ext uri="{FF2B5EF4-FFF2-40B4-BE49-F238E27FC236}">
                <a16:creationId xmlns:a16="http://schemas.microsoft.com/office/drawing/2014/main" id="{04542298-A2B1-480F-A11C-A40EDD19B85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8289890" y="0"/>
            <a:ext cx="3902110" cy="2382977"/>
            <a:chOff x="6867015" y="-1"/>
            <a:chExt cx="5324985" cy="3251912"/>
          </a:xfrm>
          <a:solidFill>
            <a:schemeClr val="accent5">
              <a:alpha val="10000"/>
            </a:schemeClr>
          </a:solidFill>
        </p:grpSpPr>
        <p:sp>
          <p:nvSpPr>
            <p:cNvPr id="28" name="Freeform: Shape 13">
              <a:extLst>
                <a:ext uri="{FF2B5EF4-FFF2-40B4-BE49-F238E27FC236}">
                  <a16:creationId xmlns:a16="http://schemas.microsoft.com/office/drawing/2014/main" id="{74AEB45E-B965-46A0-8557-C646B5011B9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67015" y="-1"/>
              <a:ext cx="5324985" cy="3251912"/>
            </a:xfrm>
            <a:custGeom>
              <a:avLst/>
              <a:gdLst>
                <a:gd name="connsiteX0" fmla="*/ 0 w 5324985"/>
                <a:gd name="connsiteY0" fmla="*/ 0 h 3251912"/>
                <a:gd name="connsiteX1" fmla="*/ 36826 w 5324985"/>
                <a:gd name="connsiteY1" fmla="*/ 0 h 3251912"/>
                <a:gd name="connsiteX2" fmla="*/ 45003 w 5324985"/>
                <a:gd name="connsiteY2" fmla="*/ 152909 h 3251912"/>
                <a:gd name="connsiteX3" fmla="*/ 68956 w 5324985"/>
                <a:gd name="connsiteY3" fmla="*/ 308600 h 3251912"/>
                <a:gd name="connsiteX4" fmla="*/ 167774 w 5324985"/>
                <a:gd name="connsiteY4" fmla="*/ 607968 h 3251912"/>
                <a:gd name="connsiteX5" fmla="*/ 201857 w 5324985"/>
                <a:gd name="connsiteY5" fmla="*/ 679539 h 3251912"/>
                <a:gd name="connsiteX6" fmla="*/ 239741 w 5324985"/>
                <a:gd name="connsiteY6" fmla="*/ 749488 h 3251912"/>
                <a:gd name="connsiteX7" fmla="*/ 323724 w 5324985"/>
                <a:gd name="connsiteY7" fmla="*/ 885101 h 3251912"/>
                <a:gd name="connsiteX8" fmla="*/ 416412 w 5324985"/>
                <a:gd name="connsiteY8" fmla="*/ 1016081 h 3251912"/>
                <a:gd name="connsiteX9" fmla="*/ 515719 w 5324985"/>
                <a:gd name="connsiteY9" fmla="*/ 1143356 h 3251912"/>
                <a:gd name="connsiteX10" fmla="*/ 722427 w 5324985"/>
                <a:gd name="connsiteY10" fmla="*/ 1395127 h 3251912"/>
                <a:gd name="connsiteX11" fmla="*/ 825780 w 5324985"/>
                <a:gd name="connsiteY11" fmla="*/ 1522749 h 3251912"/>
                <a:gd name="connsiteX12" fmla="*/ 926314 w 5324985"/>
                <a:gd name="connsiteY12" fmla="*/ 1651992 h 3251912"/>
                <a:gd name="connsiteX13" fmla="*/ 1026848 w 5324985"/>
                <a:gd name="connsiteY13" fmla="*/ 1776836 h 3251912"/>
                <a:gd name="connsiteX14" fmla="*/ 1131918 w 5324985"/>
                <a:gd name="connsiteY14" fmla="*/ 1897393 h 3251912"/>
                <a:gd name="connsiteX15" fmla="*/ 1354688 w 5324985"/>
                <a:gd name="connsiteY15" fmla="*/ 2124728 h 3251912"/>
                <a:gd name="connsiteX16" fmla="*/ 1855027 w 5324985"/>
                <a:gd name="connsiteY16" fmla="*/ 2504236 h 3251912"/>
                <a:gd name="connsiteX17" fmla="*/ 2131618 w 5324985"/>
                <a:gd name="connsiteY17" fmla="*/ 2646913 h 3251912"/>
                <a:gd name="connsiteX18" fmla="*/ 2423534 w 5324985"/>
                <a:gd name="connsiteY18" fmla="*/ 2754732 h 3251912"/>
                <a:gd name="connsiteX19" fmla="*/ 2727588 w 5324985"/>
                <a:gd name="connsiteY19" fmla="*/ 2829197 h 3251912"/>
                <a:gd name="connsiteX20" fmla="*/ 3041083 w 5324985"/>
                <a:gd name="connsiteY20" fmla="*/ 2870890 h 3251912"/>
                <a:gd name="connsiteX21" fmla="*/ 3360340 w 5324985"/>
                <a:gd name="connsiteY21" fmla="*/ 2883976 h 3251912"/>
                <a:gd name="connsiteX22" fmla="*/ 3439663 w 5324985"/>
                <a:gd name="connsiteY22" fmla="*/ 2883396 h 3251912"/>
                <a:gd name="connsiteX23" fmla="*/ 3478529 w 5324985"/>
                <a:gd name="connsiteY23" fmla="*/ 2882471 h 3251912"/>
                <a:gd name="connsiteX24" fmla="*/ 3517271 w 5324985"/>
                <a:gd name="connsiteY24" fmla="*/ 2880616 h 3251912"/>
                <a:gd name="connsiteX25" fmla="*/ 3671260 w 5324985"/>
                <a:gd name="connsiteY25" fmla="*/ 2867878 h 3251912"/>
                <a:gd name="connsiteX26" fmla="*/ 4265268 w 5324985"/>
                <a:gd name="connsiteY26" fmla="*/ 2716283 h 3251912"/>
                <a:gd name="connsiteX27" fmla="*/ 4546395 w 5324985"/>
                <a:gd name="connsiteY27" fmla="*/ 2584724 h 3251912"/>
                <a:gd name="connsiteX28" fmla="*/ 4817837 w 5324985"/>
                <a:gd name="connsiteY28" fmla="*/ 2424674 h 3251912"/>
                <a:gd name="connsiteX29" fmla="*/ 5081677 w 5324985"/>
                <a:gd name="connsiteY29" fmla="*/ 2243548 h 3251912"/>
                <a:gd name="connsiteX30" fmla="*/ 5211881 w 5324985"/>
                <a:gd name="connsiteY30" fmla="*/ 2147658 h 3251912"/>
                <a:gd name="connsiteX31" fmla="*/ 5324985 w 5324985"/>
                <a:gd name="connsiteY31" fmla="*/ 2062128 h 3251912"/>
                <a:gd name="connsiteX32" fmla="*/ 5324985 w 5324985"/>
                <a:gd name="connsiteY32" fmla="*/ 2514993 h 3251912"/>
                <a:gd name="connsiteX33" fmla="*/ 5314867 w 5324985"/>
                <a:gd name="connsiteY33" fmla="*/ 2522881 h 3251912"/>
                <a:gd name="connsiteX34" fmla="*/ 5038276 w 5324985"/>
                <a:gd name="connsiteY34" fmla="*/ 2722421 h 3251912"/>
                <a:gd name="connsiteX35" fmla="*/ 4741701 w 5324985"/>
                <a:gd name="connsiteY35" fmla="*/ 2904937 h 3251912"/>
                <a:gd name="connsiteX36" fmla="*/ 4420728 w 5324985"/>
                <a:gd name="connsiteY36" fmla="*/ 3058848 h 3251912"/>
                <a:gd name="connsiteX37" fmla="*/ 3717481 w 5324985"/>
                <a:gd name="connsiteY37" fmla="*/ 3237079 h 3251912"/>
                <a:gd name="connsiteX38" fmla="*/ 3535661 w 5324985"/>
                <a:gd name="connsiteY38" fmla="*/ 3249934 h 3251912"/>
                <a:gd name="connsiteX39" fmla="*/ 3490175 w 5324985"/>
                <a:gd name="connsiteY39" fmla="*/ 3251555 h 3251912"/>
                <a:gd name="connsiteX40" fmla="*/ 3444813 w 5324985"/>
                <a:gd name="connsiteY40" fmla="*/ 3251787 h 3251912"/>
                <a:gd name="connsiteX41" fmla="*/ 3355681 w 5324985"/>
                <a:gd name="connsiteY41" fmla="*/ 3250745 h 3251912"/>
                <a:gd name="connsiteX42" fmla="*/ 3179011 w 5324985"/>
                <a:gd name="connsiteY42" fmla="*/ 3243795 h 3251912"/>
                <a:gd name="connsiteX43" fmla="*/ 3002217 w 5324985"/>
                <a:gd name="connsiteY43" fmla="*/ 3227814 h 3251912"/>
                <a:gd name="connsiteX44" fmla="*/ 2650103 w 5324985"/>
                <a:gd name="connsiteY44" fmla="*/ 3170836 h 3251912"/>
                <a:gd name="connsiteX45" fmla="*/ 2305836 w 5324985"/>
                <a:gd name="connsiteY45" fmla="*/ 3072514 h 3251912"/>
                <a:gd name="connsiteX46" fmla="*/ 1978611 w 5324985"/>
                <a:gd name="connsiteY46" fmla="*/ 2929952 h 3251912"/>
                <a:gd name="connsiteX47" fmla="*/ 1678235 w 5324985"/>
                <a:gd name="connsiteY47" fmla="*/ 2744424 h 3251912"/>
                <a:gd name="connsiteX48" fmla="*/ 1175688 w 5324985"/>
                <a:gd name="connsiteY48" fmla="*/ 2277018 h 3251912"/>
                <a:gd name="connsiteX49" fmla="*/ 971310 w 5324985"/>
                <a:gd name="connsiteY49" fmla="*/ 2012044 h 3251912"/>
                <a:gd name="connsiteX50" fmla="*/ 790717 w 5324985"/>
                <a:gd name="connsiteY50" fmla="*/ 1735723 h 3251912"/>
                <a:gd name="connsiteX51" fmla="*/ 706488 w 5324985"/>
                <a:gd name="connsiteY51" fmla="*/ 1598604 h 3251912"/>
                <a:gd name="connsiteX52" fmla="*/ 618951 w 5324985"/>
                <a:gd name="connsiteY52" fmla="*/ 1463802 h 3251912"/>
                <a:gd name="connsiteX53" fmla="*/ 436273 w 5324985"/>
                <a:gd name="connsiteY53" fmla="*/ 1195355 h 3251912"/>
                <a:gd name="connsiteX54" fmla="*/ 346896 w 5324985"/>
                <a:gd name="connsiteY54" fmla="*/ 1058816 h 3251912"/>
                <a:gd name="connsiteX55" fmla="*/ 261809 w 5324985"/>
                <a:gd name="connsiteY55" fmla="*/ 919264 h 3251912"/>
                <a:gd name="connsiteX56" fmla="*/ 118487 w 5324985"/>
                <a:gd name="connsiteY56" fmla="*/ 626498 h 3251912"/>
                <a:gd name="connsiteX57" fmla="*/ 28130 w 5324985"/>
                <a:gd name="connsiteY57" fmla="*/ 315781 h 3251912"/>
                <a:gd name="connsiteX58" fmla="*/ 6751 w 5324985"/>
                <a:gd name="connsiteY58" fmla="*/ 156195 h 32519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</a:cxnLst>
              <a:rect l="l" t="t" r="r" b="b"/>
              <a:pathLst>
                <a:path w="5324985" h="3251912">
                  <a:moveTo>
                    <a:pt x="0" y="0"/>
                  </a:moveTo>
                  <a:lnTo>
                    <a:pt x="36826" y="0"/>
                  </a:lnTo>
                  <a:lnTo>
                    <a:pt x="45003" y="152909"/>
                  </a:lnTo>
                  <a:cubicBezTo>
                    <a:pt x="50351" y="205154"/>
                    <a:pt x="58290" y="257123"/>
                    <a:pt x="68956" y="308600"/>
                  </a:cubicBezTo>
                  <a:cubicBezTo>
                    <a:pt x="91393" y="411324"/>
                    <a:pt x="123882" y="511847"/>
                    <a:pt x="167774" y="607968"/>
                  </a:cubicBezTo>
                  <a:cubicBezTo>
                    <a:pt x="178195" y="632173"/>
                    <a:pt x="190333" y="655798"/>
                    <a:pt x="201857" y="679539"/>
                  </a:cubicBezTo>
                  <a:cubicBezTo>
                    <a:pt x="214363" y="702933"/>
                    <a:pt x="226255" y="726557"/>
                    <a:pt x="239741" y="749488"/>
                  </a:cubicBezTo>
                  <a:cubicBezTo>
                    <a:pt x="265488" y="795812"/>
                    <a:pt x="294176" y="840746"/>
                    <a:pt x="323724" y="885101"/>
                  </a:cubicBezTo>
                  <a:cubicBezTo>
                    <a:pt x="353149" y="929572"/>
                    <a:pt x="384657" y="972885"/>
                    <a:pt x="416412" y="1016081"/>
                  </a:cubicBezTo>
                  <a:cubicBezTo>
                    <a:pt x="448655" y="1058931"/>
                    <a:pt x="482127" y="1101202"/>
                    <a:pt x="515719" y="1143356"/>
                  </a:cubicBezTo>
                  <a:cubicBezTo>
                    <a:pt x="583027" y="1227782"/>
                    <a:pt x="653402" y="1310470"/>
                    <a:pt x="722427" y="1395127"/>
                  </a:cubicBezTo>
                  <a:cubicBezTo>
                    <a:pt x="757123" y="1437282"/>
                    <a:pt x="791697" y="1479783"/>
                    <a:pt x="825780" y="1522749"/>
                  </a:cubicBezTo>
                  <a:cubicBezTo>
                    <a:pt x="859742" y="1565367"/>
                    <a:pt x="893457" y="1610649"/>
                    <a:pt x="926314" y="1651992"/>
                  </a:cubicBezTo>
                  <a:cubicBezTo>
                    <a:pt x="958927" y="1694379"/>
                    <a:pt x="993132" y="1735492"/>
                    <a:pt x="1026848" y="1776836"/>
                  </a:cubicBezTo>
                  <a:cubicBezTo>
                    <a:pt x="1061545" y="1817485"/>
                    <a:pt x="1095996" y="1858133"/>
                    <a:pt x="1131918" y="1897393"/>
                  </a:cubicBezTo>
                  <a:cubicBezTo>
                    <a:pt x="1203273" y="1976376"/>
                    <a:pt x="1277447" y="2052463"/>
                    <a:pt x="1354688" y="2124728"/>
                  </a:cubicBezTo>
                  <a:cubicBezTo>
                    <a:pt x="1509411" y="2268911"/>
                    <a:pt x="1676396" y="2397575"/>
                    <a:pt x="1855027" y="2504236"/>
                  </a:cubicBezTo>
                  <a:cubicBezTo>
                    <a:pt x="1944528" y="2557277"/>
                    <a:pt x="2036357" y="2605917"/>
                    <a:pt x="2131618" y="2646913"/>
                  </a:cubicBezTo>
                  <a:cubicBezTo>
                    <a:pt x="2226267" y="2689068"/>
                    <a:pt x="2323981" y="2724622"/>
                    <a:pt x="2423534" y="2754732"/>
                  </a:cubicBezTo>
                  <a:cubicBezTo>
                    <a:pt x="2523087" y="2784958"/>
                    <a:pt x="2624602" y="2809394"/>
                    <a:pt x="2727588" y="2829197"/>
                  </a:cubicBezTo>
                  <a:cubicBezTo>
                    <a:pt x="2830698" y="2848653"/>
                    <a:pt x="2935522" y="2861971"/>
                    <a:pt x="3041083" y="2870890"/>
                  </a:cubicBezTo>
                  <a:cubicBezTo>
                    <a:pt x="3146644" y="2879922"/>
                    <a:pt x="3253307" y="2883860"/>
                    <a:pt x="3360340" y="2883976"/>
                  </a:cubicBezTo>
                  <a:cubicBezTo>
                    <a:pt x="3387067" y="2883976"/>
                    <a:pt x="3414162" y="2884439"/>
                    <a:pt x="3439663" y="2883396"/>
                  </a:cubicBezTo>
                  <a:lnTo>
                    <a:pt x="3478529" y="2882471"/>
                  </a:lnTo>
                  <a:lnTo>
                    <a:pt x="3517271" y="2880616"/>
                  </a:lnTo>
                  <a:cubicBezTo>
                    <a:pt x="3568887" y="2878417"/>
                    <a:pt x="3620257" y="2873552"/>
                    <a:pt x="3671260" y="2867878"/>
                  </a:cubicBezTo>
                  <a:cubicBezTo>
                    <a:pt x="3875515" y="2844253"/>
                    <a:pt x="4074253" y="2792486"/>
                    <a:pt x="4265268" y="2716283"/>
                  </a:cubicBezTo>
                  <a:cubicBezTo>
                    <a:pt x="4361020" y="2678529"/>
                    <a:pt x="4454444" y="2633710"/>
                    <a:pt x="4546395" y="2584724"/>
                  </a:cubicBezTo>
                  <a:cubicBezTo>
                    <a:pt x="4638470" y="2535967"/>
                    <a:pt x="4728827" y="2481885"/>
                    <a:pt x="4817837" y="2424674"/>
                  </a:cubicBezTo>
                  <a:cubicBezTo>
                    <a:pt x="4906846" y="2367348"/>
                    <a:pt x="4994385" y="2306317"/>
                    <a:pt x="5081677" y="2243548"/>
                  </a:cubicBezTo>
                  <a:cubicBezTo>
                    <a:pt x="5125201" y="2212164"/>
                    <a:pt x="5168603" y="2179969"/>
                    <a:pt x="5211881" y="2147658"/>
                  </a:cubicBezTo>
                  <a:lnTo>
                    <a:pt x="5324985" y="2062128"/>
                  </a:lnTo>
                  <a:lnTo>
                    <a:pt x="5324985" y="2514993"/>
                  </a:lnTo>
                  <a:lnTo>
                    <a:pt x="5314867" y="2522881"/>
                  </a:lnTo>
                  <a:cubicBezTo>
                    <a:pt x="5225490" y="2591325"/>
                    <a:pt x="5133783" y="2658379"/>
                    <a:pt x="5038276" y="2722421"/>
                  </a:cubicBezTo>
                  <a:cubicBezTo>
                    <a:pt x="4942892" y="2786348"/>
                    <a:pt x="4844810" y="2848422"/>
                    <a:pt x="4741701" y="2904937"/>
                  </a:cubicBezTo>
                  <a:cubicBezTo>
                    <a:pt x="4638592" y="2961337"/>
                    <a:pt x="4531929" y="3013683"/>
                    <a:pt x="4420728" y="3058848"/>
                  </a:cubicBezTo>
                  <a:cubicBezTo>
                    <a:pt x="4199063" y="3150338"/>
                    <a:pt x="3959621" y="3211485"/>
                    <a:pt x="3717481" y="3237079"/>
                  </a:cubicBezTo>
                  <a:cubicBezTo>
                    <a:pt x="3656914" y="3243101"/>
                    <a:pt x="3596227" y="3247966"/>
                    <a:pt x="3535661" y="3249934"/>
                  </a:cubicBezTo>
                  <a:lnTo>
                    <a:pt x="3490175" y="3251555"/>
                  </a:lnTo>
                  <a:lnTo>
                    <a:pt x="3444813" y="3251787"/>
                  </a:lnTo>
                  <a:cubicBezTo>
                    <a:pt x="3414162" y="3252250"/>
                    <a:pt x="3385105" y="3251324"/>
                    <a:pt x="3355681" y="3250745"/>
                  </a:cubicBezTo>
                  <a:cubicBezTo>
                    <a:pt x="3296954" y="3250050"/>
                    <a:pt x="3237860" y="3246692"/>
                    <a:pt x="3179011" y="3243795"/>
                  </a:cubicBezTo>
                  <a:cubicBezTo>
                    <a:pt x="3120039" y="3239164"/>
                    <a:pt x="3061067" y="3234878"/>
                    <a:pt x="3002217" y="3227814"/>
                  </a:cubicBezTo>
                  <a:cubicBezTo>
                    <a:pt x="2884397" y="3214496"/>
                    <a:pt x="2766699" y="3196314"/>
                    <a:pt x="2650103" y="3170836"/>
                  </a:cubicBezTo>
                  <a:cubicBezTo>
                    <a:pt x="2533510" y="3145358"/>
                    <a:pt x="2418263" y="3112583"/>
                    <a:pt x="2305836" y="3072514"/>
                  </a:cubicBezTo>
                  <a:cubicBezTo>
                    <a:pt x="2193410" y="3032328"/>
                    <a:pt x="2083926" y="2984383"/>
                    <a:pt x="1978611" y="2929952"/>
                  </a:cubicBezTo>
                  <a:cubicBezTo>
                    <a:pt x="1873663" y="2874711"/>
                    <a:pt x="1772884" y="2812985"/>
                    <a:pt x="1678235" y="2744424"/>
                  </a:cubicBezTo>
                  <a:cubicBezTo>
                    <a:pt x="1488201" y="2608001"/>
                    <a:pt x="1321708" y="2448068"/>
                    <a:pt x="1175688" y="2277018"/>
                  </a:cubicBezTo>
                  <a:cubicBezTo>
                    <a:pt x="1102985" y="2191086"/>
                    <a:pt x="1035309" y="2102377"/>
                    <a:pt x="971310" y="2012044"/>
                  </a:cubicBezTo>
                  <a:cubicBezTo>
                    <a:pt x="907188" y="1921714"/>
                    <a:pt x="847358" y="1829413"/>
                    <a:pt x="790717" y="1735723"/>
                  </a:cubicBezTo>
                  <a:cubicBezTo>
                    <a:pt x="761782" y="1688357"/>
                    <a:pt x="735300" y="1644002"/>
                    <a:pt x="706488" y="1598604"/>
                  </a:cubicBezTo>
                  <a:cubicBezTo>
                    <a:pt x="677922" y="1553555"/>
                    <a:pt x="648866" y="1508505"/>
                    <a:pt x="618951" y="1463802"/>
                  </a:cubicBezTo>
                  <a:lnTo>
                    <a:pt x="436273" y="1195355"/>
                  </a:lnTo>
                  <a:cubicBezTo>
                    <a:pt x="405990" y="1150189"/>
                    <a:pt x="376075" y="1104792"/>
                    <a:pt x="346896" y="1058816"/>
                  </a:cubicBezTo>
                  <a:cubicBezTo>
                    <a:pt x="317716" y="1012838"/>
                    <a:pt x="288782" y="966747"/>
                    <a:pt x="261809" y="919264"/>
                  </a:cubicBezTo>
                  <a:cubicBezTo>
                    <a:pt x="207742" y="824764"/>
                    <a:pt x="158088" y="727485"/>
                    <a:pt x="118487" y="626498"/>
                  </a:cubicBezTo>
                  <a:cubicBezTo>
                    <a:pt x="78151" y="525859"/>
                    <a:pt x="48237" y="421515"/>
                    <a:pt x="28130" y="315781"/>
                  </a:cubicBezTo>
                  <a:cubicBezTo>
                    <a:pt x="18506" y="262914"/>
                    <a:pt x="11425" y="209642"/>
                    <a:pt x="6751" y="15619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Freeform: Shape 14">
              <a:extLst>
                <a:ext uri="{FF2B5EF4-FFF2-40B4-BE49-F238E27FC236}">
                  <a16:creationId xmlns:a16="http://schemas.microsoft.com/office/drawing/2014/main" id="{921A22C7-11AD-44B0-9BF7-6E3A458215D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16467" y="-1"/>
              <a:ext cx="5275533" cy="2980757"/>
            </a:xfrm>
            <a:custGeom>
              <a:avLst/>
              <a:gdLst>
                <a:gd name="connsiteX0" fmla="*/ 0 w 5275533"/>
                <a:gd name="connsiteY0" fmla="*/ 0 h 2980757"/>
                <a:gd name="connsiteX1" fmla="*/ 201166 w 5275533"/>
                <a:gd name="connsiteY1" fmla="*/ 0 h 2980757"/>
                <a:gd name="connsiteX2" fmla="*/ 206734 w 5275533"/>
                <a:gd name="connsiteY2" fmla="*/ 89286 h 2980757"/>
                <a:gd name="connsiteX3" fmla="*/ 232051 w 5275533"/>
                <a:gd name="connsiteY3" fmla="*/ 226897 h 2980757"/>
                <a:gd name="connsiteX4" fmla="*/ 332707 w 5275533"/>
                <a:gd name="connsiteY4" fmla="*/ 487120 h 2980757"/>
                <a:gd name="connsiteX5" fmla="*/ 402959 w 5275533"/>
                <a:gd name="connsiteY5" fmla="*/ 609647 h 2980757"/>
                <a:gd name="connsiteX6" fmla="*/ 483631 w 5275533"/>
                <a:gd name="connsiteY6" fmla="*/ 728236 h 2980757"/>
                <a:gd name="connsiteX7" fmla="*/ 669986 w 5275533"/>
                <a:gd name="connsiteY7" fmla="*/ 957424 h 2980757"/>
                <a:gd name="connsiteX8" fmla="*/ 871667 w 5275533"/>
                <a:gd name="connsiteY8" fmla="*/ 1188348 h 2980757"/>
                <a:gd name="connsiteX9" fmla="*/ 971956 w 5275533"/>
                <a:gd name="connsiteY9" fmla="*/ 1308905 h 2980757"/>
                <a:gd name="connsiteX10" fmla="*/ 1020139 w 5275533"/>
                <a:gd name="connsiteY10" fmla="*/ 1368084 h 2980757"/>
                <a:gd name="connsiteX11" fmla="*/ 1067340 w 5275533"/>
                <a:gd name="connsiteY11" fmla="*/ 1424715 h 2980757"/>
                <a:gd name="connsiteX12" fmla="*/ 1472909 w 5275533"/>
                <a:gd name="connsiteY12" fmla="*/ 1843252 h 2980757"/>
                <a:gd name="connsiteX13" fmla="*/ 1688567 w 5275533"/>
                <a:gd name="connsiteY13" fmla="*/ 2031559 h 2980757"/>
                <a:gd name="connsiteX14" fmla="*/ 1914401 w 5275533"/>
                <a:gd name="connsiteY14" fmla="*/ 2205156 h 2980757"/>
                <a:gd name="connsiteX15" fmla="*/ 2418909 w 5275533"/>
                <a:gd name="connsiteY15" fmla="*/ 2479741 h 2980757"/>
                <a:gd name="connsiteX16" fmla="*/ 2701141 w 5275533"/>
                <a:gd name="connsiteY16" fmla="*/ 2557333 h 2980757"/>
                <a:gd name="connsiteX17" fmla="*/ 2773475 w 5275533"/>
                <a:gd name="connsiteY17" fmla="*/ 2570999 h 2980757"/>
                <a:gd name="connsiteX18" fmla="*/ 2846424 w 5275533"/>
                <a:gd name="connsiteY18" fmla="*/ 2582465 h 2980757"/>
                <a:gd name="connsiteX19" fmla="*/ 2993669 w 5275533"/>
                <a:gd name="connsiteY19" fmla="*/ 2598909 h 2980757"/>
                <a:gd name="connsiteX20" fmla="*/ 3067721 w 5275533"/>
                <a:gd name="connsiteY20" fmla="*/ 2604237 h 2980757"/>
                <a:gd name="connsiteX21" fmla="*/ 3142019 w 5275533"/>
                <a:gd name="connsiteY21" fmla="*/ 2607943 h 2980757"/>
                <a:gd name="connsiteX22" fmla="*/ 3216561 w 5275533"/>
                <a:gd name="connsiteY22" fmla="*/ 2609564 h 2980757"/>
                <a:gd name="connsiteX23" fmla="*/ 3291225 w 5275533"/>
                <a:gd name="connsiteY23" fmla="*/ 2609217 h 2980757"/>
                <a:gd name="connsiteX24" fmla="*/ 3328619 w 5275533"/>
                <a:gd name="connsiteY24" fmla="*/ 2608869 h 2980757"/>
                <a:gd name="connsiteX25" fmla="*/ 3364665 w 5275533"/>
                <a:gd name="connsiteY25" fmla="*/ 2607363 h 2980757"/>
                <a:gd name="connsiteX26" fmla="*/ 3400587 w 5275533"/>
                <a:gd name="connsiteY26" fmla="*/ 2605627 h 2980757"/>
                <a:gd name="connsiteX27" fmla="*/ 3436387 w 5275533"/>
                <a:gd name="connsiteY27" fmla="*/ 2602847 h 2980757"/>
                <a:gd name="connsiteX28" fmla="*/ 3578361 w 5275533"/>
                <a:gd name="connsiteY28" fmla="*/ 2586286 h 2980757"/>
                <a:gd name="connsiteX29" fmla="*/ 4119159 w 5275533"/>
                <a:gd name="connsiteY29" fmla="*/ 2418594 h 2980757"/>
                <a:gd name="connsiteX30" fmla="*/ 4618765 w 5275533"/>
                <a:gd name="connsiteY30" fmla="*/ 2124668 h 2980757"/>
                <a:gd name="connsiteX31" fmla="*/ 4739895 w 5275533"/>
                <a:gd name="connsiteY31" fmla="*/ 2038275 h 2980757"/>
                <a:gd name="connsiteX32" fmla="*/ 4861027 w 5275533"/>
                <a:gd name="connsiteY32" fmla="*/ 1948986 h 2980757"/>
                <a:gd name="connsiteX33" fmla="*/ 5106354 w 5275533"/>
                <a:gd name="connsiteY33" fmla="*/ 1763690 h 2980757"/>
                <a:gd name="connsiteX34" fmla="*/ 5275533 w 5275533"/>
                <a:gd name="connsiteY34" fmla="*/ 1641017 h 2980757"/>
                <a:gd name="connsiteX35" fmla="*/ 5275533 w 5275533"/>
                <a:gd name="connsiteY35" fmla="*/ 2257481 h 2980757"/>
                <a:gd name="connsiteX36" fmla="*/ 5168881 w 5275533"/>
                <a:gd name="connsiteY36" fmla="*/ 2332084 h 2980757"/>
                <a:gd name="connsiteX37" fmla="*/ 5036225 w 5275533"/>
                <a:gd name="connsiteY37" fmla="*/ 2421489 h 2980757"/>
                <a:gd name="connsiteX38" fmla="*/ 4899401 w 5275533"/>
                <a:gd name="connsiteY38" fmla="*/ 2508347 h 2980757"/>
                <a:gd name="connsiteX39" fmla="*/ 4612145 w 5275533"/>
                <a:gd name="connsiteY39" fmla="*/ 2671407 h 2980757"/>
                <a:gd name="connsiteX40" fmla="*/ 4303187 w 5275533"/>
                <a:gd name="connsiteY40" fmla="*/ 2810030 h 2980757"/>
                <a:gd name="connsiteX41" fmla="*/ 3630835 w 5275533"/>
                <a:gd name="connsiteY41" fmla="*/ 2969500 h 2980757"/>
                <a:gd name="connsiteX42" fmla="*/ 3457719 w 5275533"/>
                <a:gd name="connsiteY42" fmla="*/ 2979808 h 2980757"/>
                <a:gd name="connsiteX43" fmla="*/ 3414441 w 5275533"/>
                <a:gd name="connsiteY43" fmla="*/ 2980733 h 2980757"/>
                <a:gd name="connsiteX44" fmla="*/ 3371285 w 5275533"/>
                <a:gd name="connsiteY44" fmla="*/ 2980502 h 2980757"/>
                <a:gd name="connsiteX45" fmla="*/ 3328252 w 5275533"/>
                <a:gd name="connsiteY45" fmla="*/ 2980039 h 2980757"/>
                <a:gd name="connsiteX46" fmla="*/ 3286445 w 5275533"/>
                <a:gd name="connsiteY46" fmla="*/ 2978534 h 2980757"/>
                <a:gd name="connsiteX47" fmla="*/ 2952475 w 5275533"/>
                <a:gd name="connsiteY47" fmla="*/ 2953402 h 2980757"/>
                <a:gd name="connsiteX48" fmla="*/ 2620591 w 5275533"/>
                <a:gd name="connsiteY48" fmla="*/ 2898046 h 2980757"/>
                <a:gd name="connsiteX49" fmla="*/ 2294591 w 5275533"/>
                <a:gd name="connsiteY49" fmla="*/ 2811305 h 2980757"/>
                <a:gd name="connsiteX50" fmla="*/ 1670544 w 5275533"/>
                <a:gd name="connsiteY50" fmla="*/ 2550501 h 2980757"/>
                <a:gd name="connsiteX51" fmla="*/ 1144703 w 5275533"/>
                <a:gd name="connsiteY51" fmla="*/ 2144472 h 2980757"/>
                <a:gd name="connsiteX52" fmla="*/ 931497 w 5275533"/>
                <a:gd name="connsiteY52" fmla="*/ 1900114 h 2980757"/>
                <a:gd name="connsiteX53" fmla="*/ 745265 w 5275533"/>
                <a:gd name="connsiteY53" fmla="*/ 1641395 h 2980757"/>
                <a:gd name="connsiteX54" fmla="*/ 701741 w 5275533"/>
                <a:gd name="connsiteY54" fmla="*/ 1575500 h 2980757"/>
                <a:gd name="connsiteX55" fmla="*/ 660178 w 5275533"/>
                <a:gd name="connsiteY55" fmla="*/ 1511573 h 2980757"/>
                <a:gd name="connsiteX56" fmla="*/ 578158 w 5275533"/>
                <a:gd name="connsiteY56" fmla="*/ 1387656 h 2980757"/>
                <a:gd name="connsiteX57" fmla="*/ 408230 w 5275533"/>
                <a:gd name="connsiteY57" fmla="*/ 1134497 h 2980757"/>
                <a:gd name="connsiteX58" fmla="*/ 242349 w 5275533"/>
                <a:gd name="connsiteY58" fmla="*/ 866860 h 2980757"/>
                <a:gd name="connsiteX59" fmla="*/ 167562 w 5275533"/>
                <a:gd name="connsiteY59" fmla="*/ 724994 h 2980757"/>
                <a:gd name="connsiteX60" fmla="*/ 104054 w 5275533"/>
                <a:gd name="connsiteY60" fmla="*/ 576525 h 2980757"/>
                <a:gd name="connsiteX61" fmla="*/ 55381 w 5275533"/>
                <a:gd name="connsiteY61" fmla="*/ 422499 h 2980757"/>
                <a:gd name="connsiteX62" fmla="*/ 37236 w 5275533"/>
                <a:gd name="connsiteY62" fmla="*/ 343980 h 2980757"/>
                <a:gd name="connsiteX63" fmla="*/ 29267 w 5275533"/>
                <a:gd name="connsiteY63" fmla="*/ 304604 h 2980757"/>
                <a:gd name="connsiteX64" fmla="*/ 22646 w 5275533"/>
                <a:gd name="connsiteY64" fmla="*/ 265113 h 2980757"/>
                <a:gd name="connsiteX65" fmla="*/ 3903 w 5275533"/>
                <a:gd name="connsiteY65" fmla="*/ 106787 h 29807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</a:cxnLst>
              <a:rect l="l" t="t" r="r" b="b"/>
              <a:pathLst>
                <a:path w="5275533" h="2980757">
                  <a:moveTo>
                    <a:pt x="0" y="0"/>
                  </a:moveTo>
                  <a:lnTo>
                    <a:pt x="201166" y="0"/>
                  </a:lnTo>
                  <a:lnTo>
                    <a:pt x="206734" y="89286"/>
                  </a:lnTo>
                  <a:cubicBezTo>
                    <a:pt x="212220" y="135755"/>
                    <a:pt x="220465" y="181731"/>
                    <a:pt x="232051" y="226897"/>
                  </a:cubicBezTo>
                  <a:cubicBezTo>
                    <a:pt x="254855" y="317344"/>
                    <a:pt x="290287" y="403854"/>
                    <a:pt x="332707" y="487120"/>
                  </a:cubicBezTo>
                  <a:cubicBezTo>
                    <a:pt x="354163" y="528696"/>
                    <a:pt x="377948" y="569461"/>
                    <a:pt x="402959" y="609647"/>
                  </a:cubicBezTo>
                  <a:cubicBezTo>
                    <a:pt x="428337" y="649717"/>
                    <a:pt x="455433" y="689209"/>
                    <a:pt x="483631" y="728236"/>
                  </a:cubicBezTo>
                  <a:cubicBezTo>
                    <a:pt x="540764" y="806061"/>
                    <a:pt x="604271" y="881569"/>
                    <a:pt x="669986" y="957424"/>
                  </a:cubicBezTo>
                  <a:cubicBezTo>
                    <a:pt x="735701" y="1033395"/>
                    <a:pt x="804359" y="1109366"/>
                    <a:pt x="871667" y="1188348"/>
                  </a:cubicBezTo>
                  <a:cubicBezTo>
                    <a:pt x="905383" y="1227723"/>
                    <a:pt x="938731" y="1268025"/>
                    <a:pt x="971956" y="1308905"/>
                  </a:cubicBezTo>
                  <a:lnTo>
                    <a:pt x="1020139" y="1368084"/>
                  </a:lnTo>
                  <a:cubicBezTo>
                    <a:pt x="1035954" y="1386962"/>
                    <a:pt x="1051035" y="1406302"/>
                    <a:pt x="1067340" y="1424715"/>
                  </a:cubicBezTo>
                  <a:cubicBezTo>
                    <a:pt x="1194602" y="1574573"/>
                    <a:pt x="1332652" y="1712503"/>
                    <a:pt x="1472909" y="1843252"/>
                  </a:cubicBezTo>
                  <a:cubicBezTo>
                    <a:pt x="1543406" y="1908337"/>
                    <a:pt x="1615128" y="1971221"/>
                    <a:pt x="1688567" y="2031559"/>
                  </a:cubicBezTo>
                  <a:cubicBezTo>
                    <a:pt x="1762006" y="2091895"/>
                    <a:pt x="1836793" y="2150263"/>
                    <a:pt x="1914401" y="2205156"/>
                  </a:cubicBezTo>
                  <a:cubicBezTo>
                    <a:pt x="2069003" y="2315176"/>
                    <a:pt x="2235742" y="2413498"/>
                    <a:pt x="2418909" y="2479741"/>
                  </a:cubicBezTo>
                  <a:cubicBezTo>
                    <a:pt x="2510249" y="2512863"/>
                    <a:pt x="2604898" y="2538225"/>
                    <a:pt x="2701141" y="2557333"/>
                  </a:cubicBezTo>
                  <a:cubicBezTo>
                    <a:pt x="2725293" y="2561850"/>
                    <a:pt x="2749201" y="2567062"/>
                    <a:pt x="2773475" y="2570999"/>
                  </a:cubicBezTo>
                  <a:lnTo>
                    <a:pt x="2846424" y="2582465"/>
                  </a:lnTo>
                  <a:cubicBezTo>
                    <a:pt x="2895343" y="2588602"/>
                    <a:pt x="2944261" y="2595088"/>
                    <a:pt x="2993669" y="2598909"/>
                  </a:cubicBezTo>
                  <a:cubicBezTo>
                    <a:pt x="3018313" y="2601110"/>
                    <a:pt x="3042956" y="2603195"/>
                    <a:pt x="3067721" y="2604237"/>
                  </a:cubicBezTo>
                  <a:cubicBezTo>
                    <a:pt x="3092487" y="2605394"/>
                    <a:pt x="3117130" y="2607247"/>
                    <a:pt x="3142019" y="2607943"/>
                  </a:cubicBezTo>
                  <a:lnTo>
                    <a:pt x="3216561" y="2609564"/>
                  </a:lnTo>
                  <a:cubicBezTo>
                    <a:pt x="3241326" y="2610142"/>
                    <a:pt x="3266337" y="2609333"/>
                    <a:pt x="3291225" y="2609217"/>
                  </a:cubicBezTo>
                  <a:lnTo>
                    <a:pt x="3328619" y="2608869"/>
                  </a:lnTo>
                  <a:cubicBezTo>
                    <a:pt x="3340757" y="2608522"/>
                    <a:pt x="3352649" y="2607827"/>
                    <a:pt x="3364665" y="2607363"/>
                  </a:cubicBezTo>
                  <a:cubicBezTo>
                    <a:pt x="3376679" y="2606784"/>
                    <a:pt x="3388695" y="2606438"/>
                    <a:pt x="3400587" y="2605627"/>
                  </a:cubicBezTo>
                  <a:lnTo>
                    <a:pt x="3436387" y="2602847"/>
                  </a:lnTo>
                  <a:cubicBezTo>
                    <a:pt x="3484079" y="2599257"/>
                    <a:pt x="3531404" y="2593235"/>
                    <a:pt x="3578361" y="2586286"/>
                  </a:cubicBezTo>
                  <a:cubicBezTo>
                    <a:pt x="3766310" y="2556871"/>
                    <a:pt x="3947025" y="2499314"/>
                    <a:pt x="4119159" y="2418594"/>
                  </a:cubicBezTo>
                  <a:cubicBezTo>
                    <a:pt x="4291907" y="2338801"/>
                    <a:pt x="4456317" y="2236657"/>
                    <a:pt x="4618765" y="2124668"/>
                  </a:cubicBezTo>
                  <a:cubicBezTo>
                    <a:pt x="4659346" y="2096759"/>
                    <a:pt x="4699682" y="2067575"/>
                    <a:pt x="4739895" y="2038275"/>
                  </a:cubicBezTo>
                  <a:cubicBezTo>
                    <a:pt x="4780355" y="2008976"/>
                    <a:pt x="4820691" y="1979212"/>
                    <a:pt x="4861027" y="1948986"/>
                  </a:cubicBezTo>
                  <a:lnTo>
                    <a:pt x="5106354" y="1763690"/>
                  </a:lnTo>
                  <a:lnTo>
                    <a:pt x="5275533" y="1641017"/>
                  </a:lnTo>
                  <a:lnTo>
                    <a:pt x="5275533" y="2257481"/>
                  </a:lnTo>
                  <a:lnTo>
                    <a:pt x="5168881" y="2332084"/>
                  </a:lnTo>
                  <a:cubicBezTo>
                    <a:pt x="5125235" y="2362079"/>
                    <a:pt x="5081099" y="2391958"/>
                    <a:pt x="5036225" y="2421489"/>
                  </a:cubicBezTo>
                  <a:cubicBezTo>
                    <a:pt x="4991231" y="2450790"/>
                    <a:pt x="4945867" y="2479857"/>
                    <a:pt x="4899401" y="2508347"/>
                  </a:cubicBezTo>
                  <a:cubicBezTo>
                    <a:pt x="4806959" y="2565440"/>
                    <a:pt x="4711574" y="2620798"/>
                    <a:pt x="4612145" y="2671407"/>
                  </a:cubicBezTo>
                  <a:cubicBezTo>
                    <a:pt x="4512836" y="2722247"/>
                    <a:pt x="4410095" y="2769496"/>
                    <a:pt x="4303187" y="2810030"/>
                  </a:cubicBezTo>
                  <a:cubicBezTo>
                    <a:pt x="4090349" y="2892256"/>
                    <a:pt x="3861694" y="2947728"/>
                    <a:pt x="3630835" y="2969500"/>
                  </a:cubicBezTo>
                  <a:cubicBezTo>
                    <a:pt x="3573089" y="2974712"/>
                    <a:pt x="3515343" y="2978649"/>
                    <a:pt x="3457719" y="2979808"/>
                  </a:cubicBezTo>
                  <a:lnTo>
                    <a:pt x="3414441" y="2980733"/>
                  </a:lnTo>
                  <a:cubicBezTo>
                    <a:pt x="3400097" y="2980850"/>
                    <a:pt x="3385630" y="2980502"/>
                    <a:pt x="3371285" y="2980502"/>
                  </a:cubicBezTo>
                  <a:lnTo>
                    <a:pt x="3328252" y="2980039"/>
                  </a:lnTo>
                  <a:lnTo>
                    <a:pt x="3286445" y="2978534"/>
                  </a:lnTo>
                  <a:cubicBezTo>
                    <a:pt x="3175121" y="2975174"/>
                    <a:pt x="3063553" y="2966837"/>
                    <a:pt x="2952475" y="2953402"/>
                  </a:cubicBezTo>
                  <a:cubicBezTo>
                    <a:pt x="2841275" y="2940664"/>
                    <a:pt x="2730319" y="2922365"/>
                    <a:pt x="2620591" y="2898046"/>
                  </a:cubicBezTo>
                  <a:cubicBezTo>
                    <a:pt x="2510984" y="2873494"/>
                    <a:pt x="2402235" y="2844426"/>
                    <a:pt x="2294591" y="2811305"/>
                  </a:cubicBezTo>
                  <a:cubicBezTo>
                    <a:pt x="2079669" y="2744483"/>
                    <a:pt x="1867198" y="2661331"/>
                    <a:pt x="1670544" y="2550501"/>
                  </a:cubicBezTo>
                  <a:cubicBezTo>
                    <a:pt x="1473767" y="2439903"/>
                    <a:pt x="1298079" y="2299657"/>
                    <a:pt x="1144703" y="2144472"/>
                  </a:cubicBezTo>
                  <a:cubicBezTo>
                    <a:pt x="1067586" y="2066996"/>
                    <a:pt x="997458" y="1984539"/>
                    <a:pt x="931497" y="1900114"/>
                  </a:cubicBezTo>
                  <a:cubicBezTo>
                    <a:pt x="865906" y="1815342"/>
                    <a:pt x="803500" y="1729295"/>
                    <a:pt x="745265" y="1641395"/>
                  </a:cubicBezTo>
                  <a:cubicBezTo>
                    <a:pt x="730307" y="1619623"/>
                    <a:pt x="716207" y="1597503"/>
                    <a:pt x="701741" y="1575500"/>
                  </a:cubicBezTo>
                  <a:lnTo>
                    <a:pt x="660178" y="1511573"/>
                  </a:lnTo>
                  <a:cubicBezTo>
                    <a:pt x="633574" y="1470229"/>
                    <a:pt x="605989" y="1429232"/>
                    <a:pt x="578158" y="1387656"/>
                  </a:cubicBezTo>
                  <a:lnTo>
                    <a:pt x="408230" y="1134497"/>
                  </a:lnTo>
                  <a:cubicBezTo>
                    <a:pt x="351220" y="1048219"/>
                    <a:pt x="294945" y="959392"/>
                    <a:pt x="242349" y="866860"/>
                  </a:cubicBezTo>
                  <a:cubicBezTo>
                    <a:pt x="216112" y="820536"/>
                    <a:pt x="190734" y="773402"/>
                    <a:pt x="167562" y="724994"/>
                  </a:cubicBezTo>
                  <a:cubicBezTo>
                    <a:pt x="144513" y="676469"/>
                    <a:pt x="123057" y="627019"/>
                    <a:pt x="104054" y="576525"/>
                  </a:cubicBezTo>
                  <a:cubicBezTo>
                    <a:pt x="85418" y="525917"/>
                    <a:pt x="68867" y="474613"/>
                    <a:pt x="55381" y="422499"/>
                  </a:cubicBezTo>
                  <a:cubicBezTo>
                    <a:pt x="49006" y="396442"/>
                    <a:pt x="42508" y="370269"/>
                    <a:pt x="37236" y="343980"/>
                  </a:cubicBezTo>
                  <a:lnTo>
                    <a:pt x="29267" y="304604"/>
                  </a:lnTo>
                  <a:lnTo>
                    <a:pt x="22646" y="265113"/>
                  </a:lnTo>
                  <a:cubicBezTo>
                    <a:pt x="14003" y="212420"/>
                    <a:pt x="7872" y="159582"/>
                    <a:pt x="3903" y="106787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Freeform: Shape 15">
              <a:extLst>
                <a:ext uri="{FF2B5EF4-FFF2-40B4-BE49-F238E27FC236}">
                  <a16:creationId xmlns:a16="http://schemas.microsoft.com/office/drawing/2014/main" id="{87049D82-B7F3-4192-8337-4BDB16955E9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613805 w 5270786"/>
                <a:gd name="connsiteY1" fmla="*/ 0 h 2927775"/>
                <a:gd name="connsiteX2" fmla="*/ 618487 w 5270786"/>
                <a:gd name="connsiteY2" fmla="*/ 85404 h 2927775"/>
                <a:gd name="connsiteX3" fmla="*/ 1054084 w 5270786"/>
                <a:gd name="connsiteY3" fmla="*/ 895200 h 2927775"/>
                <a:gd name="connsiteX4" fmla="*/ 1276976 w 5270786"/>
                <a:gd name="connsiteY4" fmla="*/ 1191325 h 2927775"/>
                <a:gd name="connsiteX5" fmla="*/ 3368450 w 5270786"/>
                <a:gd name="connsiteY5" fmla="*/ 2348843 h 2927775"/>
                <a:gd name="connsiteX6" fmla="*/ 4956151 w 5270786"/>
                <a:gd name="connsiteY6" fmla="*/ 1636730 h 2927775"/>
                <a:gd name="connsiteX7" fmla="*/ 5149372 w 5270786"/>
                <a:gd name="connsiteY7" fmla="*/ 1495325 h 2927775"/>
                <a:gd name="connsiteX8" fmla="*/ 5270786 w 5270786"/>
                <a:gd name="connsiteY8" fmla="*/ 1406110 h 2927775"/>
                <a:gd name="connsiteX9" fmla="*/ 5270786 w 5270786"/>
                <a:gd name="connsiteY9" fmla="*/ 2138641 h 2927775"/>
                <a:gd name="connsiteX10" fmla="*/ 5112925 w 5270786"/>
                <a:gd name="connsiteY10" fmla="*/ 2253730 h 2927775"/>
                <a:gd name="connsiteX11" fmla="*/ 3368327 w 5270786"/>
                <a:gd name="connsiteY11" fmla="*/ 2927775 h 2927775"/>
                <a:gd name="connsiteX12" fmla="*/ 769646 w 5270786"/>
                <a:gd name="connsiteY12" fmla="*/ 1516288 h 2927775"/>
                <a:gd name="connsiteX13" fmla="*/ 3149 w 5270786"/>
                <a:gd name="connsiteY13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613805" y="0"/>
                  </a:lnTo>
                  <a:lnTo>
                    <a:pt x="618487" y="85404"/>
                  </a:lnTo>
                  <a:cubicBezTo>
                    <a:pt x="650052" y="360109"/>
                    <a:pt x="792650" y="556543"/>
                    <a:pt x="1054084" y="895200"/>
                  </a:cubicBezTo>
                  <a:cubicBezTo>
                    <a:pt x="1126174" y="988542"/>
                    <a:pt x="1200716" y="1085128"/>
                    <a:pt x="1276976" y="1191325"/>
                  </a:cubicBezTo>
                  <a:cubicBezTo>
                    <a:pt x="1859704" y="2002688"/>
                    <a:pt x="2485223" y="2348843"/>
                    <a:pt x="3368450" y="2348843"/>
                  </a:cubicBezTo>
                  <a:cubicBezTo>
                    <a:pt x="3948114" y="2348843"/>
                    <a:pt x="4373422" y="2066846"/>
                    <a:pt x="4956151" y="1636730"/>
                  </a:cubicBezTo>
                  <a:cubicBezTo>
                    <a:pt x="5021253" y="1588668"/>
                    <a:pt x="5086356" y="1541186"/>
                    <a:pt x="5149372" y="1495325"/>
                  </a:cubicBezTo>
                  <a:lnTo>
                    <a:pt x="5270786" y="1406110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Freeform: Shape 16">
              <a:extLst>
                <a:ext uri="{FF2B5EF4-FFF2-40B4-BE49-F238E27FC236}">
                  <a16:creationId xmlns:a16="http://schemas.microsoft.com/office/drawing/2014/main" id="{24A7FAD9-577C-4D2E-A3B5-C6D0A39D47F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736294 w 5270786"/>
                <a:gd name="connsiteY1" fmla="*/ 0 h 2927775"/>
                <a:gd name="connsiteX2" fmla="*/ 740298 w 5270786"/>
                <a:gd name="connsiteY2" fmla="*/ 72745 h 2927775"/>
                <a:gd name="connsiteX3" fmla="*/ 1153024 w 5270786"/>
                <a:gd name="connsiteY3" fmla="*/ 826989 h 2927775"/>
                <a:gd name="connsiteX4" fmla="*/ 1378368 w 5270786"/>
                <a:gd name="connsiteY4" fmla="*/ 1126356 h 2927775"/>
                <a:gd name="connsiteX5" fmla="*/ 2238056 w 5270786"/>
                <a:gd name="connsiteY5" fmla="*/ 1955322 h 2927775"/>
                <a:gd name="connsiteX6" fmla="*/ 3368327 w 5270786"/>
                <a:gd name="connsiteY6" fmla="*/ 2233033 h 2927775"/>
                <a:gd name="connsiteX7" fmla="*/ 4095360 w 5270786"/>
                <a:gd name="connsiteY7" fmla="*/ 2056192 h 2927775"/>
                <a:gd name="connsiteX8" fmla="*/ 4880506 w 5270786"/>
                <a:gd name="connsiteY8" fmla="*/ 1545587 h 2927775"/>
                <a:gd name="connsiteX9" fmla="*/ 5074340 w 5270786"/>
                <a:gd name="connsiteY9" fmla="*/ 1403721 h 2927775"/>
                <a:gd name="connsiteX10" fmla="*/ 5270786 w 5270786"/>
                <a:gd name="connsiteY10" fmla="*/ 1259367 h 2927775"/>
                <a:gd name="connsiteX11" fmla="*/ 5270786 w 5270786"/>
                <a:gd name="connsiteY11" fmla="*/ 2138641 h 2927775"/>
                <a:gd name="connsiteX12" fmla="*/ 5112925 w 5270786"/>
                <a:gd name="connsiteY12" fmla="*/ 2253730 h 2927775"/>
                <a:gd name="connsiteX13" fmla="*/ 3368327 w 5270786"/>
                <a:gd name="connsiteY13" fmla="*/ 2927775 h 2927775"/>
                <a:gd name="connsiteX14" fmla="*/ 769646 w 5270786"/>
                <a:gd name="connsiteY14" fmla="*/ 1516288 h 2927775"/>
                <a:gd name="connsiteX15" fmla="*/ 3149 w 5270786"/>
                <a:gd name="connsiteY15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736294" y="0"/>
                  </a:lnTo>
                  <a:lnTo>
                    <a:pt x="740298" y="72745"/>
                  </a:lnTo>
                  <a:cubicBezTo>
                    <a:pt x="768839" y="319371"/>
                    <a:pt x="898885" y="497858"/>
                    <a:pt x="1153024" y="826989"/>
                  </a:cubicBezTo>
                  <a:cubicBezTo>
                    <a:pt x="1225727" y="921142"/>
                    <a:pt x="1300882" y="1018537"/>
                    <a:pt x="1378368" y="1126356"/>
                  </a:cubicBezTo>
                  <a:cubicBezTo>
                    <a:pt x="1652384" y="1507833"/>
                    <a:pt x="1933512" y="1779060"/>
                    <a:pt x="2238056" y="1955322"/>
                  </a:cubicBezTo>
                  <a:cubicBezTo>
                    <a:pt x="2560868" y="2142238"/>
                    <a:pt x="2930637" y="2233033"/>
                    <a:pt x="3368327" y="2233033"/>
                  </a:cubicBezTo>
                  <a:cubicBezTo>
                    <a:pt x="3616720" y="2233033"/>
                    <a:pt x="3847703" y="2176866"/>
                    <a:pt x="4095360" y="2056192"/>
                  </a:cubicBezTo>
                  <a:cubicBezTo>
                    <a:pt x="4349636" y="1932276"/>
                    <a:pt x="4601340" y="1751613"/>
                    <a:pt x="4880506" y="1545587"/>
                  </a:cubicBezTo>
                  <a:cubicBezTo>
                    <a:pt x="4945974" y="1497295"/>
                    <a:pt x="5011199" y="1449697"/>
                    <a:pt x="5074340" y="1403721"/>
                  </a:cubicBezTo>
                  <a:lnTo>
                    <a:pt x="5270786" y="1259367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" name="Rectangle 1">
            <a:extLst>
              <a:ext uri="{FF2B5EF4-FFF2-40B4-BE49-F238E27FC236}">
                <a16:creationId xmlns:a16="http://schemas.microsoft.com/office/drawing/2014/main" id="{FE308D60-CB10-CBA1-55CD-A41C6790E450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0" y="1218446"/>
            <a:ext cx="12191539" cy="5386635"/>
          </a:xfrm>
          <a:prstGeom prst="rect">
            <a:avLst/>
          </a:prstGeom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lIns="91440" tIns="45720" rIns="91440" bIns="45720" numCol="1" anchorCtr="0" compatLnSpc="1">
            <a:prstTxWarp prst="textNoShape">
              <a:avLst/>
            </a:prstTxWarp>
            <a:noAutofit/>
          </a:bodyPr>
          <a:lstStyle/>
          <a:p>
            <a:pPr marL="0" indent="0" eaLnBrk="0" fontAlgn="base" hangingPunct="0">
              <a:spcBef>
                <a:spcPct val="0"/>
              </a:spcBef>
              <a:spcAft>
                <a:spcPts val="600"/>
              </a:spcAft>
              <a:buNone/>
            </a:pPr>
            <a:r>
              <a:rPr lang="el-GR" sz="2000" dirty="0">
                <a:solidFill>
                  <a:schemeClr val="tx2"/>
                </a:solidFill>
              </a:rPr>
              <a:t>Για να βελτιώσουμε την ακρίβεια GNSS, εφαρμόζονται διάφορες </a:t>
            </a:r>
          </a:p>
          <a:p>
            <a:pPr marL="0" indent="0" eaLnBrk="0" fontAlgn="base" hangingPunct="0">
              <a:spcBef>
                <a:spcPct val="0"/>
              </a:spcBef>
              <a:spcAft>
                <a:spcPts val="600"/>
              </a:spcAft>
              <a:buNone/>
            </a:pPr>
            <a:r>
              <a:rPr lang="el-GR" sz="2000" dirty="0">
                <a:solidFill>
                  <a:schemeClr val="tx2"/>
                </a:solidFill>
              </a:rPr>
              <a:t>τεχνικές διόρθωσης, ανάλογα με τις απαιτήσεις του χρήστη:</a:t>
            </a:r>
          </a:p>
          <a:p>
            <a:pPr marL="0" indent="0" eaLnBrk="0" fontAlgn="base" hangingPunct="0">
              <a:spcBef>
                <a:spcPct val="0"/>
              </a:spcBef>
              <a:spcAft>
                <a:spcPts val="600"/>
              </a:spcAft>
              <a:buNone/>
            </a:pPr>
            <a:endParaRPr kumimoji="0" lang="el-GR" altLang="en-US" sz="1800" b="1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eaLnBrk="0" fontAlgn="base" hangingPunct="0">
              <a:spcBef>
                <a:spcPct val="0"/>
              </a:spcBef>
              <a:spcAft>
                <a:spcPts val="600"/>
              </a:spcAft>
            </a:pP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SBAS  </a:t>
            </a:r>
            <a:r>
              <a:rPr lang="en-US" altLang="en-US" sz="1600" b="1" dirty="0">
                <a:solidFill>
                  <a:schemeClr val="tx2"/>
                </a:solidFill>
              </a:rPr>
              <a:t>(</a:t>
            </a:r>
            <a:r>
              <a:rPr lang="en-US" sz="1600" b="1" dirty="0">
                <a:solidFill>
                  <a:schemeClr val="tx2"/>
                </a:solidFill>
              </a:rPr>
              <a:t>Satellite-based augmentation system)</a:t>
            </a:r>
            <a:endParaRPr lang="el-GR" altLang="en-US" sz="1600" b="1" dirty="0">
              <a:solidFill>
                <a:schemeClr val="tx2"/>
              </a:solidFill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r>
              <a:rPr lang="el-GR" altLang="en-US" sz="1800" dirty="0">
                <a:solidFill>
                  <a:schemeClr val="tx2"/>
                </a:solidFill>
              </a:rPr>
              <a:t>Ε</a:t>
            </a:r>
            <a:r>
              <a:rPr kumimoji="0" lang="en-US" altLang="en-US" sz="180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π</a:t>
            </a:r>
            <a:r>
              <a:rPr kumimoji="0" lang="en-US" altLang="en-US" sz="180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ίγειοι</a:t>
            </a:r>
            <a:r>
              <a:rPr kumimoji="0" lang="en-US" altLang="en-US" sz="180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στ</a:t>
            </a:r>
            <a:r>
              <a:rPr kumimoji="0" lang="en-US" altLang="en-US" sz="180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αθμοί γνωρίζουν την ακριβή τους θέση.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Συγκρίνουν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την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υπ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ολογισμένη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θέση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από GNSS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με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την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πρα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γμ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ατική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.</a:t>
            </a:r>
            <a:endParaRPr kumimoji="0" lang="el-GR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Από α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υτή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τη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δι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αφορά προκύπτουν </a:t>
            </a:r>
            <a:r>
              <a:rPr kumimoji="0" lang="en-US" altLang="en-US" sz="180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διορθώσεις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για:</a:t>
            </a:r>
          </a:p>
          <a:p>
            <a:pPr marL="457200" marR="0" lvl="1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Την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τροχιά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των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δορυφόρων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457200" marR="0" lvl="1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Τα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ρολόγι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 των δορυφόρων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457200" marR="0" lvl="1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Την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ιονοσφ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αιρική καθυστέρηση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στην περιοχή (μοντέλο single-layer)</a:t>
            </a:r>
            <a:endParaRPr kumimoji="0" lang="el-GR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457200" marR="0" lvl="1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Char char="•"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Αυτές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οι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διορθώσεις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</a:rPr>
              <a:t>στέλνοντ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</a:rPr>
              <a:t>αι από γεωστατικούς δορυφόρους στον χρήστη.</a:t>
            </a:r>
            <a:endParaRPr kumimoji="0" lang="el-GR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endParaRPr lang="el-GR" altLang="en-US" sz="1800" dirty="0">
              <a:solidFill>
                <a:schemeClr val="tx2"/>
              </a:solidFill>
            </a:endParaRPr>
          </a:p>
          <a:p>
            <a:pPr>
              <a:buFont typeface="Arial" panose="020B0604020202020204" pitchFamily="34" charset="0"/>
              <a:buChar char="•"/>
            </a:pPr>
            <a:endParaRPr lang="el-GR" dirty="0"/>
          </a:p>
          <a:p>
            <a:pPr lvl="1"/>
            <a:r>
              <a:rPr lang="el-GR" sz="1700" b="1" dirty="0"/>
              <a:t>Περιοχή κάλυψης:</a:t>
            </a:r>
            <a:r>
              <a:rPr lang="el-GR" sz="1700" dirty="0"/>
              <a:t> ευρεία (π.χ. όλη Ευρώπη με EGNOS)</a:t>
            </a:r>
          </a:p>
          <a:p>
            <a:pPr lvl="1"/>
            <a:r>
              <a:rPr lang="el-GR" sz="1700" b="1" dirty="0"/>
              <a:t>Χρήστες:</a:t>
            </a:r>
            <a:r>
              <a:rPr lang="el-GR" sz="1700" dirty="0"/>
              <a:t> κυρίως </a:t>
            </a:r>
            <a:r>
              <a:rPr lang="el-GR" sz="1700" b="1" dirty="0"/>
              <a:t>αεροπορικές εφαρμογές</a:t>
            </a:r>
            <a:r>
              <a:rPr lang="el-GR" sz="1700" dirty="0"/>
              <a:t>, αλλά και </a:t>
            </a:r>
            <a:r>
              <a:rPr lang="el-GR" sz="1700" b="1" dirty="0"/>
              <a:t>γενική χρήση</a:t>
            </a:r>
            <a:r>
              <a:rPr lang="el-GR" sz="1700" dirty="0"/>
              <a:t> όπου απαιτείται πιστοποίηση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</a:endParaRPr>
          </a:p>
        </p:txBody>
      </p:sp>
      <p:grpSp>
        <p:nvGrpSpPr>
          <p:cNvPr id="32" name="Group 18">
            <a:extLst>
              <a:ext uri="{FF2B5EF4-FFF2-40B4-BE49-F238E27FC236}">
                <a16:creationId xmlns:a16="http://schemas.microsoft.com/office/drawing/2014/main" id="{2A5C9C35-2375-49EB-B99C-17C87D42FE7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rot="10800000" flipH="1">
            <a:off x="0" y="4682671"/>
            <a:ext cx="2898948" cy="2175328"/>
            <a:chOff x="-305" y="-1"/>
            <a:chExt cx="3832880" cy="2876136"/>
          </a:xfrm>
        </p:grpSpPr>
        <p:sp>
          <p:nvSpPr>
            <p:cNvPr id="33" name="Freeform: Shape 19">
              <a:extLst>
                <a:ext uri="{FF2B5EF4-FFF2-40B4-BE49-F238E27FC236}">
                  <a16:creationId xmlns:a16="http://schemas.microsoft.com/office/drawing/2014/main" id="{7BE7B8C5-3FC9-47E9-B555-AFCB849A41E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3815424" cy="2653659"/>
            </a:xfrm>
            <a:custGeom>
              <a:avLst/>
              <a:gdLst>
                <a:gd name="connsiteX0" fmla="*/ 3203055 w 3815424"/>
                <a:gd name="connsiteY0" fmla="*/ 0 h 2653659"/>
                <a:gd name="connsiteX1" fmla="*/ 3815424 w 3815424"/>
                <a:gd name="connsiteY1" fmla="*/ 0 h 2653659"/>
                <a:gd name="connsiteX2" fmla="*/ 3801025 w 3815424"/>
                <a:gd name="connsiteY2" fmla="*/ 214243 h 2653659"/>
                <a:gd name="connsiteX3" fmla="*/ 587142 w 3815424"/>
                <a:gd name="connsiteY3" fmla="*/ 2653659 h 2653659"/>
                <a:gd name="connsiteX4" fmla="*/ 53389 w 3815424"/>
                <a:gd name="connsiteY4" fmla="*/ 2605041 h 2653659"/>
                <a:gd name="connsiteX5" fmla="*/ 0 w 3815424"/>
                <a:gd name="connsiteY5" fmla="*/ 2593136 h 2653659"/>
                <a:gd name="connsiteX6" fmla="*/ 0 w 3815424"/>
                <a:gd name="connsiteY6" fmla="*/ 1994836 h 2653659"/>
                <a:gd name="connsiteX7" fmla="*/ 159710 w 3815424"/>
                <a:gd name="connsiteY7" fmla="*/ 2035054 h 2653659"/>
                <a:gd name="connsiteX8" fmla="*/ 587142 w 3815424"/>
                <a:gd name="connsiteY8" fmla="*/ 2075152 h 2653659"/>
                <a:gd name="connsiteX9" fmla="*/ 1549283 w 3815424"/>
                <a:gd name="connsiteY9" fmla="*/ 1900153 h 2653659"/>
                <a:gd name="connsiteX10" fmla="*/ 2406698 w 3815424"/>
                <a:gd name="connsiteY10" fmla="*/ 1418450 h 2653659"/>
                <a:gd name="connsiteX11" fmla="*/ 2996069 w 3815424"/>
                <a:gd name="connsiteY11" fmla="*/ 728678 h 2653659"/>
                <a:gd name="connsiteX12" fmla="*/ 3193967 w 3815424"/>
                <a:gd name="connsiteY12" fmla="*/ 137719 h 265365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815424" h="2653659">
                  <a:moveTo>
                    <a:pt x="3203055" y="0"/>
                  </a:moveTo>
                  <a:lnTo>
                    <a:pt x="3815424" y="0"/>
                  </a:lnTo>
                  <a:lnTo>
                    <a:pt x="3801025" y="214243"/>
                  </a:lnTo>
                  <a:cubicBezTo>
                    <a:pt x="3616317" y="1584467"/>
                    <a:pt x="2091637" y="2653659"/>
                    <a:pt x="587142" y="2653659"/>
                  </a:cubicBezTo>
                  <a:cubicBezTo>
                    <a:pt x="400192" y="2653659"/>
                    <a:pt x="222112" y="2636953"/>
                    <a:pt x="53389" y="2605041"/>
                  </a:cubicBezTo>
                  <a:lnTo>
                    <a:pt x="0" y="2593136"/>
                  </a:lnTo>
                  <a:lnTo>
                    <a:pt x="0" y="1994836"/>
                  </a:lnTo>
                  <a:lnTo>
                    <a:pt x="159710" y="2035054"/>
                  </a:lnTo>
                  <a:cubicBezTo>
                    <a:pt x="295467" y="2061726"/>
                    <a:pt x="438268" y="2075152"/>
                    <a:pt x="587142" y="2075152"/>
                  </a:cubicBezTo>
                  <a:cubicBezTo>
                    <a:pt x="901731" y="2075152"/>
                    <a:pt x="1234490" y="2014697"/>
                    <a:pt x="1549283" y="1900153"/>
                  </a:cubicBezTo>
                  <a:cubicBezTo>
                    <a:pt x="1860709" y="1786959"/>
                    <a:pt x="2157231" y="1620350"/>
                    <a:pt x="2406698" y="1418450"/>
                  </a:cubicBezTo>
                  <a:cubicBezTo>
                    <a:pt x="2655859" y="1216840"/>
                    <a:pt x="2859596" y="978302"/>
                    <a:pt x="2996069" y="728678"/>
                  </a:cubicBezTo>
                  <a:cubicBezTo>
                    <a:pt x="3101178" y="536396"/>
                    <a:pt x="3167417" y="338366"/>
                    <a:pt x="3193967" y="13771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Freeform: Shape 20">
              <a:extLst>
                <a:ext uri="{FF2B5EF4-FFF2-40B4-BE49-F238E27FC236}">
                  <a16:creationId xmlns:a16="http://schemas.microsoft.com/office/drawing/2014/main" id="{615B6EFE-6DC2-4A72-AC12-BCCC3638A65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-1"/>
              <a:ext cx="3815424" cy="2653660"/>
            </a:xfrm>
            <a:custGeom>
              <a:avLst/>
              <a:gdLst>
                <a:gd name="connsiteX0" fmla="*/ 3305038 w 3815424"/>
                <a:gd name="connsiteY0" fmla="*/ 0 h 2653660"/>
                <a:gd name="connsiteX1" fmla="*/ 3815424 w 3815424"/>
                <a:gd name="connsiteY1" fmla="*/ 0 h 2653660"/>
                <a:gd name="connsiteX2" fmla="*/ 3801025 w 3815424"/>
                <a:gd name="connsiteY2" fmla="*/ 214244 h 2653660"/>
                <a:gd name="connsiteX3" fmla="*/ 587142 w 3815424"/>
                <a:gd name="connsiteY3" fmla="*/ 2653660 h 2653660"/>
                <a:gd name="connsiteX4" fmla="*/ 53389 w 3815424"/>
                <a:gd name="connsiteY4" fmla="*/ 2605042 h 2653660"/>
                <a:gd name="connsiteX5" fmla="*/ 0 w 3815424"/>
                <a:gd name="connsiteY5" fmla="*/ 2593137 h 2653660"/>
                <a:gd name="connsiteX6" fmla="*/ 0 w 3815424"/>
                <a:gd name="connsiteY6" fmla="*/ 2094444 h 2653660"/>
                <a:gd name="connsiteX7" fmla="*/ 137675 w 3815424"/>
                <a:gd name="connsiteY7" fmla="*/ 2129195 h 2653660"/>
                <a:gd name="connsiteX8" fmla="*/ 587142 w 3815424"/>
                <a:gd name="connsiteY8" fmla="*/ 2171571 h 2653660"/>
                <a:gd name="connsiteX9" fmla="*/ 1585826 w 3815424"/>
                <a:gd name="connsiteY9" fmla="*/ 1990112 h 2653660"/>
                <a:gd name="connsiteX10" fmla="*/ 2473046 w 3815424"/>
                <a:gd name="connsiteY10" fmla="*/ 1491633 h 2653660"/>
                <a:gd name="connsiteX11" fmla="*/ 3086710 w 3815424"/>
                <a:gd name="connsiteY11" fmla="*/ 772838 h 2653660"/>
                <a:gd name="connsiteX12" fmla="*/ 3295217 w 3815424"/>
                <a:gd name="connsiteY12" fmla="*/ 149229 h 265366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815424" h="2653660">
                  <a:moveTo>
                    <a:pt x="3305038" y="0"/>
                  </a:moveTo>
                  <a:lnTo>
                    <a:pt x="3815424" y="0"/>
                  </a:lnTo>
                  <a:lnTo>
                    <a:pt x="3801025" y="214244"/>
                  </a:lnTo>
                  <a:cubicBezTo>
                    <a:pt x="3616317" y="1584467"/>
                    <a:pt x="2091637" y="2653660"/>
                    <a:pt x="587142" y="2653660"/>
                  </a:cubicBezTo>
                  <a:cubicBezTo>
                    <a:pt x="400192" y="2653660"/>
                    <a:pt x="222112" y="2636954"/>
                    <a:pt x="53389" y="2605042"/>
                  </a:cubicBezTo>
                  <a:lnTo>
                    <a:pt x="0" y="2593137"/>
                  </a:lnTo>
                  <a:lnTo>
                    <a:pt x="0" y="2094444"/>
                  </a:lnTo>
                  <a:lnTo>
                    <a:pt x="137675" y="2129195"/>
                  </a:lnTo>
                  <a:cubicBezTo>
                    <a:pt x="280616" y="2157374"/>
                    <a:pt x="430766" y="2171571"/>
                    <a:pt x="587142" y="2171571"/>
                  </a:cubicBezTo>
                  <a:cubicBezTo>
                    <a:pt x="918879" y="2171571"/>
                    <a:pt x="1254904" y="2110634"/>
                    <a:pt x="1585826" y="1990112"/>
                  </a:cubicBezTo>
                  <a:cubicBezTo>
                    <a:pt x="1908071" y="1873061"/>
                    <a:pt x="2214800" y="1700666"/>
                    <a:pt x="2473046" y="1491633"/>
                  </a:cubicBezTo>
                  <a:cubicBezTo>
                    <a:pt x="2735782" y="1279031"/>
                    <a:pt x="2942276" y="1037118"/>
                    <a:pt x="3086710" y="772838"/>
                  </a:cubicBezTo>
                  <a:cubicBezTo>
                    <a:pt x="3197408" y="570216"/>
                    <a:pt x="3267226" y="361248"/>
                    <a:pt x="3295217" y="14922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Freeform: Shape 21">
              <a:extLst>
                <a:ext uri="{FF2B5EF4-FFF2-40B4-BE49-F238E27FC236}">
                  <a16:creationId xmlns:a16="http://schemas.microsoft.com/office/drawing/2014/main" id="{AE8C1B65-6799-4DD1-B262-01901DA1266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1"/>
              <a:ext cx="3815986" cy="2675935"/>
            </a:xfrm>
            <a:custGeom>
              <a:avLst/>
              <a:gdLst>
                <a:gd name="connsiteX0" fmla="*/ 3648768 w 3815986"/>
                <a:gd name="connsiteY0" fmla="*/ 0 h 2675935"/>
                <a:gd name="connsiteX1" fmla="*/ 3815986 w 3815986"/>
                <a:gd name="connsiteY1" fmla="*/ 0 h 2675935"/>
                <a:gd name="connsiteX2" fmla="*/ 3804695 w 3815986"/>
                <a:gd name="connsiteY2" fmla="*/ 200084 h 2675935"/>
                <a:gd name="connsiteX3" fmla="*/ 3762590 w 3815986"/>
                <a:gd name="connsiteY3" fmla="*/ 455543 h 2675935"/>
                <a:gd name="connsiteX4" fmla="*/ 3592332 w 3815986"/>
                <a:gd name="connsiteY4" fmla="*/ 947274 h 2675935"/>
                <a:gd name="connsiteX5" fmla="*/ 2953967 w 3815986"/>
                <a:gd name="connsiteY5" fmla="*/ 1782349 h 2675935"/>
                <a:gd name="connsiteX6" fmla="*/ 2530669 w 3815986"/>
                <a:gd name="connsiteY6" fmla="*/ 2109494 h 2675935"/>
                <a:gd name="connsiteX7" fmla="*/ 2057561 w 3815986"/>
                <a:gd name="connsiteY7" fmla="*/ 2369245 h 2675935"/>
                <a:gd name="connsiteX8" fmla="*/ 1007330 w 3815986"/>
                <a:gd name="connsiteY8" fmla="*/ 2655701 h 2675935"/>
                <a:gd name="connsiteX9" fmla="*/ 732765 w 3815986"/>
                <a:gd name="connsiteY9" fmla="*/ 2674696 h 2675935"/>
                <a:gd name="connsiteX10" fmla="*/ 457666 w 3815986"/>
                <a:gd name="connsiteY10" fmla="*/ 2670839 h 2675935"/>
                <a:gd name="connsiteX11" fmla="*/ 183574 w 3815986"/>
                <a:gd name="connsiteY11" fmla="*/ 2643312 h 2675935"/>
                <a:gd name="connsiteX12" fmla="*/ 0 w 3815986"/>
                <a:gd name="connsiteY12" fmla="*/ 2607798 h 2675935"/>
                <a:gd name="connsiteX13" fmla="*/ 0 w 3815986"/>
                <a:gd name="connsiteY13" fmla="*/ 2356652 h 2675935"/>
                <a:gd name="connsiteX14" fmla="*/ 222195 w 3815986"/>
                <a:gd name="connsiteY14" fmla="*/ 2396940 h 2675935"/>
                <a:gd name="connsiteX15" fmla="*/ 472364 w 3815986"/>
                <a:gd name="connsiteY15" fmla="*/ 2419092 h 2675935"/>
                <a:gd name="connsiteX16" fmla="*/ 974972 w 3815986"/>
                <a:gd name="connsiteY16" fmla="*/ 2402122 h 2675935"/>
                <a:gd name="connsiteX17" fmla="*/ 1468292 w 3815986"/>
                <a:gd name="connsiteY17" fmla="*/ 2304162 h 2675935"/>
                <a:gd name="connsiteX18" fmla="*/ 1940176 w 3815986"/>
                <a:gd name="connsiteY18" fmla="*/ 2133695 h 2675935"/>
                <a:gd name="connsiteX19" fmla="*/ 2783403 w 3815986"/>
                <a:gd name="connsiteY19" fmla="*/ 1609954 h 2675935"/>
                <a:gd name="connsiteX20" fmla="*/ 3128104 w 3815986"/>
                <a:gd name="connsiteY20" fmla="*/ 1260439 h 2675935"/>
                <a:gd name="connsiteX21" fmla="*/ 3400639 w 3815986"/>
                <a:gd name="connsiteY21" fmla="*/ 859052 h 2675935"/>
                <a:gd name="connsiteX22" fmla="*/ 3585595 w 3815986"/>
                <a:gd name="connsiteY22" fmla="*/ 415336 h 2675935"/>
                <a:gd name="connsiteX23" fmla="*/ 3635918 w 3815986"/>
                <a:gd name="connsiteY23" fmla="*/ 181137 h 267593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</a:cxnLst>
              <a:rect l="l" t="t" r="r" b="b"/>
              <a:pathLst>
                <a:path w="3815986" h="2675935">
                  <a:moveTo>
                    <a:pt x="3648768" y="0"/>
                  </a:moveTo>
                  <a:lnTo>
                    <a:pt x="3815986" y="0"/>
                  </a:lnTo>
                  <a:lnTo>
                    <a:pt x="3804695" y="200084"/>
                  </a:lnTo>
                  <a:cubicBezTo>
                    <a:pt x="3795228" y="285751"/>
                    <a:pt x="3781167" y="371032"/>
                    <a:pt x="3762590" y="455543"/>
                  </a:cubicBezTo>
                  <a:cubicBezTo>
                    <a:pt x="3725537" y="624467"/>
                    <a:pt x="3668784" y="790112"/>
                    <a:pt x="3592332" y="947274"/>
                  </a:cubicBezTo>
                  <a:cubicBezTo>
                    <a:pt x="3438712" y="1261596"/>
                    <a:pt x="3216091" y="1542847"/>
                    <a:pt x="2953967" y="1782349"/>
                  </a:cubicBezTo>
                  <a:cubicBezTo>
                    <a:pt x="2822599" y="1902099"/>
                    <a:pt x="2680615" y="2011341"/>
                    <a:pt x="2530669" y="2109494"/>
                  </a:cubicBezTo>
                  <a:cubicBezTo>
                    <a:pt x="2380520" y="2207551"/>
                    <a:pt x="2222510" y="2294906"/>
                    <a:pt x="2057561" y="2369245"/>
                  </a:cubicBezTo>
                  <a:cubicBezTo>
                    <a:pt x="1727252" y="2516859"/>
                    <a:pt x="1371629" y="2614434"/>
                    <a:pt x="1007330" y="2655701"/>
                  </a:cubicBezTo>
                  <a:cubicBezTo>
                    <a:pt x="916281" y="2665873"/>
                    <a:pt x="824568" y="2672188"/>
                    <a:pt x="732765" y="2674696"/>
                  </a:cubicBezTo>
                  <a:cubicBezTo>
                    <a:pt x="640963" y="2677203"/>
                    <a:pt x="549072" y="2675901"/>
                    <a:pt x="457666" y="2670839"/>
                  </a:cubicBezTo>
                  <a:cubicBezTo>
                    <a:pt x="366106" y="2665584"/>
                    <a:pt x="274572" y="2656521"/>
                    <a:pt x="183574" y="2643312"/>
                  </a:cubicBezTo>
                  <a:lnTo>
                    <a:pt x="0" y="2607798"/>
                  </a:lnTo>
                  <a:lnTo>
                    <a:pt x="0" y="2356652"/>
                  </a:lnTo>
                  <a:lnTo>
                    <a:pt x="222195" y="2396940"/>
                  </a:lnTo>
                  <a:cubicBezTo>
                    <a:pt x="304990" y="2407980"/>
                    <a:pt x="388511" y="2415283"/>
                    <a:pt x="472364" y="2419092"/>
                  </a:cubicBezTo>
                  <a:cubicBezTo>
                    <a:pt x="640376" y="2427095"/>
                    <a:pt x="808184" y="2421791"/>
                    <a:pt x="974972" y="2402122"/>
                  </a:cubicBezTo>
                  <a:cubicBezTo>
                    <a:pt x="1141658" y="2382358"/>
                    <a:pt x="1306812" y="2349286"/>
                    <a:pt x="1468292" y="2304162"/>
                  </a:cubicBezTo>
                  <a:cubicBezTo>
                    <a:pt x="1629874" y="2259231"/>
                    <a:pt x="1787475" y="2201091"/>
                    <a:pt x="1940176" y="2133695"/>
                  </a:cubicBezTo>
                  <a:cubicBezTo>
                    <a:pt x="2246498" y="2000349"/>
                    <a:pt x="2532507" y="1823520"/>
                    <a:pt x="2783403" y="1609954"/>
                  </a:cubicBezTo>
                  <a:cubicBezTo>
                    <a:pt x="2908442" y="1502833"/>
                    <a:pt x="3024295" y="1385975"/>
                    <a:pt x="3128104" y="1260439"/>
                  </a:cubicBezTo>
                  <a:cubicBezTo>
                    <a:pt x="3232116" y="1135096"/>
                    <a:pt x="3323881" y="1000689"/>
                    <a:pt x="3400639" y="859052"/>
                  </a:cubicBezTo>
                  <a:cubicBezTo>
                    <a:pt x="3477399" y="717510"/>
                    <a:pt x="3541296" y="569316"/>
                    <a:pt x="3585595" y="415336"/>
                  </a:cubicBezTo>
                  <a:cubicBezTo>
                    <a:pt x="3607796" y="338540"/>
                    <a:pt x="3624638" y="260224"/>
                    <a:pt x="3635918" y="181137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Freeform: Shape 22">
              <a:extLst>
                <a:ext uri="{FF2B5EF4-FFF2-40B4-BE49-F238E27FC236}">
                  <a16:creationId xmlns:a16="http://schemas.microsoft.com/office/drawing/2014/main" id="{03829674-8FAF-4E90-9FB7-C6CE17839B5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-1"/>
              <a:ext cx="3832270" cy="2876136"/>
            </a:xfrm>
            <a:custGeom>
              <a:avLst/>
              <a:gdLst>
                <a:gd name="connsiteX0" fmla="*/ 3800718 w 3832270"/>
                <a:gd name="connsiteY0" fmla="*/ 0 h 2876136"/>
                <a:gd name="connsiteX1" fmla="*/ 3832270 w 3832270"/>
                <a:gd name="connsiteY1" fmla="*/ 0 h 2876136"/>
                <a:gd name="connsiteX2" fmla="*/ 3824562 w 3832270"/>
                <a:gd name="connsiteY2" fmla="*/ 143769 h 2876136"/>
                <a:gd name="connsiteX3" fmla="*/ 3628155 w 3832270"/>
                <a:gd name="connsiteY3" fmla="*/ 922055 h 2876136"/>
                <a:gd name="connsiteX4" fmla="*/ 3514853 w 3832270"/>
                <a:gd name="connsiteY4" fmla="*/ 1169078 h 2876136"/>
                <a:gd name="connsiteX5" fmla="*/ 3379198 w 3832270"/>
                <a:gd name="connsiteY5" fmla="*/ 1407037 h 2876136"/>
                <a:gd name="connsiteX6" fmla="*/ 3043787 w 3832270"/>
                <a:gd name="connsiteY6" fmla="*/ 1848342 h 2876136"/>
                <a:gd name="connsiteX7" fmla="*/ 2845661 w 3832270"/>
                <a:gd name="connsiteY7" fmla="*/ 2047444 h 2876136"/>
                <a:gd name="connsiteX8" fmla="*/ 2793197 w 3832270"/>
                <a:gd name="connsiteY8" fmla="*/ 2094689 h 2876136"/>
                <a:gd name="connsiteX9" fmla="*/ 2739710 w 3832270"/>
                <a:gd name="connsiteY9" fmla="*/ 2140969 h 2876136"/>
                <a:gd name="connsiteX10" fmla="*/ 2629166 w 3832270"/>
                <a:gd name="connsiteY10" fmla="*/ 2229867 h 2876136"/>
                <a:gd name="connsiteX11" fmla="*/ 2145952 w 3832270"/>
                <a:gd name="connsiteY11" fmla="*/ 2535994 h 2876136"/>
                <a:gd name="connsiteX12" fmla="*/ 1034987 w 3832270"/>
                <a:gd name="connsiteY12" fmla="*/ 2863910 h 2876136"/>
                <a:gd name="connsiteX13" fmla="*/ 741909 w 3832270"/>
                <a:gd name="connsiteY13" fmla="*/ 2875939 h 2876136"/>
                <a:gd name="connsiteX14" fmla="*/ 450208 w 3832270"/>
                <a:gd name="connsiteY14" fmla="*/ 2857451 h 2876136"/>
                <a:gd name="connsiteX15" fmla="*/ 22215 w 3832270"/>
                <a:gd name="connsiteY15" fmla="*/ 2775923 h 2876136"/>
                <a:gd name="connsiteX16" fmla="*/ 0 w 3832270"/>
                <a:gd name="connsiteY16" fmla="*/ 2769256 h 2876136"/>
                <a:gd name="connsiteX17" fmla="*/ 0 w 3832270"/>
                <a:gd name="connsiteY17" fmla="*/ 2590612 h 2876136"/>
                <a:gd name="connsiteX18" fmla="*/ 199046 w 3832270"/>
                <a:gd name="connsiteY18" fmla="*/ 2627410 h 2876136"/>
                <a:gd name="connsiteX19" fmla="*/ 468174 w 3832270"/>
                <a:gd name="connsiteY19" fmla="*/ 2649670 h 2876136"/>
                <a:gd name="connsiteX20" fmla="*/ 1003650 w 3832270"/>
                <a:gd name="connsiteY20" fmla="*/ 2622480 h 2876136"/>
                <a:gd name="connsiteX21" fmla="*/ 1266489 w 3832270"/>
                <a:gd name="connsiteY21" fmla="*/ 2573982 h 2876136"/>
                <a:gd name="connsiteX22" fmla="*/ 1524223 w 3832270"/>
                <a:gd name="connsiteY22" fmla="*/ 2504657 h 2876136"/>
                <a:gd name="connsiteX23" fmla="*/ 1775731 w 3832270"/>
                <a:gd name="connsiteY23" fmla="*/ 2416243 h 2876136"/>
                <a:gd name="connsiteX24" fmla="*/ 2019789 w 3832270"/>
                <a:gd name="connsiteY24" fmla="*/ 2309412 h 2876136"/>
                <a:gd name="connsiteX25" fmla="*/ 2482486 w 3832270"/>
                <a:gd name="connsiteY25" fmla="*/ 2046962 h 2876136"/>
                <a:gd name="connsiteX26" fmla="*/ 2591908 w 3832270"/>
                <a:gd name="connsiteY26" fmla="*/ 1971371 h 2876136"/>
                <a:gd name="connsiteX27" fmla="*/ 2645702 w 3832270"/>
                <a:gd name="connsiteY27" fmla="*/ 1932321 h 2876136"/>
                <a:gd name="connsiteX28" fmla="*/ 2698779 w 3832270"/>
                <a:gd name="connsiteY28" fmla="*/ 1892309 h 2876136"/>
                <a:gd name="connsiteX29" fmla="*/ 2903537 w 3832270"/>
                <a:gd name="connsiteY29" fmla="*/ 1722516 h 2876136"/>
                <a:gd name="connsiteX30" fmla="*/ 3269061 w 3832270"/>
                <a:gd name="connsiteY30" fmla="*/ 1337327 h 2876136"/>
                <a:gd name="connsiteX31" fmla="*/ 3424928 w 3832270"/>
                <a:gd name="connsiteY31" fmla="*/ 1122508 h 2876136"/>
                <a:gd name="connsiteX32" fmla="*/ 3557622 w 3832270"/>
                <a:gd name="connsiteY32" fmla="*/ 893226 h 2876136"/>
                <a:gd name="connsiteX33" fmla="*/ 3587019 w 3832270"/>
                <a:gd name="connsiteY33" fmla="*/ 833929 h 2876136"/>
                <a:gd name="connsiteX34" fmla="*/ 3601310 w 3832270"/>
                <a:gd name="connsiteY34" fmla="*/ 804040 h 2876136"/>
                <a:gd name="connsiteX35" fmla="*/ 3614885 w 3832270"/>
                <a:gd name="connsiteY35" fmla="*/ 773861 h 2876136"/>
                <a:gd name="connsiteX36" fmla="*/ 3640812 w 3832270"/>
                <a:gd name="connsiteY36" fmla="*/ 713022 h 2876136"/>
                <a:gd name="connsiteX37" fmla="*/ 3665105 w 3832270"/>
                <a:gd name="connsiteY37" fmla="*/ 651506 h 2876136"/>
                <a:gd name="connsiteX38" fmla="*/ 3744110 w 3832270"/>
                <a:gd name="connsiteY38" fmla="*/ 399567 h 2876136"/>
                <a:gd name="connsiteX39" fmla="*/ 3792123 w 3832270"/>
                <a:gd name="connsiteY39" fmla="*/ 140444 h 28761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</a:cxnLst>
              <a:rect l="l" t="t" r="r" b="b"/>
              <a:pathLst>
                <a:path w="3832270" h="2876136">
                  <a:moveTo>
                    <a:pt x="3800718" y="0"/>
                  </a:moveTo>
                  <a:lnTo>
                    <a:pt x="3832270" y="0"/>
                  </a:lnTo>
                  <a:lnTo>
                    <a:pt x="3824562" y="143769"/>
                  </a:lnTo>
                  <a:cubicBezTo>
                    <a:pt x="3797131" y="409191"/>
                    <a:pt x="3730585" y="671345"/>
                    <a:pt x="3628155" y="922055"/>
                  </a:cubicBezTo>
                  <a:cubicBezTo>
                    <a:pt x="3593858" y="1005553"/>
                    <a:pt x="3556704" y="1088280"/>
                    <a:pt x="3514853" y="1169078"/>
                  </a:cubicBezTo>
                  <a:cubicBezTo>
                    <a:pt x="3473616" y="1250166"/>
                    <a:pt x="3428194" y="1329517"/>
                    <a:pt x="3379198" y="1407037"/>
                  </a:cubicBezTo>
                  <a:cubicBezTo>
                    <a:pt x="3281106" y="1561980"/>
                    <a:pt x="3169132" y="1710174"/>
                    <a:pt x="3043787" y="1848342"/>
                  </a:cubicBezTo>
                  <a:cubicBezTo>
                    <a:pt x="2980806" y="1917184"/>
                    <a:pt x="2915071" y="1984001"/>
                    <a:pt x="2845661" y="2047444"/>
                  </a:cubicBezTo>
                  <a:cubicBezTo>
                    <a:pt x="2828411" y="2063450"/>
                    <a:pt x="2811060" y="2079263"/>
                    <a:pt x="2793197" y="2094689"/>
                  </a:cubicBezTo>
                  <a:cubicBezTo>
                    <a:pt x="2775436" y="2110213"/>
                    <a:pt x="2757982" y="2126025"/>
                    <a:pt x="2739710" y="2140969"/>
                  </a:cubicBezTo>
                  <a:cubicBezTo>
                    <a:pt x="2703576" y="2171341"/>
                    <a:pt x="2666524" y="2200749"/>
                    <a:pt x="2629166" y="2229867"/>
                  </a:cubicBezTo>
                  <a:cubicBezTo>
                    <a:pt x="2479015" y="2345569"/>
                    <a:pt x="2316821" y="2448061"/>
                    <a:pt x="2145952" y="2535994"/>
                  </a:cubicBezTo>
                  <a:cubicBezTo>
                    <a:pt x="1804312" y="2711957"/>
                    <a:pt x="1424600" y="2826982"/>
                    <a:pt x="1034987" y="2863910"/>
                  </a:cubicBezTo>
                  <a:cubicBezTo>
                    <a:pt x="937762" y="2873167"/>
                    <a:pt x="839720" y="2877096"/>
                    <a:pt x="741909" y="2875939"/>
                  </a:cubicBezTo>
                  <a:cubicBezTo>
                    <a:pt x="644097" y="2874782"/>
                    <a:pt x="546515" y="2868539"/>
                    <a:pt x="450208" y="2857451"/>
                  </a:cubicBezTo>
                  <a:cubicBezTo>
                    <a:pt x="305520" y="2840674"/>
                    <a:pt x="162095" y="2813810"/>
                    <a:pt x="22215" y="2775923"/>
                  </a:cubicBezTo>
                  <a:lnTo>
                    <a:pt x="0" y="2769256"/>
                  </a:lnTo>
                  <a:lnTo>
                    <a:pt x="0" y="2590612"/>
                  </a:lnTo>
                  <a:lnTo>
                    <a:pt x="199046" y="2627410"/>
                  </a:lnTo>
                  <a:cubicBezTo>
                    <a:pt x="288321" y="2639209"/>
                    <a:pt x="378197" y="2646537"/>
                    <a:pt x="468174" y="2649670"/>
                  </a:cubicBezTo>
                  <a:cubicBezTo>
                    <a:pt x="648333" y="2656805"/>
                    <a:pt x="826655" y="2647163"/>
                    <a:pt x="1003650" y="2622480"/>
                  </a:cubicBezTo>
                  <a:cubicBezTo>
                    <a:pt x="1091943" y="2609658"/>
                    <a:pt x="1179725" y="2593747"/>
                    <a:pt x="1266489" y="2573982"/>
                  </a:cubicBezTo>
                  <a:cubicBezTo>
                    <a:pt x="1353250" y="2553927"/>
                    <a:pt x="1439298" y="2531076"/>
                    <a:pt x="1524223" y="2504657"/>
                  </a:cubicBezTo>
                  <a:cubicBezTo>
                    <a:pt x="1609149" y="2478336"/>
                    <a:pt x="1693052" y="2448833"/>
                    <a:pt x="1775731" y="2416243"/>
                  </a:cubicBezTo>
                  <a:cubicBezTo>
                    <a:pt x="1858309" y="2383557"/>
                    <a:pt x="1939764" y="2347882"/>
                    <a:pt x="2019789" y="2309412"/>
                  </a:cubicBezTo>
                  <a:cubicBezTo>
                    <a:pt x="2179839" y="2232567"/>
                    <a:pt x="2334583" y="2144923"/>
                    <a:pt x="2482486" y="2046962"/>
                  </a:cubicBezTo>
                  <a:cubicBezTo>
                    <a:pt x="2519334" y="2022376"/>
                    <a:pt x="2556081" y="1997403"/>
                    <a:pt x="2591908" y="1971371"/>
                  </a:cubicBezTo>
                  <a:cubicBezTo>
                    <a:pt x="2610077" y="1958644"/>
                    <a:pt x="2627838" y="1945434"/>
                    <a:pt x="2645702" y="1932321"/>
                  </a:cubicBezTo>
                  <a:cubicBezTo>
                    <a:pt x="2663666" y="1919305"/>
                    <a:pt x="2681325" y="1905903"/>
                    <a:pt x="2698779" y="1892309"/>
                  </a:cubicBezTo>
                  <a:cubicBezTo>
                    <a:pt x="2768903" y="1838025"/>
                    <a:pt x="2837496" y="1781717"/>
                    <a:pt x="2903537" y="1722516"/>
                  </a:cubicBezTo>
                  <a:cubicBezTo>
                    <a:pt x="3035926" y="1604501"/>
                    <a:pt x="3158720" y="1475784"/>
                    <a:pt x="3269061" y="1337327"/>
                  </a:cubicBezTo>
                  <a:cubicBezTo>
                    <a:pt x="3324182" y="1268099"/>
                    <a:pt x="3376341" y="1196461"/>
                    <a:pt x="3424928" y="1122508"/>
                  </a:cubicBezTo>
                  <a:cubicBezTo>
                    <a:pt x="3472697" y="1048170"/>
                    <a:pt x="3517814" y="972000"/>
                    <a:pt x="3557622" y="893226"/>
                  </a:cubicBezTo>
                  <a:cubicBezTo>
                    <a:pt x="3567931" y="873654"/>
                    <a:pt x="3577526" y="853791"/>
                    <a:pt x="3587019" y="833929"/>
                  </a:cubicBezTo>
                  <a:lnTo>
                    <a:pt x="3601310" y="804040"/>
                  </a:lnTo>
                  <a:lnTo>
                    <a:pt x="3614885" y="773861"/>
                  </a:lnTo>
                  <a:cubicBezTo>
                    <a:pt x="3623766" y="753709"/>
                    <a:pt x="3632748" y="733559"/>
                    <a:pt x="3640812" y="713022"/>
                  </a:cubicBezTo>
                  <a:cubicBezTo>
                    <a:pt x="3648876" y="692485"/>
                    <a:pt x="3657756" y="672236"/>
                    <a:pt x="3665105" y="651506"/>
                  </a:cubicBezTo>
                  <a:cubicBezTo>
                    <a:pt x="3696544" y="569166"/>
                    <a:pt x="3723185" y="485089"/>
                    <a:pt x="3744110" y="399567"/>
                  </a:cubicBezTo>
                  <a:cubicBezTo>
                    <a:pt x="3765341" y="314238"/>
                    <a:pt x="3781392" y="227654"/>
                    <a:pt x="3792123" y="140444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" name="Ορθογώνιο 4">
            <a:extLst>
              <a:ext uri="{FF2B5EF4-FFF2-40B4-BE49-F238E27FC236}">
                <a16:creationId xmlns:a16="http://schemas.microsoft.com/office/drawing/2014/main" id="{DA7C09FD-D292-67F9-2FDE-CC4F1F6E481F}"/>
              </a:ext>
            </a:extLst>
          </p:cNvPr>
          <p:cNvSpPr/>
          <p:nvPr/>
        </p:nvSpPr>
        <p:spPr>
          <a:xfrm>
            <a:off x="-18230" y="5847202"/>
            <a:ext cx="12210230" cy="1010721"/>
          </a:xfrm>
          <a:prstGeom prst="rect">
            <a:avLst/>
          </a:prstGeom>
          <a:noFill/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982733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37" name="Rectangle 36">
            <a:extLst>
              <a:ext uri="{FF2B5EF4-FFF2-40B4-BE49-F238E27FC236}">
                <a16:creationId xmlns:a16="http://schemas.microsoft.com/office/drawing/2014/main" id="{43C823D3-D619-407C-89E0-C6F6B1E7A42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047F8E3E-2FFA-4A0F-B3C7-E57ADDCFB41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800"/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7406DDCA-E7DE-C3CA-09FA-9347BECFD83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11986" y="0"/>
            <a:ext cx="9379495" cy="691676"/>
          </a:xfrm>
        </p:spPr>
        <p:txBody>
          <a:bodyPr anchor="b">
            <a:normAutofit/>
          </a:bodyPr>
          <a:lstStyle/>
          <a:p>
            <a:pPr algn="ctr"/>
            <a:r>
              <a:rPr lang="el-GR" sz="3600" dirty="0">
                <a:solidFill>
                  <a:schemeClr val="tx2"/>
                </a:solidFill>
              </a:rPr>
              <a:t>Αντιμετώπιση Σφαλμάτων – σε τοπικό επίπεδο</a:t>
            </a:r>
            <a:endParaRPr lang="en-US" sz="3600" dirty="0">
              <a:solidFill>
                <a:schemeClr val="tx2"/>
              </a:solidFill>
            </a:endParaRPr>
          </a:p>
        </p:txBody>
      </p:sp>
      <p:grpSp>
        <p:nvGrpSpPr>
          <p:cNvPr id="41" name="Group 40">
            <a:extLst>
              <a:ext uri="{FF2B5EF4-FFF2-40B4-BE49-F238E27FC236}">
                <a16:creationId xmlns:a16="http://schemas.microsoft.com/office/drawing/2014/main" id="{33D939F1-7ABE-4D0E-946A-43F37F556A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0"/>
            <a:ext cx="3346102" cy="2510865"/>
            <a:chOff x="-305" y="-1"/>
            <a:chExt cx="3832880" cy="2876136"/>
          </a:xfrm>
        </p:grpSpPr>
        <p:sp>
          <p:nvSpPr>
            <p:cNvPr id="42" name="Freeform: Shape 41">
              <a:extLst>
                <a:ext uri="{FF2B5EF4-FFF2-40B4-BE49-F238E27FC236}">
                  <a16:creationId xmlns:a16="http://schemas.microsoft.com/office/drawing/2014/main" id="{63FE0426-0FE4-451E-A8BB-08DA6A6AC20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1"/>
              <a:ext cx="3815424" cy="2653659"/>
            </a:xfrm>
            <a:custGeom>
              <a:avLst/>
              <a:gdLst>
                <a:gd name="connsiteX0" fmla="*/ 3203055 w 3815424"/>
                <a:gd name="connsiteY0" fmla="*/ 0 h 2653659"/>
                <a:gd name="connsiteX1" fmla="*/ 3815424 w 3815424"/>
                <a:gd name="connsiteY1" fmla="*/ 0 h 2653659"/>
                <a:gd name="connsiteX2" fmla="*/ 3801025 w 3815424"/>
                <a:gd name="connsiteY2" fmla="*/ 214243 h 2653659"/>
                <a:gd name="connsiteX3" fmla="*/ 587142 w 3815424"/>
                <a:gd name="connsiteY3" fmla="*/ 2653659 h 2653659"/>
                <a:gd name="connsiteX4" fmla="*/ 53389 w 3815424"/>
                <a:gd name="connsiteY4" fmla="*/ 2605041 h 2653659"/>
                <a:gd name="connsiteX5" fmla="*/ 0 w 3815424"/>
                <a:gd name="connsiteY5" fmla="*/ 2593136 h 2653659"/>
                <a:gd name="connsiteX6" fmla="*/ 0 w 3815424"/>
                <a:gd name="connsiteY6" fmla="*/ 1994836 h 2653659"/>
                <a:gd name="connsiteX7" fmla="*/ 159710 w 3815424"/>
                <a:gd name="connsiteY7" fmla="*/ 2035054 h 2653659"/>
                <a:gd name="connsiteX8" fmla="*/ 587142 w 3815424"/>
                <a:gd name="connsiteY8" fmla="*/ 2075152 h 2653659"/>
                <a:gd name="connsiteX9" fmla="*/ 1549283 w 3815424"/>
                <a:gd name="connsiteY9" fmla="*/ 1900153 h 2653659"/>
                <a:gd name="connsiteX10" fmla="*/ 2406698 w 3815424"/>
                <a:gd name="connsiteY10" fmla="*/ 1418450 h 2653659"/>
                <a:gd name="connsiteX11" fmla="*/ 2996069 w 3815424"/>
                <a:gd name="connsiteY11" fmla="*/ 728678 h 2653659"/>
                <a:gd name="connsiteX12" fmla="*/ 3193967 w 3815424"/>
                <a:gd name="connsiteY12" fmla="*/ 137719 h 265365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815424" h="2653659">
                  <a:moveTo>
                    <a:pt x="3203055" y="0"/>
                  </a:moveTo>
                  <a:lnTo>
                    <a:pt x="3815424" y="0"/>
                  </a:lnTo>
                  <a:lnTo>
                    <a:pt x="3801025" y="214243"/>
                  </a:lnTo>
                  <a:cubicBezTo>
                    <a:pt x="3616317" y="1584467"/>
                    <a:pt x="2091637" y="2653659"/>
                    <a:pt x="587142" y="2653659"/>
                  </a:cubicBezTo>
                  <a:cubicBezTo>
                    <a:pt x="400192" y="2653659"/>
                    <a:pt x="222112" y="2636953"/>
                    <a:pt x="53389" y="2605041"/>
                  </a:cubicBezTo>
                  <a:lnTo>
                    <a:pt x="0" y="2593136"/>
                  </a:lnTo>
                  <a:lnTo>
                    <a:pt x="0" y="1994836"/>
                  </a:lnTo>
                  <a:lnTo>
                    <a:pt x="159710" y="2035054"/>
                  </a:lnTo>
                  <a:cubicBezTo>
                    <a:pt x="295467" y="2061726"/>
                    <a:pt x="438268" y="2075152"/>
                    <a:pt x="587142" y="2075152"/>
                  </a:cubicBezTo>
                  <a:cubicBezTo>
                    <a:pt x="901731" y="2075152"/>
                    <a:pt x="1234490" y="2014697"/>
                    <a:pt x="1549283" y="1900153"/>
                  </a:cubicBezTo>
                  <a:cubicBezTo>
                    <a:pt x="1860709" y="1786959"/>
                    <a:pt x="2157231" y="1620350"/>
                    <a:pt x="2406698" y="1418450"/>
                  </a:cubicBezTo>
                  <a:cubicBezTo>
                    <a:pt x="2655859" y="1216840"/>
                    <a:pt x="2859596" y="978302"/>
                    <a:pt x="2996069" y="728678"/>
                  </a:cubicBezTo>
                  <a:cubicBezTo>
                    <a:pt x="3101178" y="536396"/>
                    <a:pt x="3167417" y="338366"/>
                    <a:pt x="3193967" y="13771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Freeform: Shape 42">
              <a:extLst>
                <a:ext uri="{FF2B5EF4-FFF2-40B4-BE49-F238E27FC236}">
                  <a16:creationId xmlns:a16="http://schemas.microsoft.com/office/drawing/2014/main" id="{4A32F7E8-35B4-451F-AA07-AECF7CA1D53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-1"/>
              <a:ext cx="3815424" cy="2653660"/>
            </a:xfrm>
            <a:custGeom>
              <a:avLst/>
              <a:gdLst>
                <a:gd name="connsiteX0" fmla="*/ 3305038 w 3815424"/>
                <a:gd name="connsiteY0" fmla="*/ 0 h 2653660"/>
                <a:gd name="connsiteX1" fmla="*/ 3815424 w 3815424"/>
                <a:gd name="connsiteY1" fmla="*/ 0 h 2653660"/>
                <a:gd name="connsiteX2" fmla="*/ 3801025 w 3815424"/>
                <a:gd name="connsiteY2" fmla="*/ 214244 h 2653660"/>
                <a:gd name="connsiteX3" fmla="*/ 587142 w 3815424"/>
                <a:gd name="connsiteY3" fmla="*/ 2653660 h 2653660"/>
                <a:gd name="connsiteX4" fmla="*/ 53389 w 3815424"/>
                <a:gd name="connsiteY4" fmla="*/ 2605042 h 2653660"/>
                <a:gd name="connsiteX5" fmla="*/ 0 w 3815424"/>
                <a:gd name="connsiteY5" fmla="*/ 2593137 h 2653660"/>
                <a:gd name="connsiteX6" fmla="*/ 0 w 3815424"/>
                <a:gd name="connsiteY6" fmla="*/ 2094444 h 2653660"/>
                <a:gd name="connsiteX7" fmla="*/ 137675 w 3815424"/>
                <a:gd name="connsiteY7" fmla="*/ 2129195 h 2653660"/>
                <a:gd name="connsiteX8" fmla="*/ 587142 w 3815424"/>
                <a:gd name="connsiteY8" fmla="*/ 2171571 h 2653660"/>
                <a:gd name="connsiteX9" fmla="*/ 1585826 w 3815424"/>
                <a:gd name="connsiteY9" fmla="*/ 1990112 h 2653660"/>
                <a:gd name="connsiteX10" fmla="*/ 2473046 w 3815424"/>
                <a:gd name="connsiteY10" fmla="*/ 1491633 h 2653660"/>
                <a:gd name="connsiteX11" fmla="*/ 3086710 w 3815424"/>
                <a:gd name="connsiteY11" fmla="*/ 772838 h 2653660"/>
                <a:gd name="connsiteX12" fmla="*/ 3295217 w 3815424"/>
                <a:gd name="connsiteY12" fmla="*/ 149229 h 265366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815424" h="2653660">
                  <a:moveTo>
                    <a:pt x="3305038" y="0"/>
                  </a:moveTo>
                  <a:lnTo>
                    <a:pt x="3815424" y="0"/>
                  </a:lnTo>
                  <a:lnTo>
                    <a:pt x="3801025" y="214244"/>
                  </a:lnTo>
                  <a:cubicBezTo>
                    <a:pt x="3616317" y="1584467"/>
                    <a:pt x="2091637" y="2653660"/>
                    <a:pt x="587142" y="2653660"/>
                  </a:cubicBezTo>
                  <a:cubicBezTo>
                    <a:pt x="400192" y="2653660"/>
                    <a:pt x="222112" y="2636954"/>
                    <a:pt x="53389" y="2605042"/>
                  </a:cubicBezTo>
                  <a:lnTo>
                    <a:pt x="0" y="2593137"/>
                  </a:lnTo>
                  <a:lnTo>
                    <a:pt x="0" y="2094444"/>
                  </a:lnTo>
                  <a:lnTo>
                    <a:pt x="137675" y="2129195"/>
                  </a:lnTo>
                  <a:cubicBezTo>
                    <a:pt x="280616" y="2157374"/>
                    <a:pt x="430766" y="2171571"/>
                    <a:pt x="587142" y="2171571"/>
                  </a:cubicBezTo>
                  <a:cubicBezTo>
                    <a:pt x="918879" y="2171571"/>
                    <a:pt x="1254904" y="2110634"/>
                    <a:pt x="1585826" y="1990112"/>
                  </a:cubicBezTo>
                  <a:cubicBezTo>
                    <a:pt x="1908071" y="1873061"/>
                    <a:pt x="2214800" y="1700666"/>
                    <a:pt x="2473046" y="1491633"/>
                  </a:cubicBezTo>
                  <a:cubicBezTo>
                    <a:pt x="2735782" y="1279031"/>
                    <a:pt x="2942276" y="1037118"/>
                    <a:pt x="3086710" y="772838"/>
                  </a:cubicBezTo>
                  <a:cubicBezTo>
                    <a:pt x="3197408" y="570216"/>
                    <a:pt x="3267226" y="361248"/>
                    <a:pt x="3295217" y="14922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Freeform: Shape 43">
              <a:extLst>
                <a:ext uri="{FF2B5EF4-FFF2-40B4-BE49-F238E27FC236}">
                  <a16:creationId xmlns:a16="http://schemas.microsoft.com/office/drawing/2014/main" id="{E1097796-C3C8-4772-9EBD-9F5CA368F5A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-305" y="1"/>
              <a:ext cx="3815986" cy="2675935"/>
            </a:xfrm>
            <a:custGeom>
              <a:avLst/>
              <a:gdLst>
                <a:gd name="connsiteX0" fmla="*/ 3648768 w 3815986"/>
                <a:gd name="connsiteY0" fmla="*/ 0 h 2675935"/>
                <a:gd name="connsiteX1" fmla="*/ 3815986 w 3815986"/>
                <a:gd name="connsiteY1" fmla="*/ 0 h 2675935"/>
                <a:gd name="connsiteX2" fmla="*/ 3804695 w 3815986"/>
                <a:gd name="connsiteY2" fmla="*/ 200084 h 2675935"/>
                <a:gd name="connsiteX3" fmla="*/ 3762590 w 3815986"/>
                <a:gd name="connsiteY3" fmla="*/ 455543 h 2675935"/>
                <a:gd name="connsiteX4" fmla="*/ 3592332 w 3815986"/>
                <a:gd name="connsiteY4" fmla="*/ 947274 h 2675935"/>
                <a:gd name="connsiteX5" fmla="*/ 2953967 w 3815986"/>
                <a:gd name="connsiteY5" fmla="*/ 1782349 h 2675935"/>
                <a:gd name="connsiteX6" fmla="*/ 2530669 w 3815986"/>
                <a:gd name="connsiteY6" fmla="*/ 2109494 h 2675935"/>
                <a:gd name="connsiteX7" fmla="*/ 2057561 w 3815986"/>
                <a:gd name="connsiteY7" fmla="*/ 2369245 h 2675935"/>
                <a:gd name="connsiteX8" fmla="*/ 1007330 w 3815986"/>
                <a:gd name="connsiteY8" fmla="*/ 2655701 h 2675935"/>
                <a:gd name="connsiteX9" fmla="*/ 732765 w 3815986"/>
                <a:gd name="connsiteY9" fmla="*/ 2674696 h 2675935"/>
                <a:gd name="connsiteX10" fmla="*/ 457666 w 3815986"/>
                <a:gd name="connsiteY10" fmla="*/ 2670839 h 2675935"/>
                <a:gd name="connsiteX11" fmla="*/ 183574 w 3815986"/>
                <a:gd name="connsiteY11" fmla="*/ 2643312 h 2675935"/>
                <a:gd name="connsiteX12" fmla="*/ 0 w 3815986"/>
                <a:gd name="connsiteY12" fmla="*/ 2607798 h 2675935"/>
                <a:gd name="connsiteX13" fmla="*/ 0 w 3815986"/>
                <a:gd name="connsiteY13" fmla="*/ 2356652 h 2675935"/>
                <a:gd name="connsiteX14" fmla="*/ 222195 w 3815986"/>
                <a:gd name="connsiteY14" fmla="*/ 2396940 h 2675935"/>
                <a:gd name="connsiteX15" fmla="*/ 472364 w 3815986"/>
                <a:gd name="connsiteY15" fmla="*/ 2419092 h 2675935"/>
                <a:gd name="connsiteX16" fmla="*/ 974972 w 3815986"/>
                <a:gd name="connsiteY16" fmla="*/ 2402122 h 2675935"/>
                <a:gd name="connsiteX17" fmla="*/ 1468292 w 3815986"/>
                <a:gd name="connsiteY17" fmla="*/ 2304162 h 2675935"/>
                <a:gd name="connsiteX18" fmla="*/ 1940176 w 3815986"/>
                <a:gd name="connsiteY18" fmla="*/ 2133695 h 2675935"/>
                <a:gd name="connsiteX19" fmla="*/ 2783403 w 3815986"/>
                <a:gd name="connsiteY19" fmla="*/ 1609954 h 2675935"/>
                <a:gd name="connsiteX20" fmla="*/ 3128104 w 3815986"/>
                <a:gd name="connsiteY20" fmla="*/ 1260439 h 2675935"/>
                <a:gd name="connsiteX21" fmla="*/ 3400639 w 3815986"/>
                <a:gd name="connsiteY21" fmla="*/ 859052 h 2675935"/>
                <a:gd name="connsiteX22" fmla="*/ 3585595 w 3815986"/>
                <a:gd name="connsiteY22" fmla="*/ 415336 h 2675935"/>
                <a:gd name="connsiteX23" fmla="*/ 3635918 w 3815986"/>
                <a:gd name="connsiteY23" fmla="*/ 181137 h 267593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</a:cxnLst>
              <a:rect l="l" t="t" r="r" b="b"/>
              <a:pathLst>
                <a:path w="3815986" h="2675935">
                  <a:moveTo>
                    <a:pt x="3648768" y="0"/>
                  </a:moveTo>
                  <a:lnTo>
                    <a:pt x="3815986" y="0"/>
                  </a:lnTo>
                  <a:lnTo>
                    <a:pt x="3804695" y="200084"/>
                  </a:lnTo>
                  <a:cubicBezTo>
                    <a:pt x="3795228" y="285751"/>
                    <a:pt x="3781167" y="371032"/>
                    <a:pt x="3762590" y="455543"/>
                  </a:cubicBezTo>
                  <a:cubicBezTo>
                    <a:pt x="3725537" y="624467"/>
                    <a:pt x="3668784" y="790112"/>
                    <a:pt x="3592332" y="947274"/>
                  </a:cubicBezTo>
                  <a:cubicBezTo>
                    <a:pt x="3438712" y="1261596"/>
                    <a:pt x="3216091" y="1542847"/>
                    <a:pt x="2953967" y="1782349"/>
                  </a:cubicBezTo>
                  <a:cubicBezTo>
                    <a:pt x="2822599" y="1902099"/>
                    <a:pt x="2680615" y="2011341"/>
                    <a:pt x="2530669" y="2109494"/>
                  </a:cubicBezTo>
                  <a:cubicBezTo>
                    <a:pt x="2380520" y="2207551"/>
                    <a:pt x="2222510" y="2294906"/>
                    <a:pt x="2057561" y="2369245"/>
                  </a:cubicBezTo>
                  <a:cubicBezTo>
                    <a:pt x="1727252" y="2516859"/>
                    <a:pt x="1371629" y="2614434"/>
                    <a:pt x="1007330" y="2655701"/>
                  </a:cubicBezTo>
                  <a:cubicBezTo>
                    <a:pt x="916281" y="2665873"/>
                    <a:pt x="824568" y="2672188"/>
                    <a:pt x="732765" y="2674696"/>
                  </a:cubicBezTo>
                  <a:cubicBezTo>
                    <a:pt x="640963" y="2677203"/>
                    <a:pt x="549072" y="2675901"/>
                    <a:pt x="457666" y="2670839"/>
                  </a:cubicBezTo>
                  <a:cubicBezTo>
                    <a:pt x="366106" y="2665584"/>
                    <a:pt x="274572" y="2656521"/>
                    <a:pt x="183574" y="2643312"/>
                  </a:cubicBezTo>
                  <a:lnTo>
                    <a:pt x="0" y="2607798"/>
                  </a:lnTo>
                  <a:lnTo>
                    <a:pt x="0" y="2356652"/>
                  </a:lnTo>
                  <a:lnTo>
                    <a:pt x="222195" y="2396940"/>
                  </a:lnTo>
                  <a:cubicBezTo>
                    <a:pt x="304990" y="2407980"/>
                    <a:pt x="388511" y="2415283"/>
                    <a:pt x="472364" y="2419092"/>
                  </a:cubicBezTo>
                  <a:cubicBezTo>
                    <a:pt x="640376" y="2427095"/>
                    <a:pt x="808184" y="2421791"/>
                    <a:pt x="974972" y="2402122"/>
                  </a:cubicBezTo>
                  <a:cubicBezTo>
                    <a:pt x="1141658" y="2382358"/>
                    <a:pt x="1306812" y="2349286"/>
                    <a:pt x="1468292" y="2304162"/>
                  </a:cubicBezTo>
                  <a:cubicBezTo>
                    <a:pt x="1629874" y="2259231"/>
                    <a:pt x="1787475" y="2201091"/>
                    <a:pt x="1940176" y="2133695"/>
                  </a:cubicBezTo>
                  <a:cubicBezTo>
                    <a:pt x="2246498" y="2000349"/>
                    <a:pt x="2532507" y="1823520"/>
                    <a:pt x="2783403" y="1609954"/>
                  </a:cubicBezTo>
                  <a:cubicBezTo>
                    <a:pt x="2908442" y="1502833"/>
                    <a:pt x="3024295" y="1385975"/>
                    <a:pt x="3128104" y="1260439"/>
                  </a:cubicBezTo>
                  <a:cubicBezTo>
                    <a:pt x="3232116" y="1135096"/>
                    <a:pt x="3323881" y="1000689"/>
                    <a:pt x="3400639" y="859052"/>
                  </a:cubicBezTo>
                  <a:cubicBezTo>
                    <a:pt x="3477399" y="717510"/>
                    <a:pt x="3541296" y="569316"/>
                    <a:pt x="3585595" y="415336"/>
                  </a:cubicBezTo>
                  <a:cubicBezTo>
                    <a:pt x="3607796" y="338540"/>
                    <a:pt x="3624638" y="260224"/>
                    <a:pt x="3635918" y="181137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: Shape 44">
              <a:extLst>
                <a:ext uri="{FF2B5EF4-FFF2-40B4-BE49-F238E27FC236}">
                  <a16:creationId xmlns:a16="http://schemas.microsoft.com/office/drawing/2014/main" id="{EC4BC137-BB50-4235-A83F-4B4EEE15904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05" y="-1"/>
              <a:ext cx="3832270" cy="2876136"/>
            </a:xfrm>
            <a:custGeom>
              <a:avLst/>
              <a:gdLst>
                <a:gd name="connsiteX0" fmla="*/ 3800718 w 3832270"/>
                <a:gd name="connsiteY0" fmla="*/ 0 h 2876136"/>
                <a:gd name="connsiteX1" fmla="*/ 3832270 w 3832270"/>
                <a:gd name="connsiteY1" fmla="*/ 0 h 2876136"/>
                <a:gd name="connsiteX2" fmla="*/ 3824562 w 3832270"/>
                <a:gd name="connsiteY2" fmla="*/ 143769 h 2876136"/>
                <a:gd name="connsiteX3" fmla="*/ 3628155 w 3832270"/>
                <a:gd name="connsiteY3" fmla="*/ 922055 h 2876136"/>
                <a:gd name="connsiteX4" fmla="*/ 3514853 w 3832270"/>
                <a:gd name="connsiteY4" fmla="*/ 1169078 h 2876136"/>
                <a:gd name="connsiteX5" fmla="*/ 3379198 w 3832270"/>
                <a:gd name="connsiteY5" fmla="*/ 1407037 h 2876136"/>
                <a:gd name="connsiteX6" fmla="*/ 3043787 w 3832270"/>
                <a:gd name="connsiteY6" fmla="*/ 1848342 h 2876136"/>
                <a:gd name="connsiteX7" fmla="*/ 2845661 w 3832270"/>
                <a:gd name="connsiteY7" fmla="*/ 2047444 h 2876136"/>
                <a:gd name="connsiteX8" fmla="*/ 2793197 w 3832270"/>
                <a:gd name="connsiteY8" fmla="*/ 2094689 h 2876136"/>
                <a:gd name="connsiteX9" fmla="*/ 2739710 w 3832270"/>
                <a:gd name="connsiteY9" fmla="*/ 2140969 h 2876136"/>
                <a:gd name="connsiteX10" fmla="*/ 2629166 w 3832270"/>
                <a:gd name="connsiteY10" fmla="*/ 2229867 h 2876136"/>
                <a:gd name="connsiteX11" fmla="*/ 2145952 w 3832270"/>
                <a:gd name="connsiteY11" fmla="*/ 2535994 h 2876136"/>
                <a:gd name="connsiteX12" fmla="*/ 1034987 w 3832270"/>
                <a:gd name="connsiteY12" fmla="*/ 2863910 h 2876136"/>
                <a:gd name="connsiteX13" fmla="*/ 741909 w 3832270"/>
                <a:gd name="connsiteY13" fmla="*/ 2875939 h 2876136"/>
                <a:gd name="connsiteX14" fmla="*/ 450208 w 3832270"/>
                <a:gd name="connsiteY14" fmla="*/ 2857451 h 2876136"/>
                <a:gd name="connsiteX15" fmla="*/ 22215 w 3832270"/>
                <a:gd name="connsiteY15" fmla="*/ 2775923 h 2876136"/>
                <a:gd name="connsiteX16" fmla="*/ 0 w 3832270"/>
                <a:gd name="connsiteY16" fmla="*/ 2769256 h 2876136"/>
                <a:gd name="connsiteX17" fmla="*/ 0 w 3832270"/>
                <a:gd name="connsiteY17" fmla="*/ 2590612 h 2876136"/>
                <a:gd name="connsiteX18" fmla="*/ 199046 w 3832270"/>
                <a:gd name="connsiteY18" fmla="*/ 2627410 h 2876136"/>
                <a:gd name="connsiteX19" fmla="*/ 468174 w 3832270"/>
                <a:gd name="connsiteY19" fmla="*/ 2649670 h 2876136"/>
                <a:gd name="connsiteX20" fmla="*/ 1003650 w 3832270"/>
                <a:gd name="connsiteY20" fmla="*/ 2622480 h 2876136"/>
                <a:gd name="connsiteX21" fmla="*/ 1266489 w 3832270"/>
                <a:gd name="connsiteY21" fmla="*/ 2573982 h 2876136"/>
                <a:gd name="connsiteX22" fmla="*/ 1524223 w 3832270"/>
                <a:gd name="connsiteY22" fmla="*/ 2504657 h 2876136"/>
                <a:gd name="connsiteX23" fmla="*/ 1775731 w 3832270"/>
                <a:gd name="connsiteY23" fmla="*/ 2416243 h 2876136"/>
                <a:gd name="connsiteX24" fmla="*/ 2019789 w 3832270"/>
                <a:gd name="connsiteY24" fmla="*/ 2309412 h 2876136"/>
                <a:gd name="connsiteX25" fmla="*/ 2482486 w 3832270"/>
                <a:gd name="connsiteY25" fmla="*/ 2046962 h 2876136"/>
                <a:gd name="connsiteX26" fmla="*/ 2591908 w 3832270"/>
                <a:gd name="connsiteY26" fmla="*/ 1971371 h 2876136"/>
                <a:gd name="connsiteX27" fmla="*/ 2645702 w 3832270"/>
                <a:gd name="connsiteY27" fmla="*/ 1932321 h 2876136"/>
                <a:gd name="connsiteX28" fmla="*/ 2698779 w 3832270"/>
                <a:gd name="connsiteY28" fmla="*/ 1892309 h 2876136"/>
                <a:gd name="connsiteX29" fmla="*/ 2903537 w 3832270"/>
                <a:gd name="connsiteY29" fmla="*/ 1722516 h 2876136"/>
                <a:gd name="connsiteX30" fmla="*/ 3269061 w 3832270"/>
                <a:gd name="connsiteY30" fmla="*/ 1337327 h 2876136"/>
                <a:gd name="connsiteX31" fmla="*/ 3424928 w 3832270"/>
                <a:gd name="connsiteY31" fmla="*/ 1122508 h 2876136"/>
                <a:gd name="connsiteX32" fmla="*/ 3557622 w 3832270"/>
                <a:gd name="connsiteY32" fmla="*/ 893226 h 2876136"/>
                <a:gd name="connsiteX33" fmla="*/ 3587019 w 3832270"/>
                <a:gd name="connsiteY33" fmla="*/ 833929 h 2876136"/>
                <a:gd name="connsiteX34" fmla="*/ 3601310 w 3832270"/>
                <a:gd name="connsiteY34" fmla="*/ 804040 h 2876136"/>
                <a:gd name="connsiteX35" fmla="*/ 3614885 w 3832270"/>
                <a:gd name="connsiteY35" fmla="*/ 773861 h 2876136"/>
                <a:gd name="connsiteX36" fmla="*/ 3640812 w 3832270"/>
                <a:gd name="connsiteY36" fmla="*/ 713022 h 2876136"/>
                <a:gd name="connsiteX37" fmla="*/ 3665105 w 3832270"/>
                <a:gd name="connsiteY37" fmla="*/ 651506 h 2876136"/>
                <a:gd name="connsiteX38" fmla="*/ 3744110 w 3832270"/>
                <a:gd name="connsiteY38" fmla="*/ 399567 h 2876136"/>
                <a:gd name="connsiteX39" fmla="*/ 3792123 w 3832270"/>
                <a:gd name="connsiteY39" fmla="*/ 140444 h 28761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</a:cxnLst>
              <a:rect l="l" t="t" r="r" b="b"/>
              <a:pathLst>
                <a:path w="3832270" h="2876136">
                  <a:moveTo>
                    <a:pt x="3800718" y="0"/>
                  </a:moveTo>
                  <a:lnTo>
                    <a:pt x="3832270" y="0"/>
                  </a:lnTo>
                  <a:lnTo>
                    <a:pt x="3824562" y="143769"/>
                  </a:lnTo>
                  <a:cubicBezTo>
                    <a:pt x="3797131" y="409191"/>
                    <a:pt x="3730585" y="671345"/>
                    <a:pt x="3628155" y="922055"/>
                  </a:cubicBezTo>
                  <a:cubicBezTo>
                    <a:pt x="3593858" y="1005553"/>
                    <a:pt x="3556704" y="1088280"/>
                    <a:pt x="3514853" y="1169078"/>
                  </a:cubicBezTo>
                  <a:cubicBezTo>
                    <a:pt x="3473616" y="1250166"/>
                    <a:pt x="3428194" y="1329517"/>
                    <a:pt x="3379198" y="1407037"/>
                  </a:cubicBezTo>
                  <a:cubicBezTo>
                    <a:pt x="3281106" y="1561980"/>
                    <a:pt x="3169132" y="1710174"/>
                    <a:pt x="3043787" y="1848342"/>
                  </a:cubicBezTo>
                  <a:cubicBezTo>
                    <a:pt x="2980806" y="1917184"/>
                    <a:pt x="2915071" y="1984001"/>
                    <a:pt x="2845661" y="2047444"/>
                  </a:cubicBezTo>
                  <a:cubicBezTo>
                    <a:pt x="2828411" y="2063450"/>
                    <a:pt x="2811060" y="2079263"/>
                    <a:pt x="2793197" y="2094689"/>
                  </a:cubicBezTo>
                  <a:cubicBezTo>
                    <a:pt x="2775436" y="2110213"/>
                    <a:pt x="2757982" y="2126025"/>
                    <a:pt x="2739710" y="2140969"/>
                  </a:cubicBezTo>
                  <a:cubicBezTo>
                    <a:pt x="2703576" y="2171341"/>
                    <a:pt x="2666524" y="2200749"/>
                    <a:pt x="2629166" y="2229867"/>
                  </a:cubicBezTo>
                  <a:cubicBezTo>
                    <a:pt x="2479015" y="2345569"/>
                    <a:pt x="2316821" y="2448061"/>
                    <a:pt x="2145952" y="2535994"/>
                  </a:cubicBezTo>
                  <a:cubicBezTo>
                    <a:pt x="1804312" y="2711957"/>
                    <a:pt x="1424600" y="2826982"/>
                    <a:pt x="1034987" y="2863910"/>
                  </a:cubicBezTo>
                  <a:cubicBezTo>
                    <a:pt x="937762" y="2873167"/>
                    <a:pt x="839720" y="2877096"/>
                    <a:pt x="741909" y="2875939"/>
                  </a:cubicBezTo>
                  <a:cubicBezTo>
                    <a:pt x="644097" y="2874782"/>
                    <a:pt x="546515" y="2868539"/>
                    <a:pt x="450208" y="2857451"/>
                  </a:cubicBezTo>
                  <a:cubicBezTo>
                    <a:pt x="305520" y="2840674"/>
                    <a:pt x="162095" y="2813810"/>
                    <a:pt x="22215" y="2775923"/>
                  </a:cubicBezTo>
                  <a:lnTo>
                    <a:pt x="0" y="2769256"/>
                  </a:lnTo>
                  <a:lnTo>
                    <a:pt x="0" y="2590612"/>
                  </a:lnTo>
                  <a:lnTo>
                    <a:pt x="199046" y="2627410"/>
                  </a:lnTo>
                  <a:cubicBezTo>
                    <a:pt x="288321" y="2639209"/>
                    <a:pt x="378197" y="2646537"/>
                    <a:pt x="468174" y="2649670"/>
                  </a:cubicBezTo>
                  <a:cubicBezTo>
                    <a:pt x="648333" y="2656805"/>
                    <a:pt x="826655" y="2647163"/>
                    <a:pt x="1003650" y="2622480"/>
                  </a:cubicBezTo>
                  <a:cubicBezTo>
                    <a:pt x="1091943" y="2609658"/>
                    <a:pt x="1179725" y="2593747"/>
                    <a:pt x="1266489" y="2573982"/>
                  </a:cubicBezTo>
                  <a:cubicBezTo>
                    <a:pt x="1353250" y="2553927"/>
                    <a:pt x="1439298" y="2531076"/>
                    <a:pt x="1524223" y="2504657"/>
                  </a:cubicBezTo>
                  <a:cubicBezTo>
                    <a:pt x="1609149" y="2478336"/>
                    <a:pt x="1693052" y="2448833"/>
                    <a:pt x="1775731" y="2416243"/>
                  </a:cubicBezTo>
                  <a:cubicBezTo>
                    <a:pt x="1858309" y="2383557"/>
                    <a:pt x="1939764" y="2347882"/>
                    <a:pt x="2019789" y="2309412"/>
                  </a:cubicBezTo>
                  <a:cubicBezTo>
                    <a:pt x="2179839" y="2232567"/>
                    <a:pt x="2334583" y="2144923"/>
                    <a:pt x="2482486" y="2046962"/>
                  </a:cubicBezTo>
                  <a:cubicBezTo>
                    <a:pt x="2519334" y="2022376"/>
                    <a:pt x="2556081" y="1997403"/>
                    <a:pt x="2591908" y="1971371"/>
                  </a:cubicBezTo>
                  <a:cubicBezTo>
                    <a:pt x="2610077" y="1958644"/>
                    <a:pt x="2627838" y="1945434"/>
                    <a:pt x="2645702" y="1932321"/>
                  </a:cubicBezTo>
                  <a:cubicBezTo>
                    <a:pt x="2663666" y="1919305"/>
                    <a:pt x="2681325" y="1905903"/>
                    <a:pt x="2698779" y="1892309"/>
                  </a:cubicBezTo>
                  <a:cubicBezTo>
                    <a:pt x="2768903" y="1838025"/>
                    <a:pt x="2837496" y="1781717"/>
                    <a:pt x="2903537" y="1722516"/>
                  </a:cubicBezTo>
                  <a:cubicBezTo>
                    <a:pt x="3035926" y="1604501"/>
                    <a:pt x="3158720" y="1475784"/>
                    <a:pt x="3269061" y="1337327"/>
                  </a:cubicBezTo>
                  <a:cubicBezTo>
                    <a:pt x="3324182" y="1268099"/>
                    <a:pt x="3376341" y="1196461"/>
                    <a:pt x="3424928" y="1122508"/>
                  </a:cubicBezTo>
                  <a:cubicBezTo>
                    <a:pt x="3472697" y="1048170"/>
                    <a:pt x="3517814" y="972000"/>
                    <a:pt x="3557622" y="893226"/>
                  </a:cubicBezTo>
                  <a:cubicBezTo>
                    <a:pt x="3567931" y="873654"/>
                    <a:pt x="3577526" y="853791"/>
                    <a:pt x="3587019" y="833929"/>
                  </a:cubicBezTo>
                  <a:lnTo>
                    <a:pt x="3601310" y="804040"/>
                  </a:lnTo>
                  <a:lnTo>
                    <a:pt x="3614885" y="773861"/>
                  </a:lnTo>
                  <a:cubicBezTo>
                    <a:pt x="3623766" y="753709"/>
                    <a:pt x="3632748" y="733559"/>
                    <a:pt x="3640812" y="713022"/>
                  </a:cubicBezTo>
                  <a:cubicBezTo>
                    <a:pt x="3648876" y="692485"/>
                    <a:pt x="3657756" y="672236"/>
                    <a:pt x="3665105" y="651506"/>
                  </a:cubicBezTo>
                  <a:cubicBezTo>
                    <a:pt x="3696544" y="569166"/>
                    <a:pt x="3723185" y="485089"/>
                    <a:pt x="3744110" y="399567"/>
                  </a:cubicBezTo>
                  <a:cubicBezTo>
                    <a:pt x="3765341" y="314238"/>
                    <a:pt x="3781392" y="227654"/>
                    <a:pt x="3792123" y="140444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3" name="Rectangle 7">
            <a:extLst>
              <a:ext uri="{FF2B5EF4-FFF2-40B4-BE49-F238E27FC236}">
                <a16:creationId xmlns:a16="http://schemas.microsoft.com/office/drawing/2014/main" id="{7E3AC1EC-424D-6993-DFE8-D3E4C577411C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-4747" y="2060834"/>
            <a:ext cx="12191695" cy="4709617"/>
          </a:xfrm>
          <a:prstGeom prst="rect">
            <a:avLst/>
          </a:prstGeom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lIns="91440" tIns="45720" rIns="91440" bIns="45720" numCol="1" anchorCtr="0" compatLnSpc="1">
            <a:prstTxWarp prst="textNoShape">
              <a:avLst/>
            </a:prstTxWarp>
            <a:normAutofit/>
          </a:bodyPr>
          <a:lstStyle/>
          <a:p>
            <a:pPr marL="285750" marR="0" lvl="0" indent="-28575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</a:pP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GBAS</a:t>
            </a:r>
            <a:r>
              <a:rPr kumimoji="0" lang="en-US" altLang="en-US" sz="17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4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(</a:t>
            </a:r>
            <a:r>
              <a:rPr lang="en-US" sz="1400" b="1" dirty="0">
                <a:solidFill>
                  <a:schemeClr val="tx2"/>
                </a:solidFill>
                <a:latin typeface="Arial" panose="020B0604020202020204" pitchFamily="34" charset="0"/>
              </a:rPr>
              <a:t>Ground-Based Augmentation System)</a:t>
            </a:r>
            <a:endParaRPr lang="el-GR" altLang="en-US" sz="1400" b="1" dirty="0">
              <a:solidFill>
                <a:schemeClr val="tx2"/>
              </a:solidFill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Ο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στ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αθμός βρίσκεται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πολύ κοντά στον χρήστη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(π.χ.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σε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α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εροδρόμιο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).</a:t>
            </a:r>
            <a:endParaRPr kumimoji="0" lang="el-GR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Μετράει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GNSS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σήμ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ατα σε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τοπικό επίπεδο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και υπολογίζει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άμεσα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τις διορθώσεις.</a:t>
            </a: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Επ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ειδή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είν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αι δίπλα στον χρήστη, οι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ιονοσφαιρικές/τροποσφαιρικές επιδράσεις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θεωρούνται ίδιες.</a:t>
            </a: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Διορθώσεις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στέλνοντ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αι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σε πραγματικό χρόνο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με VHF ή άλλες επίγειες ζεύξεις.</a:t>
            </a:r>
            <a:endParaRPr kumimoji="0" lang="el-GR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Έτσι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εξ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αλείφει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όλα τα σφάλματα GNSS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, εκτός από τοπικά</a:t>
            </a:r>
            <a:r>
              <a:rPr kumimoji="0" lang="el-GR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όπως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multipath </a:t>
            </a:r>
            <a:r>
              <a:rPr kumimoji="0" lang="el-GR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και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2"/>
                </a:solidFill>
                <a:effectLst/>
                <a:latin typeface="Arial" panose="020B0604020202020204" pitchFamily="34" charset="0"/>
              </a:rPr>
              <a:t> spoofing</a:t>
            </a:r>
            <a:r>
              <a:rPr lang="en-US" altLang="en-US" sz="1800" dirty="0">
                <a:solidFill>
                  <a:schemeClr val="tx2"/>
                </a:solidFill>
                <a:latin typeface="Arial" panose="020B0604020202020204" pitchFamily="34" charset="0"/>
              </a:rPr>
              <a:t>.</a:t>
            </a: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None/>
              <a:tabLst/>
            </a:pPr>
            <a:endParaRPr kumimoji="0" lang="en-US" altLang="en-US" sz="17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kumimoji="0" lang="en-US" altLang="en-US" sz="17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lang="en-US" altLang="en-US" sz="1700" dirty="0">
              <a:solidFill>
                <a:schemeClr val="tx2"/>
              </a:solidFill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kumimoji="0" lang="en-US" altLang="en-US" sz="17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eaLnBrk="0" fontAlgn="base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Ο </a:t>
            </a:r>
            <a:r>
              <a:rPr kumimoji="0" lang="en-US" altLang="en-US" sz="1800" b="0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στ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αθμός είναι τοπικός, σε αεροδρόμιο, και στέλνει διορθώσεις απευθείας στον δέκτη.</a:t>
            </a:r>
          </a:p>
          <a:p>
            <a:pPr eaLnBrk="0" fontAlgn="base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</a:pP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Χρήστες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: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π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ολιτική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και </a:t>
            </a:r>
            <a:r>
              <a:rPr kumimoji="0" lang="en-US" altLang="en-US" sz="1800" b="1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στρ</a:t>
            </a:r>
            <a:r>
              <a:rPr kumimoji="0" lang="en-US" altLang="en-US" sz="18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ατιωτική αεροπλοΐα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, ειδικά σε κρίσιμες φάσεις όπως προσγείωση.</a:t>
            </a: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lang="en-US" altLang="en-US" sz="1700" dirty="0">
              <a:solidFill>
                <a:schemeClr val="tx2"/>
              </a:solidFill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kumimoji="0" lang="en-US" altLang="en-US" sz="17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lang="en-US" altLang="en-US" sz="1700" dirty="0">
              <a:solidFill>
                <a:schemeClr val="tx2"/>
              </a:solidFill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kumimoji="0" lang="en-US" altLang="en-US" sz="17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  <a:p>
            <a:pPr marL="0" marR="0" lvl="0" indent="0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endParaRPr kumimoji="0" lang="en-US" altLang="en-US" sz="1700" b="0" i="0" u="none" strike="noStrike" cap="none" normalizeH="0" baseline="0" dirty="0">
              <a:ln>
                <a:noFill/>
              </a:ln>
              <a:solidFill>
                <a:schemeClr val="tx2"/>
              </a:solidFill>
              <a:effectLst/>
              <a:latin typeface="Arial" panose="020B0604020202020204" pitchFamily="34" charset="0"/>
            </a:endParaRPr>
          </a:p>
        </p:txBody>
      </p:sp>
      <p:grpSp>
        <p:nvGrpSpPr>
          <p:cNvPr id="47" name="Group 46">
            <a:extLst>
              <a:ext uri="{FF2B5EF4-FFF2-40B4-BE49-F238E27FC236}">
                <a16:creationId xmlns:a16="http://schemas.microsoft.com/office/drawing/2014/main" id="{9DB3963A-4187-4A72-9DA4-CA6BADE2293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rot="5400000">
            <a:off x="9072780" y="3734338"/>
            <a:ext cx="3878664" cy="2368659"/>
            <a:chOff x="6867015" y="-1"/>
            <a:chExt cx="5324985" cy="3251912"/>
          </a:xfrm>
          <a:solidFill>
            <a:schemeClr val="accent5">
              <a:alpha val="10000"/>
            </a:schemeClr>
          </a:solidFill>
        </p:grpSpPr>
        <p:sp>
          <p:nvSpPr>
            <p:cNvPr id="48" name="Freeform: Shape 47">
              <a:extLst>
                <a:ext uri="{FF2B5EF4-FFF2-40B4-BE49-F238E27FC236}">
                  <a16:creationId xmlns:a16="http://schemas.microsoft.com/office/drawing/2014/main" id="{2428E75E-001A-4568-B035-574F1303EF5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67015" y="-1"/>
              <a:ext cx="5324985" cy="3251912"/>
            </a:xfrm>
            <a:custGeom>
              <a:avLst/>
              <a:gdLst>
                <a:gd name="connsiteX0" fmla="*/ 0 w 5324985"/>
                <a:gd name="connsiteY0" fmla="*/ 0 h 3251912"/>
                <a:gd name="connsiteX1" fmla="*/ 36826 w 5324985"/>
                <a:gd name="connsiteY1" fmla="*/ 0 h 3251912"/>
                <a:gd name="connsiteX2" fmla="*/ 45003 w 5324985"/>
                <a:gd name="connsiteY2" fmla="*/ 152909 h 3251912"/>
                <a:gd name="connsiteX3" fmla="*/ 68956 w 5324985"/>
                <a:gd name="connsiteY3" fmla="*/ 308600 h 3251912"/>
                <a:gd name="connsiteX4" fmla="*/ 167774 w 5324985"/>
                <a:gd name="connsiteY4" fmla="*/ 607968 h 3251912"/>
                <a:gd name="connsiteX5" fmla="*/ 201857 w 5324985"/>
                <a:gd name="connsiteY5" fmla="*/ 679539 h 3251912"/>
                <a:gd name="connsiteX6" fmla="*/ 239741 w 5324985"/>
                <a:gd name="connsiteY6" fmla="*/ 749488 h 3251912"/>
                <a:gd name="connsiteX7" fmla="*/ 323724 w 5324985"/>
                <a:gd name="connsiteY7" fmla="*/ 885101 h 3251912"/>
                <a:gd name="connsiteX8" fmla="*/ 416412 w 5324985"/>
                <a:gd name="connsiteY8" fmla="*/ 1016081 h 3251912"/>
                <a:gd name="connsiteX9" fmla="*/ 515719 w 5324985"/>
                <a:gd name="connsiteY9" fmla="*/ 1143356 h 3251912"/>
                <a:gd name="connsiteX10" fmla="*/ 722427 w 5324985"/>
                <a:gd name="connsiteY10" fmla="*/ 1395127 h 3251912"/>
                <a:gd name="connsiteX11" fmla="*/ 825780 w 5324985"/>
                <a:gd name="connsiteY11" fmla="*/ 1522749 h 3251912"/>
                <a:gd name="connsiteX12" fmla="*/ 926314 w 5324985"/>
                <a:gd name="connsiteY12" fmla="*/ 1651992 h 3251912"/>
                <a:gd name="connsiteX13" fmla="*/ 1026848 w 5324985"/>
                <a:gd name="connsiteY13" fmla="*/ 1776836 h 3251912"/>
                <a:gd name="connsiteX14" fmla="*/ 1131918 w 5324985"/>
                <a:gd name="connsiteY14" fmla="*/ 1897393 h 3251912"/>
                <a:gd name="connsiteX15" fmla="*/ 1354688 w 5324985"/>
                <a:gd name="connsiteY15" fmla="*/ 2124728 h 3251912"/>
                <a:gd name="connsiteX16" fmla="*/ 1855027 w 5324985"/>
                <a:gd name="connsiteY16" fmla="*/ 2504236 h 3251912"/>
                <a:gd name="connsiteX17" fmla="*/ 2131618 w 5324985"/>
                <a:gd name="connsiteY17" fmla="*/ 2646913 h 3251912"/>
                <a:gd name="connsiteX18" fmla="*/ 2423534 w 5324985"/>
                <a:gd name="connsiteY18" fmla="*/ 2754732 h 3251912"/>
                <a:gd name="connsiteX19" fmla="*/ 2727588 w 5324985"/>
                <a:gd name="connsiteY19" fmla="*/ 2829197 h 3251912"/>
                <a:gd name="connsiteX20" fmla="*/ 3041083 w 5324985"/>
                <a:gd name="connsiteY20" fmla="*/ 2870890 h 3251912"/>
                <a:gd name="connsiteX21" fmla="*/ 3360340 w 5324985"/>
                <a:gd name="connsiteY21" fmla="*/ 2883976 h 3251912"/>
                <a:gd name="connsiteX22" fmla="*/ 3439663 w 5324985"/>
                <a:gd name="connsiteY22" fmla="*/ 2883396 h 3251912"/>
                <a:gd name="connsiteX23" fmla="*/ 3478529 w 5324985"/>
                <a:gd name="connsiteY23" fmla="*/ 2882471 h 3251912"/>
                <a:gd name="connsiteX24" fmla="*/ 3517271 w 5324985"/>
                <a:gd name="connsiteY24" fmla="*/ 2880616 h 3251912"/>
                <a:gd name="connsiteX25" fmla="*/ 3671260 w 5324985"/>
                <a:gd name="connsiteY25" fmla="*/ 2867878 h 3251912"/>
                <a:gd name="connsiteX26" fmla="*/ 4265268 w 5324985"/>
                <a:gd name="connsiteY26" fmla="*/ 2716283 h 3251912"/>
                <a:gd name="connsiteX27" fmla="*/ 4546395 w 5324985"/>
                <a:gd name="connsiteY27" fmla="*/ 2584724 h 3251912"/>
                <a:gd name="connsiteX28" fmla="*/ 4817837 w 5324985"/>
                <a:gd name="connsiteY28" fmla="*/ 2424674 h 3251912"/>
                <a:gd name="connsiteX29" fmla="*/ 5081677 w 5324985"/>
                <a:gd name="connsiteY29" fmla="*/ 2243548 h 3251912"/>
                <a:gd name="connsiteX30" fmla="*/ 5211881 w 5324985"/>
                <a:gd name="connsiteY30" fmla="*/ 2147658 h 3251912"/>
                <a:gd name="connsiteX31" fmla="*/ 5324985 w 5324985"/>
                <a:gd name="connsiteY31" fmla="*/ 2062128 h 3251912"/>
                <a:gd name="connsiteX32" fmla="*/ 5324985 w 5324985"/>
                <a:gd name="connsiteY32" fmla="*/ 2514993 h 3251912"/>
                <a:gd name="connsiteX33" fmla="*/ 5314867 w 5324985"/>
                <a:gd name="connsiteY33" fmla="*/ 2522881 h 3251912"/>
                <a:gd name="connsiteX34" fmla="*/ 5038276 w 5324985"/>
                <a:gd name="connsiteY34" fmla="*/ 2722421 h 3251912"/>
                <a:gd name="connsiteX35" fmla="*/ 4741701 w 5324985"/>
                <a:gd name="connsiteY35" fmla="*/ 2904937 h 3251912"/>
                <a:gd name="connsiteX36" fmla="*/ 4420728 w 5324985"/>
                <a:gd name="connsiteY36" fmla="*/ 3058848 h 3251912"/>
                <a:gd name="connsiteX37" fmla="*/ 3717481 w 5324985"/>
                <a:gd name="connsiteY37" fmla="*/ 3237079 h 3251912"/>
                <a:gd name="connsiteX38" fmla="*/ 3535661 w 5324985"/>
                <a:gd name="connsiteY38" fmla="*/ 3249934 h 3251912"/>
                <a:gd name="connsiteX39" fmla="*/ 3490175 w 5324985"/>
                <a:gd name="connsiteY39" fmla="*/ 3251555 h 3251912"/>
                <a:gd name="connsiteX40" fmla="*/ 3444813 w 5324985"/>
                <a:gd name="connsiteY40" fmla="*/ 3251787 h 3251912"/>
                <a:gd name="connsiteX41" fmla="*/ 3355681 w 5324985"/>
                <a:gd name="connsiteY41" fmla="*/ 3250745 h 3251912"/>
                <a:gd name="connsiteX42" fmla="*/ 3179011 w 5324985"/>
                <a:gd name="connsiteY42" fmla="*/ 3243795 h 3251912"/>
                <a:gd name="connsiteX43" fmla="*/ 3002217 w 5324985"/>
                <a:gd name="connsiteY43" fmla="*/ 3227814 h 3251912"/>
                <a:gd name="connsiteX44" fmla="*/ 2650103 w 5324985"/>
                <a:gd name="connsiteY44" fmla="*/ 3170836 h 3251912"/>
                <a:gd name="connsiteX45" fmla="*/ 2305836 w 5324985"/>
                <a:gd name="connsiteY45" fmla="*/ 3072514 h 3251912"/>
                <a:gd name="connsiteX46" fmla="*/ 1978611 w 5324985"/>
                <a:gd name="connsiteY46" fmla="*/ 2929952 h 3251912"/>
                <a:gd name="connsiteX47" fmla="*/ 1678235 w 5324985"/>
                <a:gd name="connsiteY47" fmla="*/ 2744424 h 3251912"/>
                <a:gd name="connsiteX48" fmla="*/ 1175688 w 5324985"/>
                <a:gd name="connsiteY48" fmla="*/ 2277018 h 3251912"/>
                <a:gd name="connsiteX49" fmla="*/ 971310 w 5324985"/>
                <a:gd name="connsiteY49" fmla="*/ 2012044 h 3251912"/>
                <a:gd name="connsiteX50" fmla="*/ 790717 w 5324985"/>
                <a:gd name="connsiteY50" fmla="*/ 1735723 h 3251912"/>
                <a:gd name="connsiteX51" fmla="*/ 706488 w 5324985"/>
                <a:gd name="connsiteY51" fmla="*/ 1598604 h 3251912"/>
                <a:gd name="connsiteX52" fmla="*/ 618951 w 5324985"/>
                <a:gd name="connsiteY52" fmla="*/ 1463802 h 3251912"/>
                <a:gd name="connsiteX53" fmla="*/ 436273 w 5324985"/>
                <a:gd name="connsiteY53" fmla="*/ 1195355 h 3251912"/>
                <a:gd name="connsiteX54" fmla="*/ 346896 w 5324985"/>
                <a:gd name="connsiteY54" fmla="*/ 1058816 h 3251912"/>
                <a:gd name="connsiteX55" fmla="*/ 261809 w 5324985"/>
                <a:gd name="connsiteY55" fmla="*/ 919264 h 3251912"/>
                <a:gd name="connsiteX56" fmla="*/ 118487 w 5324985"/>
                <a:gd name="connsiteY56" fmla="*/ 626498 h 3251912"/>
                <a:gd name="connsiteX57" fmla="*/ 28130 w 5324985"/>
                <a:gd name="connsiteY57" fmla="*/ 315781 h 3251912"/>
                <a:gd name="connsiteX58" fmla="*/ 6751 w 5324985"/>
                <a:gd name="connsiteY58" fmla="*/ 156195 h 32519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</a:cxnLst>
              <a:rect l="l" t="t" r="r" b="b"/>
              <a:pathLst>
                <a:path w="5324985" h="3251912">
                  <a:moveTo>
                    <a:pt x="0" y="0"/>
                  </a:moveTo>
                  <a:lnTo>
                    <a:pt x="36826" y="0"/>
                  </a:lnTo>
                  <a:lnTo>
                    <a:pt x="45003" y="152909"/>
                  </a:lnTo>
                  <a:cubicBezTo>
                    <a:pt x="50351" y="205154"/>
                    <a:pt x="58290" y="257123"/>
                    <a:pt x="68956" y="308600"/>
                  </a:cubicBezTo>
                  <a:cubicBezTo>
                    <a:pt x="91393" y="411324"/>
                    <a:pt x="123882" y="511847"/>
                    <a:pt x="167774" y="607968"/>
                  </a:cubicBezTo>
                  <a:cubicBezTo>
                    <a:pt x="178195" y="632173"/>
                    <a:pt x="190333" y="655798"/>
                    <a:pt x="201857" y="679539"/>
                  </a:cubicBezTo>
                  <a:cubicBezTo>
                    <a:pt x="214363" y="702933"/>
                    <a:pt x="226255" y="726557"/>
                    <a:pt x="239741" y="749488"/>
                  </a:cubicBezTo>
                  <a:cubicBezTo>
                    <a:pt x="265488" y="795812"/>
                    <a:pt x="294176" y="840746"/>
                    <a:pt x="323724" y="885101"/>
                  </a:cubicBezTo>
                  <a:cubicBezTo>
                    <a:pt x="353149" y="929572"/>
                    <a:pt x="384657" y="972885"/>
                    <a:pt x="416412" y="1016081"/>
                  </a:cubicBezTo>
                  <a:cubicBezTo>
                    <a:pt x="448655" y="1058931"/>
                    <a:pt x="482127" y="1101202"/>
                    <a:pt x="515719" y="1143356"/>
                  </a:cubicBezTo>
                  <a:cubicBezTo>
                    <a:pt x="583027" y="1227782"/>
                    <a:pt x="653402" y="1310470"/>
                    <a:pt x="722427" y="1395127"/>
                  </a:cubicBezTo>
                  <a:cubicBezTo>
                    <a:pt x="757123" y="1437282"/>
                    <a:pt x="791697" y="1479783"/>
                    <a:pt x="825780" y="1522749"/>
                  </a:cubicBezTo>
                  <a:cubicBezTo>
                    <a:pt x="859742" y="1565367"/>
                    <a:pt x="893457" y="1610649"/>
                    <a:pt x="926314" y="1651992"/>
                  </a:cubicBezTo>
                  <a:cubicBezTo>
                    <a:pt x="958927" y="1694379"/>
                    <a:pt x="993132" y="1735492"/>
                    <a:pt x="1026848" y="1776836"/>
                  </a:cubicBezTo>
                  <a:cubicBezTo>
                    <a:pt x="1061545" y="1817485"/>
                    <a:pt x="1095996" y="1858133"/>
                    <a:pt x="1131918" y="1897393"/>
                  </a:cubicBezTo>
                  <a:cubicBezTo>
                    <a:pt x="1203273" y="1976376"/>
                    <a:pt x="1277447" y="2052463"/>
                    <a:pt x="1354688" y="2124728"/>
                  </a:cubicBezTo>
                  <a:cubicBezTo>
                    <a:pt x="1509411" y="2268911"/>
                    <a:pt x="1676396" y="2397575"/>
                    <a:pt x="1855027" y="2504236"/>
                  </a:cubicBezTo>
                  <a:cubicBezTo>
                    <a:pt x="1944528" y="2557277"/>
                    <a:pt x="2036357" y="2605917"/>
                    <a:pt x="2131618" y="2646913"/>
                  </a:cubicBezTo>
                  <a:cubicBezTo>
                    <a:pt x="2226267" y="2689068"/>
                    <a:pt x="2323981" y="2724622"/>
                    <a:pt x="2423534" y="2754732"/>
                  </a:cubicBezTo>
                  <a:cubicBezTo>
                    <a:pt x="2523087" y="2784958"/>
                    <a:pt x="2624602" y="2809394"/>
                    <a:pt x="2727588" y="2829197"/>
                  </a:cubicBezTo>
                  <a:cubicBezTo>
                    <a:pt x="2830698" y="2848653"/>
                    <a:pt x="2935522" y="2861971"/>
                    <a:pt x="3041083" y="2870890"/>
                  </a:cubicBezTo>
                  <a:cubicBezTo>
                    <a:pt x="3146644" y="2879922"/>
                    <a:pt x="3253307" y="2883860"/>
                    <a:pt x="3360340" y="2883976"/>
                  </a:cubicBezTo>
                  <a:cubicBezTo>
                    <a:pt x="3387067" y="2883976"/>
                    <a:pt x="3414162" y="2884439"/>
                    <a:pt x="3439663" y="2883396"/>
                  </a:cubicBezTo>
                  <a:lnTo>
                    <a:pt x="3478529" y="2882471"/>
                  </a:lnTo>
                  <a:lnTo>
                    <a:pt x="3517271" y="2880616"/>
                  </a:lnTo>
                  <a:cubicBezTo>
                    <a:pt x="3568887" y="2878417"/>
                    <a:pt x="3620257" y="2873552"/>
                    <a:pt x="3671260" y="2867878"/>
                  </a:cubicBezTo>
                  <a:cubicBezTo>
                    <a:pt x="3875515" y="2844253"/>
                    <a:pt x="4074253" y="2792486"/>
                    <a:pt x="4265268" y="2716283"/>
                  </a:cubicBezTo>
                  <a:cubicBezTo>
                    <a:pt x="4361020" y="2678529"/>
                    <a:pt x="4454444" y="2633710"/>
                    <a:pt x="4546395" y="2584724"/>
                  </a:cubicBezTo>
                  <a:cubicBezTo>
                    <a:pt x="4638470" y="2535967"/>
                    <a:pt x="4728827" y="2481885"/>
                    <a:pt x="4817837" y="2424674"/>
                  </a:cubicBezTo>
                  <a:cubicBezTo>
                    <a:pt x="4906846" y="2367348"/>
                    <a:pt x="4994385" y="2306317"/>
                    <a:pt x="5081677" y="2243548"/>
                  </a:cubicBezTo>
                  <a:cubicBezTo>
                    <a:pt x="5125201" y="2212164"/>
                    <a:pt x="5168603" y="2179969"/>
                    <a:pt x="5211881" y="2147658"/>
                  </a:cubicBezTo>
                  <a:lnTo>
                    <a:pt x="5324985" y="2062128"/>
                  </a:lnTo>
                  <a:lnTo>
                    <a:pt x="5324985" y="2514993"/>
                  </a:lnTo>
                  <a:lnTo>
                    <a:pt x="5314867" y="2522881"/>
                  </a:lnTo>
                  <a:cubicBezTo>
                    <a:pt x="5225490" y="2591325"/>
                    <a:pt x="5133783" y="2658379"/>
                    <a:pt x="5038276" y="2722421"/>
                  </a:cubicBezTo>
                  <a:cubicBezTo>
                    <a:pt x="4942892" y="2786348"/>
                    <a:pt x="4844810" y="2848422"/>
                    <a:pt x="4741701" y="2904937"/>
                  </a:cubicBezTo>
                  <a:cubicBezTo>
                    <a:pt x="4638592" y="2961337"/>
                    <a:pt x="4531929" y="3013683"/>
                    <a:pt x="4420728" y="3058848"/>
                  </a:cubicBezTo>
                  <a:cubicBezTo>
                    <a:pt x="4199063" y="3150338"/>
                    <a:pt x="3959621" y="3211485"/>
                    <a:pt x="3717481" y="3237079"/>
                  </a:cubicBezTo>
                  <a:cubicBezTo>
                    <a:pt x="3656914" y="3243101"/>
                    <a:pt x="3596227" y="3247966"/>
                    <a:pt x="3535661" y="3249934"/>
                  </a:cubicBezTo>
                  <a:lnTo>
                    <a:pt x="3490175" y="3251555"/>
                  </a:lnTo>
                  <a:lnTo>
                    <a:pt x="3444813" y="3251787"/>
                  </a:lnTo>
                  <a:cubicBezTo>
                    <a:pt x="3414162" y="3252250"/>
                    <a:pt x="3385105" y="3251324"/>
                    <a:pt x="3355681" y="3250745"/>
                  </a:cubicBezTo>
                  <a:cubicBezTo>
                    <a:pt x="3296954" y="3250050"/>
                    <a:pt x="3237860" y="3246692"/>
                    <a:pt x="3179011" y="3243795"/>
                  </a:cubicBezTo>
                  <a:cubicBezTo>
                    <a:pt x="3120039" y="3239164"/>
                    <a:pt x="3061067" y="3234878"/>
                    <a:pt x="3002217" y="3227814"/>
                  </a:cubicBezTo>
                  <a:cubicBezTo>
                    <a:pt x="2884397" y="3214496"/>
                    <a:pt x="2766699" y="3196314"/>
                    <a:pt x="2650103" y="3170836"/>
                  </a:cubicBezTo>
                  <a:cubicBezTo>
                    <a:pt x="2533510" y="3145358"/>
                    <a:pt x="2418263" y="3112583"/>
                    <a:pt x="2305836" y="3072514"/>
                  </a:cubicBezTo>
                  <a:cubicBezTo>
                    <a:pt x="2193410" y="3032328"/>
                    <a:pt x="2083926" y="2984383"/>
                    <a:pt x="1978611" y="2929952"/>
                  </a:cubicBezTo>
                  <a:cubicBezTo>
                    <a:pt x="1873663" y="2874711"/>
                    <a:pt x="1772884" y="2812985"/>
                    <a:pt x="1678235" y="2744424"/>
                  </a:cubicBezTo>
                  <a:cubicBezTo>
                    <a:pt x="1488201" y="2608001"/>
                    <a:pt x="1321708" y="2448068"/>
                    <a:pt x="1175688" y="2277018"/>
                  </a:cubicBezTo>
                  <a:cubicBezTo>
                    <a:pt x="1102985" y="2191086"/>
                    <a:pt x="1035309" y="2102377"/>
                    <a:pt x="971310" y="2012044"/>
                  </a:cubicBezTo>
                  <a:cubicBezTo>
                    <a:pt x="907188" y="1921714"/>
                    <a:pt x="847358" y="1829413"/>
                    <a:pt x="790717" y="1735723"/>
                  </a:cubicBezTo>
                  <a:cubicBezTo>
                    <a:pt x="761782" y="1688357"/>
                    <a:pt x="735300" y="1644002"/>
                    <a:pt x="706488" y="1598604"/>
                  </a:cubicBezTo>
                  <a:cubicBezTo>
                    <a:pt x="677922" y="1553555"/>
                    <a:pt x="648866" y="1508505"/>
                    <a:pt x="618951" y="1463802"/>
                  </a:cubicBezTo>
                  <a:lnTo>
                    <a:pt x="436273" y="1195355"/>
                  </a:lnTo>
                  <a:cubicBezTo>
                    <a:pt x="405990" y="1150189"/>
                    <a:pt x="376075" y="1104792"/>
                    <a:pt x="346896" y="1058816"/>
                  </a:cubicBezTo>
                  <a:cubicBezTo>
                    <a:pt x="317716" y="1012838"/>
                    <a:pt x="288782" y="966747"/>
                    <a:pt x="261809" y="919264"/>
                  </a:cubicBezTo>
                  <a:cubicBezTo>
                    <a:pt x="207742" y="824764"/>
                    <a:pt x="158088" y="727485"/>
                    <a:pt x="118487" y="626498"/>
                  </a:cubicBezTo>
                  <a:cubicBezTo>
                    <a:pt x="78151" y="525859"/>
                    <a:pt x="48237" y="421515"/>
                    <a:pt x="28130" y="315781"/>
                  </a:cubicBezTo>
                  <a:cubicBezTo>
                    <a:pt x="18506" y="262914"/>
                    <a:pt x="11425" y="209642"/>
                    <a:pt x="6751" y="15619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: Shape 48">
              <a:extLst>
                <a:ext uri="{FF2B5EF4-FFF2-40B4-BE49-F238E27FC236}">
                  <a16:creationId xmlns:a16="http://schemas.microsoft.com/office/drawing/2014/main" id="{64AC8CFC-1164-4525-82A0-25F75ADCF4C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16467" y="-1"/>
              <a:ext cx="5275533" cy="2980757"/>
            </a:xfrm>
            <a:custGeom>
              <a:avLst/>
              <a:gdLst>
                <a:gd name="connsiteX0" fmla="*/ 0 w 5275533"/>
                <a:gd name="connsiteY0" fmla="*/ 0 h 2980757"/>
                <a:gd name="connsiteX1" fmla="*/ 201166 w 5275533"/>
                <a:gd name="connsiteY1" fmla="*/ 0 h 2980757"/>
                <a:gd name="connsiteX2" fmla="*/ 206734 w 5275533"/>
                <a:gd name="connsiteY2" fmla="*/ 89286 h 2980757"/>
                <a:gd name="connsiteX3" fmla="*/ 232051 w 5275533"/>
                <a:gd name="connsiteY3" fmla="*/ 226897 h 2980757"/>
                <a:gd name="connsiteX4" fmla="*/ 332707 w 5275533"/>
                <a:gd name="connsiteY4" fmla="*/ 487120 h 2980757"/>
                <a:gd name="connsiteX5" fmla="*/ 402959 w 5275533"/>
                <a:gd name="connsiteY5" fmla="*/ 609647 h 2980757"/>
                <a:gd name="connsiteX6" fmla="*/ 483631 w 5275533"/>
                <a:gd name="connsiteY6" fmla="*/ 728236 h 2980757"/>
                <a:gd name="connsiteX7" fmla="*/ 669986 w 5275533"/>
                <a:gd name="connsiteY7" fmla="*/ 957424 h 2980757"/>
                <a:gd name="connsiteX8" fmla="*/ 871667 w 5275533"/>
                <a:gd name="connsiteY8" fmla="*/ 1188348 h 2980757"/>
                <a:gd name="connsiteX9" fmla="*/ 971956 w 5275533"/>
                <a:gd name="connsiteY9" fmla="*/ 1308905 h 2980757"/>
                <a:gd name="connsiteX10" fmla="*/ 1020139 w 5275533"/>
                <a:gd name="connsiteY10" fmla="*/ 1368084 h 2980757"/>
                <a:gd name="connsiteX11" fmla="*/ 1067340 w 5275533"/>
                <a:gd name="connsiteY11" fmla="*/ 1424715 h 2980757"/>
                <a:gd name="connsiteX12" fmla="*/ 1472909 w 5275533"/>
                <a:gd name="connsiteY12" fmla="*/ 1843252 h 2980757"/>
                <a:gd name="connsiteX13" fmla="*/ 1688567 w 5275533"/>
                <a:gd name="connsiteY13" fmla="*/ 2031559 h 2980757"/>
                <a:gd name="connsiteX14" fmla="*/ 1914401 w 5275533"/>
                <a:gd name="connsiteY14" fmla="*/ 2205156 h 2980757"/>
                <a:gd name="connsiteX15" fmla="*/ 2418909 w 5275533"/>
                <a:gd name="connsiteY15" fmla="*/ 2479741 h 2980757"/>
                <a:gd name="connsiteX16" fmla="*/ 2701141 w 5275533"/>
                <a:gd name="connsiteY16" fmla="*/ 2557333 h 2980757"/>
                <a:gd name="connsiteX17" fmla="*/ 2773475 w 5275533"/>
                <a:gd name="connsiteY17" fmla="*/ 2570999 h 2980757"/>
                <a:gd name="connsiteX18" fmla="*/ 2846424 w 5275533"/>
                <a:gd name="connsiteY18" fmla="*/ 2582465 h 2980757"/>
                <a:gd name="connsiteX19" fmla="*/ 2993669 w 5275533"/>
                <a:gd name="connsiteY19" fmla="*/ 2598909 h 2980757"/>
                <a:gd name="connsiteX20" fmla="*/ 3067721 w 5275533"/>
                <a:gd name="connsiteY20" fmla="*/ 2604237 h 2980757"/>
                <a:gd name="connsiteX21" fmla="*/ 3142019 w 5275533"/>
                <a:gd name="connsiteY21" fmla="*/ 2607943 h 2980757"/>
                <a:gd name="connsiteX22" fmla="*/ 3216561 w 5275533"/>
                <a:gd name="connsiteY22" fmla="*/ 2609564 h 2980757"/>
                <a:gd name="connsiteX23" fmla="*/ 3291225 w 5275533"/>
                <a:gd name="connsiteY23" fmla="*/ 2609217 h 2980757"/>
                <a:gd name="connsiteX24" fmla="*/ 3328619 w 5275533"/>
                <a:gd name="connsiteY24" fmla="*/ 2608869 h 2980757"/>
                <a:gd name="connsiteX25" fmla="*/ 3364665 w 5275533"/>
                <a:gd name="connsiteY25" fmla="*/ 2607363 h 2980757"/>
                <a:gd name="connsiteX26" fmla="*/ 3400587 w 5275533"/>
                <a:gd name="connsiteY26" fmla="*/ 2605627 h 2980757"/>
                <a:gd name="connsiteX27" fmla="*/ 3436387 w 5275533"/>
                <a:gd name="connsiteY27" fmla="*/ 2602847 h 2980757"/>
                <a:gd name="connsiteX28" fmla="*/ 3578361 w 5275533"/>
                <a:gd name="connsiteY28" fmla="*/ 2586286 h 2980757"/>
                <a:gd name="connsiteX29" fmla="*/ 4119159 w 5275533"/>
                <a:gd name="connsiteY29" fmla="*/ 2418594 h 2980757"/>
                <a:gd name="connsiteX30" fmla="*/ 4618765 w 5275533"/>
                <a:gd name="connsiteY30" fmla="*/ 2124668 h 2980757"/>
                <a:gd name="connsiteX31" fmla="*/ 4739895 w 5275533"/>
                <a:gd name="connsiteY31" fmla="*/ 2038275 h 2980757"/>
                <a:gd name="connsiteX32" fmla="*/ 4861027 w 5275533"/>
                <a:gd name="connsiteY32" fmla="*/ 1948986 h 2980757"/>
                <a:gd name="connsiteX33" fmla="*/ 5106354 w 5275533"/>
                <a:gd name="connsiteY33" fmla="*/ 1763690 h 2980757"/>
                <a:gd name="connsiteX34" fmla="*/ 5275533 w 5275533"/>
                <a:gd name="connsiteY34" fmla="*/ 1641017 h 2980757"/>
                <a:gd name="connsiteX35" fmla="*/ 5275533 w 5275533"/>
                <a:gd name="connsiteY35" fmla="*/ 2257481 h 2980757"/>
                <a:gd name="connsiteX36" fmla="*/ 5168881 w 5275533"/>
                <a:gd name="connsiteY36" fmla="*/ 2332084 h 2980757"/>
                <a:gd name="connsiteX37" fmla="*/ 5036225 w 5275533"/>
                <a:gd name="connsiteY37" fmla="*/ 2421489 h 2980757"/>
                <a:gd name="connsiteX38" fmla="*/ 4899401 w 5275533"/>
                <a:gd name="connsiteY38" fmla="*/ 2508347 h 2980757"/>
                <a:gd name="connsiteX39" fmla="*/ 4612145 w 5275533"/>
                <a:gd name="connsiteY39" fmla="*/ 2671407 h 2980757"/>
                <a:gd name="connsiteX40" fmla="*/ 4303187 w 5275533"/>
                <a:gd name="connsiteY40" fmla="*/ 2810030 h 2980757"/>
                <a:gd name="connsiteX41" fmla="*/ 3630835 w 5275533"/>
                <a:gd name="connsiteY41" fmla="*/ 2969500 h 2980757"/>
                <a:gd name="connsiteX42" fmla="*/ 3457719 w 5275533"/>
                <a:gd name="connsiteY42" fmla="*/ 2979808 h 2980757"/>
                <a:gd name="connsiteX43" fmla="*/ 3414441 w 5275533"/>
                <a:gd name="connsiteY43" fmla="*/ 2980733 h 2980757"/>
                <a:gd name="connsiteX44" fmla="*/ 3371285 w 5275533"/>
                <a:gd name="connsiteY44" fmla="*/ 2980502 h 2980757"/>
                <a:gd name="connsiteX45" fmla="*/ 3328252 w 5275533"/>
                <a:gd name="connsiteY45" fmla="*/ 2980039 h 2980757"/>
                <a:gd name="connsiteX46" fmla="*/ 3286445 w 5275533"/>
                <a:gd name="connsiteY46" fmla="*/ 2978534 h 2980757"/>
                <a:gd name="connsiteX47" fmla="*/ 2952475 w 5275533"/>
                <a:gd name="connsiteY47" fmla="*/ 2953402 h 2980757"/>
                <a:gd name="connsiteX48" fmla="*/ 2620591 w 5275533"/>
                <a:gd name="connsiteY48" fmla="*/ 2898046 h 2980757"/>
                <a:gd name="connsiteX49" fmla="*/ 2294591 w 5275533"/>
                <a:gd name="connsiteY49" fmla="*/ 2811305 h 2980757"/>
                <a:gd name="connsiteX50" fmla="*/ 1670544 w 5275533"/>
                <a:gd name="connsiteY50" fmla="*/ 2550501 h 2980757"/>
                <a:gd name="connsiteX51" fmla="*/ 1144703 w 5275533"/>
                <a:gd name="connsiteY51" fmla="*/ 2144472 h 2980757"/>
                <a:gd name="connsiteX52" fmla="*/ 931497 w 5275533"/>
                <a:gd name="connsiteY52" fmla="*/ 1900114 h 2980757"/>
                <a:gd name="connsiteX53" fmla="*/ 745265 w 5275533"/>
                <a:gd name="connsiteY53" fmla="*/ 1641395 h 2980757"/>
                <a:gd name="connsiteX54" fmla="*/ 701741 w 5275533"/>
                <a:gd name="connsiteY54" fmla="*/ 1575500 h 2980757"/>
                <a:gd name="connsiteX55" fmla="*/ 660178 w 5275533"/>
                <a:gd name="connsiteY55" fmla="*/ 1511573 h 2980757"/>
                <a:gd name="connsiteX56" fmla="*/ 578158 w 5275533"/>
                <a:gd name="connsiteY56" fmla="*/ 1387656 h 2980757"/>
                <a:gd name="connsiteX57" fmla="*/ 408230 w 5275533"/>
                <a:gd name="connsiteY57" fmla="*/ 1134497 h 2980757"/>
                <a:gd name="connsiteX58" fmla="*/ 242349 w 5275533"/>
                <a:gd name="connsiteY58" fmla="*/ 866860 h 2980757"/>
                <a:gd name="connsiteX59" fmla="*/ 167562 w 5275533"/>
                <a:gd name="connsiteY59" fmla="*/ 724994 h 2980757"/>
                <a:gd name="connsiteX60" fmla="*/ 104054 w 5275533"/>
                <a:gd name="connsiteY60" fmla="*/ 576525 h 2980757"/>
                <a:gd name="connsiteX61" fmla="*/ 55381 w 5275533"/>
                <a:gd name="connsiteY61" fmla="*/ 422499 h 2980757"/>
                <a:gd name="connsiteX62" fmla="*/ 37236 w 5275533"/>
                <a:gd name="connsiteY62" fmla="*/ 343980 h 2980757"/>
                <a:gd name="connsiteX63" fmla="*/ 29267 w 5275533"/>
                <a:gd name="connsiteY63" fmla="*/ 304604 h 2980757"/>
                <a:gd name="connsiteX64" fmla="*/ 22646 w 5275533"/>
                <a:gd name="connsiteY64" fmla="*/ 265113 h 2980757"/>
                <a:gd name="connsiteX65" fmla="*/ 3903 w 5275533"/>
                <a:gd name="connsiteY65" fmla="*/ 106787 h 29807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</a:cxnLst>
              <a:rect l="l" t="t" r="r" b="b"/>
              <a:pathLst>
                <a:path w="5275533" h="2980757">
                  <a:moveTo>
                    <a:pt x="0" y="0"/>
                  </a:moveTo>
                  <a:lnTo>
                    <a:pt x="201166" y="0"/>
                  </a:lnTo>
                  <a:lnTo>
                    <a:pt x="206734" y="89286"/>
                  </a:lnTo>
                  <a:cubicBezTo>
                    <a:pt x="212220" y="135755"/>
                    <a:pt x="220465" y="181731"/>
                    <a:pt x="232051" y="226897"/>
                  </a:cubicBezTo>
                  <a:cubicBezTo>
                    <a:pt x="254855" y="317344"/>
                    <a:pt x="290287" y="403854"/>
                    <a:pt x="332707" y="487120"/>
                  </a:cubicBezTo>
                  <a:cubicBezTo>
                    <a:pt x="354163" y="528696"/>
                    <a:pt x="377948" y="569461"/>
                    <a:pt x="402959" y="609647"/>
                  </a:cubicBezTo>
                  <a:cubicBezTo>
                    <a:pt x="428337" y="649717"/>
                    <a:pt x="455433" y="689209"/>
                    <a:pt x="483631" y="728236"/>
                  </a:cubicBezTo>
                  <a:cubicBezTo>
                    <a:pt x="540764" y="806061"/>
                    <a:pt x="604271" y="881569"/>
                    <a:pt x="669986" y="957424"/>
                  </a:cubicBezTo>
                  <a:cubicBezTo>
                    <a:pt x="735701" y="1033395"/>
                    <a:pt x="804359" y="1109366"/>
                    <a:pt x="871667" y="1188348"/>
                  </a:cubicBezTo>
                  <a:cubicBezTo>
                    <a:pt x="905383" y="1227723"/>
                    <a:pt x="938731" y="1268025"/>
                    <a:pt x="971956" y="1308905"/>
                  </a:cubicBezTo>
                  <a:lnTo>
                    <a:pt x="1020139" y="1368084"/>
                  </a:lnTo>
                  <a:cubicBezTo>
                    <a:pt x="1035954" y="1386962"/>
                    <a:pt x="1051035" y="1406302"/>
                    <a:pt x="1067340" y="1424715"/>
                  </a:cubicBezTo>
                  <a:cubicBezTo>
                    <a:pt x="1194602" y="1574573"/>
                    <a:pt x="1332652" y="1712503"/>
                    <a:pt x="1472909" y="1843252"/>
                  </a:cubicBezTo>
                  <a:cubicBezTo>
                    <a:pt x="1543406" y="1908337"/>
                    <a:pt x="1615128" y="1971221"/>
                    <a:pt x="1688567" y="2031559"/>
                  </a:cubicBezTo>
                  <a:cubicBezTo>
                    <a:pt x="1762006" y="2091895"/>
                    <a:pt x="1836793" y="2150263"/>
                    <a:pt x="1914401" y="2205156"/>
                  </a:cubicBezTo>
                  <a:cubicBezTo>
                    <a:pt x="2069003" y="2315176"/>
                    <a:pt x="2235742" y="2413498"/>
                    <a:pt x="2418909" y="2479741"/>
                  </a:cubicBezTo>
                  <a:cubicBezTo>
                    <a:pt x="2510249" y="2512863"/>
                    <a:pt x="2604898" y="2538225"/>
                    <a:pt x="2701141" y="2557333"/>
                  </a:cubicBezTo>
                  <a:cubicBezTo>
                    <a:pt x="2725293" y="2561850"/>
                    <a:pt x="2749201" y="2567062"/>
                    <a:pt x="2773475" y="2570999"/>
                  </a:cubicBezTo>
                  <a:lnTo>
                    <a:pt x="2846424" y="2582465"/>
                  </a:lnTo>
                  <a:cubicBezTo>
                    <a:pt x="2895343" y="2588602"/>
                    <a:pt x="2944261" y="2595088"/>
                    <a:pt x="2993669" y="2598909"/>
                  </a:cubicBezTo>
                  <a:cubicBezTo>
                    <a:pt x="3018313" y="2601110"/>
                    <a:pt x="3042956" y="2603195"/>
                    <a:pt x="3067721" y="2604237"/>
                  </a:cubicBezTo>
                  <a:cubicBezTo>
                    <a:pt x="3092487" y="2605394"/>
                    <a:pt x="3117130" y="2607247"/>
                    <a:pt x="3142019" y="2607943"/>
                  </a:cubicBezTo>
                  <a:lnTo>
                    <a:pt x="3216561" y="2609564"/>
                  </a:lnTo>
                  <a:cubicBezTo>
                    <a:pt x="3241326" y="2610142"/>
                    <a:pt x="3266337" y="2609333"/>
                    <a:pt x="3291225" y="2609217"/>
                  </a:cubicBezTo>
                  <a:lnTo>
                    <a:pt x="3328619" y="2608869"/>
                  </a:lnTo>
                  <a:cubicBezTo>
                    <a:pt x="3340757" y="2608522"/>
                    <a:pt x="3352649" y="2607827"/>
                    <a:pt x="3364665" y="2607363"/>
                  </a:cubicBezTo>
                  <a:cubicBezTo>
                    <a:pt x="3376679" y="2606784"/>
                    <a:pt x="3388695" y="2606438"/>
                    <a:pt x="3400587" y="2605627"/>
                  </a:cubicBezTo>
                  <a:lnTo>
                    <a:pt x="3436387" y="2602847"/>
                  </a:lnTo>
                  <a:cubicBezTo>
                    <a:pt x="3484079" y="2599257"/>
                    <a:pt x="3531404" y="2593235"/>
                    <a:pt x="3578361" y="2586286"/>
                  </a:cubicBezTo>
                  <a:cubicBezTo>
                    <a:pt x="3766310" y="2556871"/>
                    <a:pt x="3947025" y="2499314"/>
                    <a:pt x="4119159" y="2418594"/>
                  </a:cubicBezTo>
                  <a:cubicBezTo>
                    <a:pt x="4291907" y="2338801"/>
                    <a:pt x="4456317" y="2236657"/>
                    <a:pt x="4618765" y="2124668"/>
                  </a:cubicBezTo>
                  <a:cubicBezTo>
                    <a:pt x="4659346" y="2096759"/>
                    <a:pt x="4699682" y="2067575"/>
                    <a:pt x="4739895" y="2038275"/>
                  </a:cubicBezTo>
                  <a:cubicBezTo>
                    <a:pt x="4780355" y="2008976"/>
                    <a:pt x="4820691" y="1979212"/>
                    <a:pt x="4861027" y="1948986"/>
                  </a:cubicBezTo>
                  <a:lnTo>
                    <a:pt x="5106354" y="1763690"/>
                  </a:lnTo>
                  <a:lnTo>
                    <a:pt x="5275533" y="1641017"/>
                  </a:lnTo>
                  <a:lnTo>
                    <a:pt x="5275533" y="2257481"/>
                  </a:lnTo>
                  <a:lnTo>
                    <a:pt x="5168881" y="2332084"/>
                  </a:lnTo>
                  <a:cubicBezTo>
                    <a:pt x="5125235" y="2362079"/>
                    <a:pt x="5081099" y="2391958"/>
                    <a:pt x="5036225" y="2421489"/>
                  </a:cubicBezTo>
                  <a:cubicBezTo>
                    <a:pt x="4991231" y="2450790"/>
                    <a:pt x="4945867" y="2479857"/>
                    <a:pt x="4899401" y="2508347"/>
                  </a:cubicBezTo>
                  <a:cubicBezTo>
                    <a:pt x="4806959" y="2565440"/>
                    <a:pt x="4711574" y="2620798"/>
                    <a:pt x="4612145" y="2671407"/>
                  </a:cubicBezTo>
                  <a:cubicBezTo>
                    <a:pt x="4512836" y="2722247"/>
                    <a:pt x="4410095" y="2769496"/>
                    <a:pt x="4303187" y="2810030"/>
                  </a:cubicBezTo>
                  <a:cubicBezTo>
                    <a:pt x="4090349" y="2892256"/>
                    <a:pt x="3861694" y="2947728"/>
                    <a:pt x="3630835" y="2969500"/>
                  </a:cubicBezTo>
                  <a:cubicBezTo>
                    <a:pt x="3573089" y="2974712"/>
                    <a:pt x="3515343" y="2978649"/>
                    <a:pt x="3457719" y="2979808"/>
                  </a:cubicBezTo>
                  <a:lnTo>
                    <a:pt x="3414441" y="2980733"/>
                  </a:lnTo>
                  <a:cubicBezTo>
                    <a:pt x="3400097" y="2980850"/>
                    <a:pt x="3385630" y="2980502"/>
                    <a:pt x="3371285" y="2980502"/>
                  </a:cubicBezTo>
                  <a:lnTo>
                    <a:pt x="3328252" y="2980039"/>
                  </a:lnTo>
                  <a:lnTo>
                    <a:pt x="3286445" y="2978534"/>
                  </a:lnTo>
                  <a:cubicBezTo>
                    <a:pt x="3175121" y="2975174"/>
                    <a:pt x="3063553" y="2966837"/>
                    <a:pt x="2952475" y="2953402"/>
                  </a:cubicBezTo>
                  <a:cubicBezTo>
                    <a:pt x="2841275" y="2940664"/>
                    <a:pt x="2730319" y="2922365"/>
                    <a:pt x="2620591" y="2898046"/>
                  </a:cubicBezTo>
                  <a:cubicBezTo>
                    <a:pt x="2510984" y="2873494"/>
                    <a:pt x="2402235" y="2844426"/>
                    <a:pt x="2294591" y="2811305"/>
                  </a:cubicBezTo>
                  <a:cubicBezTo>
                    <a:pt x="2079669" y="2744483"/>
                    <a:pt x="1867198" y="2661331"/>
                    <a:pt x="1670544" y="2550501"/>
                  </a:cubicBezTo>
                  <a:cubicBezTo>
                    <a:pt x="1473767" y="2439903"/>
                    <a:pt x="1298079" y="2299657"/>
                    <a:pt x="1144703" y="2144472"/>
                  </a:cubicBezTo>
                  <a:cubicBezTo>
                    <a:pt x="1067586" y="2066996"/>
                    <a:pt x="997458" y="1984539"/>
                    <a:pt x="931497" y="1900114"/>
                  </a:cubicBezTo>
                  <a:cubicBezTo>
                    <a:pt x="865906" y="1815342"/>
                    <a:pt x="803500" y="1729295"/>
                    <a:pt x="745265" y="1641395"/>
                  </a:cubicBezTo>
                  <a:cubicBezTo>
                    <a:pt x="730307" y="1619623"/>
                    <a:pt x="716207" y="1597503"/>
                    <a:pt x="701741" y="1575500"/>
                  </a:cubicBezTo>
                  <a:lnTo>
                    <a:pt x="660178" y="1511573"/>
                  </a:lnTo>
                  <a:cubicBezTo>
                    <a:pt x="633574" y="1470229"/>
                    <a:pt x="605989" y="1429232"/>
                    <a:pt x="578158" y="1387656"/>
                  </a:cubicBezTo>
                  <a:lnTo>
                    <a:pt x="408230" y="1134497"/>
                  </a:lnTo>
                  <a:cubicBezTo>
                    <a:pt x="351220" y="1048219"/>
                    <a:pt x="294945" y="959392"/>
                    <a:pt x="242349" y="866860"/>
                  </a:cubicBezTo>
                  <a:cubicBezTo>
                    <a:pt x="216112" y="820536"/>
                    <a:pt x="190734" y="773402"/>
                    <a:pt x="167562" y="724994"/>
                  </a:cubicBezTo>
                  <a:cubicBezTo>
                    <a:pt x="144513" y="676469"/>
                    <a:pt x="123057" y="627019"/>
                    <a:pt x="104054" y="576525"/>
                  </a:cubicBezTo>
                  <a:cubicBezTo>
                    <a:pt x="85418" y="525917"/>
                    <a:pt x="68867" y="474613"/>
                    <a:pt x="55381" y="422499"/>
                  </a:cubicBezTo>
                  <a:cubicBezTo>
                    <a:pt x="49006" y="396442"/>
                    <a:pt x="42508" y="370269"/>
                    <a:pt x="37236" y="343980"/>
                  </a:cubicBezTo>
                  <a:lnTo>
                    <a:pt x="29267" y="304604"/>
                  </a:lnTo>
                  <a:lnTo>
                    <a:pt x="22646" y="265113"/>
                  </a:lnTo>
                  <a:cubicBezTo>
                    <a:pt x="14003" y="212420"/>
                    <a:pt x="7872" y="159582"/>
                    <a:pt x="3903" y="106787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: Shape 49">
              <a:extLst>
                <a:ext uri="{FF2B5EF4-FFF2-40B4-BE49-F238E27FC236}">
                  <a16:creationId xmlns:a16="http://schemas.microsoft.com/office/drawing/2014/main" id="{6F35C856-5B70-4CA2-BB8F-A37197D8F94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613805 w 5270786"/>
                <a:gd name="connsiteY1" fmla="*/ 0 h 2927775"/>
                <a:gd name="connsiteX2" fmla="*/ 618487 w 5270786"/>
                <a:gd name="connsiteY2" fmla="*/ 85404 h 2927775"/>
                <a:gd name="connsiteX3" fmla="*/ 1054084 w 5270786"/>
                <a:gd name="connsiteY3" fmla="*/ 895200 h 2927775"/>
                <a:gd name="connsiteX4" fmla="*/ 1276976 w 5270786"/>
                <a:gd name="connsiteY4" fmla="*/ 1191325 h 2927775"/>
                <a:gd name="connsiteX5" fmla="*/ 3368450 w 5270786"/>
                <a:gd name="connsiteY5" fmla="*/ 2348843 h 2927775"/>
                <a:gd name="connsiteX6" fmla="*/ 4956151 w 5270786"/>
                <a:gd name="connsiteY6" fmla="*/ 1636730 h 2927775"/>
                <a:gd name="connsiteX7" fmla="*/ 5149372 w 5270786"/>
                <a:gd name="connsiteY7" fmla="*/ 1495325 h 2927775"/>
                <a:gd name="connsiteX8" fmla="*/ 5270786 w 5270786"/>
                <a:gd name="connsiteY8" fmla="*/ 1406110 h 2927775"/>
                <a:gd name="connsiteX9" fmla="*/ 5270786 w 5270786"/>
                <a:gd name="connsiteY9" fmla="*/ 2138641 h 2927775"/>
                <a:gd name="connsiteX10" fmla="*/ 5112925 w 5270786"/>
                <a:gd name="connsiteY10" fmla="*/ 2253730 h 2927775"/>
                <a:gd name="connsiteX11" fmla="*/ 3368327 w 5270786"/>
                <a:gd name="connsiteY11" fmla="*/ 2927775 h 2927775"/>
                <a:gd name="connsiteX12" fmla="*/ 769646 w 5270786"/>
                <a:gd name="connsiteY12" fmla="*/ 1516288 h 2927775"/>
                <a:gd name="connsiteX13" fmla="*/ 3149 w 5270786"/>
                <a:gd name="connsiteY13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613805" y="0"/>
                  </a:lnTo>
                  <a:lnTo>
                    <a:pt x="618487" y="85404"/>
                  </a:lnTo>
                  <a:cubicBezTo>
                    <a:pt x="650052" y="360109"/>
                    <a:pt x="792650" y="556543"/>
                    <a:pt x="1054084" y="895200"/>
                  </a:cubicBezTo>
                  <a:cubicBezTo>
                    <a:pt x="1126174" y="988542"/>
                    <a:pt x="1200716" y="1085128"/>
                    <a:pt x="1276976" y="1191325"/>
                  </a:cubicBezTo>
                  <a:cubicBezTo>
                    <a:pt x="1859704" y="2002688"/>
                    <a:pt x="2485223" y="2348843"/>
                    <a:pt x="3368450" y="2348843"/>
                  </a:cubicBezTo>
                  <a:cubicBezTo>
                    <a:pt x="3948114" y="2348843"/>
                    <a:pt x="4373422" y="2066846"/>
                    <a:pt x="4956151" y="1636730"/>
                  </a:cubicBezTo>
                  <a:cubicBezTo>
                    <a:pt x="5021253" y="1588668"/>
                    <a:pt x="5086356" y="1541186"/>
                    <a:pt x="5149372" y="1495325"/>
                  </a:cubicBezTo>
                  <a:lnTo>
                    <a:pt x="5270786" y="1406110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: Shape 50">
              <a:extLst>
                <a:ext uri="{FF2B5EF4-FFF2-40B4-BE49-F238E27FC236}">
                  <a16:creationId xmlns:a16="http://schemas.microsoft.com/office/drawing/2014/main" id="{550FD8B0-DE97-47B1-84ED-67A3BD00FE2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736294 w 5270786"/>
                <a:gd name="connsiteY1" fmla="*/ 0 h 2927775"/>
                <a:gd name="connsiteX2" fmla="*/ 740298 w 5270786"/>
                <a:gd name="connsiteY2" fmla="*/ 72745 h 2927775"/>
                <a:gd name="connsiteX3" fmla="*/ 1153024 w 5270786"/>
                <a:gd name="connsiteY3" fmla="*/ 826989 h 2927775"/>
                <a:gd name="connsiteX4" fmla="*/ 1378368 w 5270786"/>
                <a:gd name="connsiteY4" fmla="*/ 1126356 h 2927775"/>
                <a:gd name="connsiteX5" fmla="*/ 2238056 w 5270786"/>
                <a:gd name="connsiteY5" fmla="*/ 1955322 h 2927775"/>
                <a:gd name="connsiteX6" fmla="*/ 3368327 w 5270786"/>
                <a:gd name="connsiteY6" fmla="*/ 2233033 h 2927775"/>
                <a:gd name="connsiteX7" fmla="*/ 4095360 w 5270786"/>
                <a:gd name="connsiteY7" fmla="*/ 2056192 h 2927775"/>
                <a:gd name="connsiteX8" fmla="*/ 4880506 w 5270786"/>
                <a:gd name="connsiteY8" fmla="*/ 1545587 h 2927775"/>
                <a:gd name="connsiteX9" fmla="*/ 5074340 w 5270786"/>
                <a:gd name="connsiteY9" fmla="*/ 1403721 h 2927775"/>
                <a:gd name="connsiteX10" fmla="*/ 5270786 w 5270786"/>
                <a:gd name="connsiteY10" fmla="*/ 1259367 h 2927775"/>
                <a:gd name="connsiteX11" fmla="*/ 5270786 w 5270786"/>
                <a:gd name="connsiteY11" fmla="*/ 2138641 h 2927775"/>
                <a:gd name="connsiteX12" fmla="*/ 5112925 w 5270786"/>
                <a:gd name="connsiteY12" fmla="*/ 2253730 h 2927775"/>
                <a:gd name="connsiteX13" fmla="*/ 3368327 w 5270786"/>
                <a:gd name="connsiteY13" fmla="*/ 2927775 h 2927775"/>
                <a:gd name="connsiteX14" fmla="*/ 769646 w 5270786"/>
                <a:gd name="connsiteY14" fmla="*/ 1516288 h 2927775"/>
                <a:gd name="connsiteX15" fmla="*/ 3149 w 5270786"/>
                <a:gd name="connsiteY15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736294" y="0"/>
                  </a:lnTo>
                  <a:lnTo>
                    <a:pt x="740298" y="72745"/>
                  </a:lnTo>
                  <a:cubicBezTo>
                    <a:pt x="768839" y="319371"/>
                    <a:pt x="898885" y="497858"/>
                    <a:pt x="1153024" y="826989"/>
                  </a:cubicBezTo>
                  <a:cubicBezTo>
                    <a:pt x="1225727" y="921142"/>
                    <a:pt x="1300882" y="1018537"/>
                    <a:pt x="1378368" y="1126356"/>
                  </a:cubicBezTo>
                  <a:cubicBezTo>
                    <a:pt x="1652384" y="1507833"/>
                    <a:pt x="1933512" y="1779060"/>
                    <a:pt x="2238056" y="1955322"/>
                  </a:cubicBezTo>
                  <a:cubicBezTo>
                    <a:pt x="2560868" y="2142238"/>
                    <a:pt x="2930637" y="2233033"/>
                    <a:pt x="3368327" y="2233033"/>
                  </a:cubicBezTo>
                  <a:cubicBezTo>
                    <a:pt x="3616720" y="2233033"/>
                    <a:pt x="3847703" y="2176866"/>
                    <a:pt x="4095360" y="2056192"/>
                  </a:cubicBezTo>
                  <a:cubicBezTo>
                    <a:pt x="4349636" y="1932276"/>
                    <a:pt x="4601340" y="1751613"/>
                    <a:pt x="4880506" y="1545587"/>
                  </a:cubicBezTo>
                  <a:cubicBezTo>
                    <a:pt x="4945974" y="1497295"/>
                    <a:pt x="5011199" y="1449697"/>
                    <a:pt x="5074340" y="1403721"/>
                  </a:cubicBezTo>
                  <a:lnTo>
                    <a:pt x="5270786" y="1259367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" name="Ορθογώνιο 8">
            <a:extLst>
              <a:ext uri="{FF2B5EF4-FFF2-40B4-BE49-F238E27FC236}">
                <a16:creationId xmlns:a16="http://schemas.microsoft.com/office/drawing/2014/main" id="{C959AB20-BDA2-5EA8-2C66-36438D99580C}"/>
              </a:ext>
            </a:extLst>
          </p:cNvPr>
          <p:cNvSpPr/>
          <p:nvPr/>
        </p:nvSpPr>
        <p:spPr>
          <a:xfrm>
            <a:off x="-18230" y="5847202"/>
            <a:ext cx="12210230" cy="1010721"/>
          </a:xfrm>
          <a:prstGeom prst="rect">
            <a:avLst/>
          </a:prstGeom>
          <a:noFill/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066932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7" name="Rectangle 26">
            <a:extLst>
              <a:ext uri="{FF2B5EF4-FFF2-40B4-BE49-F238E27FC236}">
                <a16:creationId xmlns:a16="http://schemas.microsoft.com/office/drawing/2014/main" id="{FA3C7DEA-BCC2-4295-8850-14799329618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C289949D-B9F6-468A-86FE-2694DC5AE77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800"/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83DB7A54-DCBE-5117-FDB3-AA836F806D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305" y="-47091"/>
            <a:ext cx="9833548" cy="1066802"/>
          </a:xfrm>
        </p:spPr>
        <p:txBody>
          <a:bodyPr anchor="b">
            <a:normAutofit/>
          </a:bodyPr>
          <a:lstStyle/>
          <a:p>
            <a:r>
              <a:rPr lang="el-GR" sz="3600" dirty="0">
                <a:solidFill>
                  <a:schemeClr val="tx2"/>
                </a:solidFill>
              </a:rPr>
              <a:t>Αντιμετώπιση Σφαλμάτων – Χρήση του φορέα</a:t>
            </a:r>
            <a:endParaRPr lang="en-US" sz="3600" dirty="0">
              <a:solidFill>
                <a:schemeClr val="tx2"/>
              </a:solidFill>
            </a:endParaRP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E4DF0958-0C87-4C28-9554-2FADC788C2B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7867135" y="0"/>
            <a:ext cx="4324865" cy="2641149"/>
            <a:chOff x="6867015" y="-1"/>
            <a:chExt cx="5324985" cy="3251912"/>
          </a:xfrm>
          <a:solidFill>
            <a:schemeClr val="accent5">
              <a:alpha val="10000"/>
            </a:schemeClr>
          </a:solidFill>
        </p:grpSpPr>
        <p:sp>
          <p:nvSpPr>
            <p:cNvPr id="32" name="Freeform: Shape 31">
              <a:extLst>
                <a:ext uri="{FF2B5EF4-FFF2-40B4-BE49-F238E27FC236}">
                  <a16:creationId xmlns:a16="http://schemas.microsoft.com/office/drawing/2014/main" id="{DEC53B48-7B73-49D1-A6FD-9DBF5141EA7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67015" y="-1"/>
              <a:ext cx="5324985" cy="3251912"/>
            </a:xfrm>
            <a:custGeom>
              <a:avLst/>
              <a:gdLst>
                <a:gd name="connsiteX0" fmla="*/ 0 w 5324985"/>
                <a:gd name="connsiteY0" fmla="*/ 0 h 3251912"/>
                <a:gd name="connsiteX1" fmla="*/ 36826 w 5324985"/>
                <a:gd name="connsiteY1" fmla="*/ 0 h 3251912"/>
                <a:gd name="connsiteX2" fmla="*/ 45003 w 5324985"/>
                <a:gd name="connsiteY2" fmla="*/ 152909 h 3251912"/>
                <a:gd name="connsiteX3" fmla="*/ 68956 w 5324985"/>
                <a:gd name="connsiteY3" fmla="*/ 308600 h 3251912"/>
                <a:gd name="connsiteX4" fmla="*/ 167774 w 5324985"/>
                <a:gd name="connsiteY4" fmla="*/ 607968 h 3251912"/>
                <a:gd name="connsiteX5" fmla="*/ 201857 w 5324985"/>
                <a:gd name="connsiteY5" fmla="*/ 679539 h 3251912"/>
                <a:gd name="connsiteX6" fmla="*/ 239741 w 5324985"/>
                <a:gd name="connsiteY6" fmla="*/ 749488 h 3251912"/>
                <a:gd name="connsiteX7" fmla="*/ 323724 w 5324985"/>
                <a:gd name="connsiteY7" fmla="*/ 885101 h 3251912"/>
                <a:gd name="connsiteX8" fmla="*/ 416412 w 5324985"/>
                <a:gd name="connsiteY8" fmla="*/ 1016081 h 3251912"/>
                <a:gd name="connsiteX9" fmla="*/ 515719 w 5324985"/>
                <a:gd name="connsiteY9" fmla="*/ 1143356 h 3251912"/>
                <a:gd name="connsiteX10" fmla="*/ 722427 w 5324985"/>
                <a:gd name="connsiteY10" fmla="*/ 1395127 h 3251912"/>
                <a:gd name="connsiteX11" fmla="*/ 825780 w 5324985"/>
                <a:gd name="connsiteY11" fmla="*/ 1522749 h 3251912"/>
                <a:gd name="connsiteX12" fmla="*/ 926314 w 5324985"/>
                <a:gd name="connsiteY12" fmla="*/ 1651992 h 3251912"/>
                <a:gd name="connsiteX13" fmla="*/ 1026848 w 5324985"/>
                <a:gd name="connsiteY13" fmla="*/ 1776836 h 3251912"/>
                <a:gd name="connsiteX14" fmla="*/ 1131918 w 5324985"/>
                <a:gd name="connsiteY14" fmla="*/ 1897393 h 3251912"/>
                <a:gd name="connsiteX15" fmla="*/ 1354688 w 5324985"/>
                <a:gd name="connsiteY15" fmla="*/ 2124728 h 3251912"/>
                <a:gd name="connsiteX16" fmla="*/ 1855027 w 5324985"/>
                <a:gd name="connsiteY16" fmla="*/ 2504236 h 3251912"/>
                <a:gd name="connsiteX17" fmla="*/ 2131618 w 5324985"/>
                <a:gd name="connsiteY17" fmla="*/ 2646913 h 3251912"/>
                <a:gd name="connsiteX18" fmla="*/ 2423534 w 5324985"/>
                <a:gd name="connsiteY18" fmla="*/ 2754732 h 3251912"/>
                <a:gd name="connsiteX19" fmla="*/ 2727588 w 5324985"/>
                <a:gd name="connsiteY19" fmla="*/ 2829197 h 3251912"/>
                <a:gd name="connsiteX20" fmla="*/ 3041083 w 5324985"/>
                <a:gd name="connsiteY20" fmla="*/ 2870890 h 3251912"/>
                <a:gd name="connsiteX21" fmla="*/ 3360340 w 5324985"/>
                <a:gd name="connsiteY21" fmla="*/ 2883976 h 3251912"/>
                <a:gd name="connsiteX22" fmla="*/ 3439663 w 5324985"/>
                <a:gd name="connsiteY22" fmla="*/ 2883396 h 3251912"/>
                <a:gd name="connsiteX23" fmla="*/ 3478529 w 5324985"/>
                <a:gd name="connsiteY23" fmla="*/ 2882471 h 3251912"/>
                <a:gd name="connsiteX24" fmla="*/ 3517271 w 5324985"/>
                <a:gd name="connsiteY24" fmla="*/ 2880616 h 3251912"/>
                <a:gd name="connsiteX25" fmla="*/ 3671260 w 5324985"/>
                <a:gd name="connsiteY25" fmla="*/ 2867878 h 3251912"/>
                <a:gd name="connsiteX26" fmla="*/ 4265268 w 5324985"/>
                <a:gd name="connsiteY26" fmla="*/ 2716283 h 3251912"/>
                <a:gd name="connsiteX27" fmla="*/ 4546395 w 5324985"/>
                <a:gd name="connsiteY27" fmla="*/ 2584724 h 3251912"/>
                <a:gd name="connsiteX28" fmla="*/ 4817837 w 5324985"/>
                <a:gd name="connsiteY28" fmla="*/ 2424674 h 3251912"/>
                <a:gd name="connsiteX29" fmla="*/ 5081677 w 5324985"/>
                <a:gd name="connsiteY29" fmla="*/ 2243548 h 3251912"/>
                <a:gd name="connsiteX30" fmla="*/ 5211881 w 5324985"/>
                <a:gd name="connsiteY30" fmla="*/ 2147658 h 3251912"/>
                <a:gd name="connsiteX31" fmla="*/ 5324985 w 5324985"/>
                <a:gd name="connsiteY31" fmla="*/ 2062128 h 3251912"/>
                <a:gd name="connsiteX32" fmla="*/ 5324985 w 5324985"/>
                <a:gd name="connsiteY32" fmla="*/ 2514993 h 3251912"/>
                <a:gd name="connsiteX33" fmla="*/ 5314867 w 5324985"/>
                <a:gd name="connsiteY33" fmla="*/ 2522881 h 3251912"/>
                <a:gd name="connsiteX34" fmla="*/ 5038276 w 5324985"/>
                <a:gd name="connsiteY34" fmla="*/ 2722421 h 3251912"/>
                <a:gd name="connsiteX35" fmla="*/ 4741701 w 5324985"/>
                <a:gd name="connsiteY35" fmla="*/ 2904937 h 3251912"/>
                <a:gd name="connsiteX36" fmla="*/ 4420728 w 5324985"/>
                <a:gd name="connsiteY36" fmla="*/ 3058848 h 3251912"/>
                <a:gd name="connsiteX37" fmla="*/ 3717481 w 5324985"/>
                <a:gd name="connsiteY37" fmla="*/ 3237079 h 3251912"/>
                <a:gd name="connsiteX38" fmla="*/ 3535661 w 5324985"/>
                <a:gd name="connsiteY38" fmla="*/ 3249934 h 3251912"/>
                <a:gd name="connsiteX39" fmla="*/ 3490175 w 5324985"/>
                <a:gd name="connsiteY39" fmla="*/ 3251555 h 3251912"/>
                <a:gd name="connsiteX40" fmla="*/ 3444813 w 5324985"/>
                <a:gd name="connsiteY40" fmla="*/ 3251787 h 3251912"/>
                <a:gd name="connsiteX41" fmla="*/ 3355681 w 5324985"/>
                <a:gd name="connsiteY41" fmla="*/ 3250745 h 3251912"/>
                <a:gd name="connsiteX42" fmla="*/ 3179011 w 5324985"/>
                <a:gd name="connsiteY42" fmla="*/ 3243795 h 3251912"/>
                <a:gd name="connsiteX43" fmla="*/ 3002217 w 5324985"/>
                <a:gd name="connsiteY43" fmla="*/ 3227814 h 3251912"/>
                <a:gd name="connsiteX44" fmla="*/ 2650103 w 5324985"/>
                <a:gd name="connsiteY44" fmla="*/ 3170836 h 3251912"/>
                <a:gd name="connsiteX45" fmla="*/ 2305836 w 5324985"/>
                <a:gd name="connsiteY45" fmla="*/ 3072514 h 3251912"/>
                <a:gd name="connsiteX46" fmla="*/ 1978611 w 5324985"/>
                <a:gd name="connsiteY46" fmla="*/ 2929952 h 3251912"/>
                <a:gd name="connsiteX47" fmla="*/ 1678235 w 5324985"/>
                <a:gd name="connsiteY47" fmla="*/ 2744424 h 3251912"/>
                <a:gd name="connsiteX48" fmla="*/ 1175688 w 5324985"/>
                <a:gd name="connsiteY48" fmla="*/ 2277018 h 3251912"/>
                <a:gd name="connsiteX49" fmla="*/ 971310 w 5324985"/>
                <a:gd name="connsiteY49" fmla="*/ 2012044 h 3251912"/>
                <a:gd name="connsiteX50" fmla="*/ 790717 w 5324985"/>
                <a:gd name="connsiteY50" fmla="*/ 1735723 h 3251912"/>
                <a:gd name="connsiteX51" fmla="*/ 706488 w 5324985"/>
                <a:gd name="connsiteY51" fmla="*/ 1598604 h 3251912"/>
                <a:gd name="connsiteX52" fmla="*/ 618951 w 5324985"/>
                <a:gd name="connsiteY52" fmla="*/ 1463802 h 3251912"/>
                <a:gd name="connsiteX53" fmla="*/ 436273 w 5324985"/>
                <a:gd name="connsiteY53" fmla="*/ 1195355 h 3251912"/>
                <a:gd name="connsiteX54" fmla="*/ 346896 w 5324985"/>
                <a:gd name="connsiteY54" fmla="*/ 1058816 h 3251912"/>
                <a:gd name="connsiteX55" fmla="*/ 261809 w 5324985"/>
                <a:gd name="connsiteY55" fmla="*/ 919264 h 3251912"/>
                <a:gd name="connsiteX56" fmla="*/ 118487 w 5324985"/>
                <a:gd name="connsiteY56" fmla="*/ 626498 h 3251912"/>
                <a:gd name="connsiteX57" fmla="*/ 28130 w 5324985"/>
                <a:gd name="connsiteY57" fmla="*/ 315781 h 3251912"/>
                <a:gd name="connsiteX58" fmla="*/ 6751 w 5324985"/>
                <a:gd name="connsiteY58" fmla="*/ 156195 h 32519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</a:cxnLst>
              <a:rect l="l" t="t" r="r" b="b"/>
              <a:pathLst>
                <a:path w="5324985" h="3251912">
                  <a:moveTo>
                    <a:pt x="0" y="0"/>
                  </a:moveTo>
                  <a:lnTo>
                    <a:pt x="36826" y="0"/>
                  </a:lnTo>
                  <a:lnTo>
                    <a:pt x="45003" y="152909"/>
                  </a:lnTo>
                  <a:cubicBezTo>
                    <a:pt x="50351" y="205154"/>
                    <a:pt x="58290" y="257123"/>
                    <a:pt x="68956" y="308600"/>
                  </a:cubicBezTo>
                  <a:cubicBezTo>
                    <a:pt x="91393" y="411324"/>
                    <a:pt x="123882" y="511847"/>
                    <a:pt x="167774" y="607968"/>
                  </a:cubicBezTo>
                  <a:cubicBezTo>
                    <a:pt x="178195" y="632173"/>
                    <a:pt x="190333" y="655798"/>
                    <a:pt x="201857" y="679539"/>
                  </a:cubicBezTo>
                  <a:cubicBezTo>
                    <a:pt x="214363" y="702933"/>
                    <a:pt x="226255" y="726557"/>
                    <a:pt x="239741" y="749488"/>
                  </a:cubicBezTo>
                  <a:cubicBezTo>
                    <a:pt x="265488" y="795812"/>
                    <a:pt x="294176" y="840746"/>
                    <a:pt x="323724" y="885101"/>
                  </a:cubicBezTo>
                  <a:cubicBezTo>
                    <a:pt x="353149" y="929572"/>
                    <a:pt x="384657" y="972885"/>
                    <a:pt x="416412" y="1016081"/>
                  </a:cubicBezTo>
                  <a:cubicBezTo>
                    <a:pt x="448655" y="1058931"/>
                    <a:pt x="482127" y="1101202"/>
                    <a:pt x="515719" y="1143356"/>
                  </a:cubicBezTo>
                  <a:cubicBezTo>
                    <a:pt x="583027" y="1227782"/>
                    <a:pt x="653402" y="1310470"/>
                    <a:pt x="722427" y="1395127"/>
                  </a:cubicBezTo>
                  <a:cubicBezTo>
                    <a:pt x="757123" y="1437282"/>
                    <a:pt x="791697" y="1479783"/>
                    <a:pt x="825780" y="1522749"/>
                  </a:cubicBezTo>
                  <a:cubicBezTo>
                    <a:pt x="859742" y="1565367"/>
                    <a:pt x="893457" y="1610649"/>
                    <a:pt x="926314" y="1651992"/>
                  </a:cubicBezTo>
                  <a:cubicBezTo>
                    <a:pt x="958927" y="1694379"/>
                    <a:pt x="993132" y="1735492"/>
                    <a:pt x="1026848" y="1776836"/>
                  </a:cubicBezTo>
                  <a:cubicBezTo>
                    <a:pt x="1061545" y="1817485"/>
                    <a:pt x="1095996" y="1858133"/>
                    <a:pt x="1131918" y="1897393"/>
                  </a:cubicBezTo>
                  <a:cubicBezTo>
                    <a:pt x="1203273" y="1976376"/>
                    <a:pt x="1277447" y="2052463"/>
                    <a:pt x="1354688" y="2124728"/>
                  </a:cubicBezTo>
                  <a:cubicBezTo>
                    <a:pt x="1509411" y="2268911"/>
                    <a:pt x="1676396" y="2397575"/>
                    <a:pt x="1855027" y="2504236"/>
                  </a:cubicBezTo>
                  <a:cubicBezTo>
                    <a:pt x="1944528" y="2557277"/>
                    <a:pt x="2036357" y="2605917"/>
                    <a:pt x="2131618" y="2646913"/>
                  </a:cubicBezTo>
                  <a:cubicBezTo>
                    <a:pt x="2226267" y="2689068"/>
                    <a:pt x="2323981" y="2724622"/>
                    <a:pt x="2423534" y="2754732"/>
                  </a:cubicBezTo>
                  <a:cubicBezTo>
                    <a:pt x="2523087" y="2784958"/>
                    <a:pt x="2624602" y="2809394"/>
                    <a:pt x="2727588" y="2829197"/>
                  </a:cubicBezTo>
                  <a:cubicBezTo>
                    <a:pt x="2830698" y="2848653"/>
                    <a:pt x="2935522" y="2861971"/>
                    <a:pt x="3041083" y="2870890"/>
                  </a:cubicBezTo>
                  <a:cubicBezTo>
                    <a:pt x="3146644" y="2879922"/>
                    <a:pt x="3253307" y="2883860"/>
                    <a:pt x="3360340" y="2883976"/>
                  </a:cubicBezTo>
                  <a:cubicBezTo>
                    <a:pt x="3387067" y="2883976"/>
                    <a:pt x="3414162" y="2884439"/>
                    <a:pt x="3439663" y="2883396"/>
                  </a:cubicBezTo>
                  <a:lnTo>
                    <a:pt x="3478529" y="2882471"/>
                  </a:lnTo>
                  <a:lnTo>
                    <a:pt x="3517271" y="2880616"/>
                  </a:lnTo>
                  <a:cubicBezTo>
                    <a:pt x="3568887" y="2878417"/>
                    <a:pt x="3620257" y="2873552"/>
                    <a:pt x="3671260" y="2867878"/>
                  </a:cubicBezTo>
                  <a:cubicBezTo>
                    <a:pt x="3875515" y="2844253"/>
                    <a:pt x="4074253" y="2792486"/>
                    <a:pt x="4265268" y="2716283"/>
                  </a:cubicBezTo>
                  <a:cubicBezTo>
                    <a:pt x="4361020" y="2678529"/>
                    <a:pt x="4454444" y="2633710"/>
                    <a:pt x="4546395" y="2584724"/>
                  </a:cubicBezTo>
                  <a:cubicBezTo>
                    <a:pt x="4638470" y="2535967"/>
                    <a:pt x="4728827" y="2481885"/>
                    <a:pt x="4817837" y="2424674"/>
                  </a:cubicBezTo>
                  <a:cubicBezTo>
                    <a:pt x="4906846" y="2367348"/>
                    <a:pt x="4994385" y="2306317"/>
                    <a:pt x="5081677" y="2243548"/>
                  </a:cubicBezTo>
                  <a:cubicBezTo>
                    <a:pt x="5125201" y="2212164"/>
                    <a:pt x="5168603" y="2179969"/>
                    <a:pt x="5211881" y="2147658"/>
                  </a:cubicBezTo>
                  <a:lnTo>
                    <a:pt x="5324985" y="2062128"/>
                  </a:lnTo>
                  <a:lnTo>
                    <a:pt x="5324985" y="2514993"/>
                  </a:lnTo>
                  <a:lnTo>
                    <a:pt x="5314867" y="2522881"/>
                  </a:lnTo>
                  <a:cubicBezTo>
                    <a:pt x="5225490" y="2591325"/>
                    <a:pt x="5133783" y="2658379"/>
                    <a:pt x="5038276" y="2722421"/>
                  </a:cubicBezTo>
                  <a:cubicBezTo>
                    <a:pt x="4942892" y="2786348"/>
                    <a:pt x="4844810" y="2848422"/>
                    <a:pt x="4741701" y="2904937"/>
                  </a:cubicBezTo>
                  <a:cubicBezTo>
                    <a:pt x="4638592" y="2961337"/>
                    <a:pt x="4531929" y="3013683"/>
                    <a:pt x="4420728" y="3058848"/>
                  </a:cubicBezTo>
                  <a:cubicBezTo>
                    <a:pt x="4199063" y="3150338"/>
                    <a:pt x="3959621" y="3211485"/>
                    <a:pt x="3717481" y="3237079"/>
                  </a:cubicBezTo>
                  <a:cubicBezTo>
                    <a:pt x="3656914" y="3243101"/>
                    <a:pt x="3596227" y="3247966"/>
                    <a:pt x="3535661" y="3249934"/>
                  </a:cubicBezTo>
                  <a:lnTo>
                    <a:pt x="3490175" y="3251555"/>
                  </a:lnTo>
                  <a:lnTo>
                    <a:pt x="3444813" y="3251787"/>
                  </a:lnTo>
                  <a:cubicBezTo>
                    <a:pt x="3414162" y="3252250"/>
                    <a:pt x="3385105" y="3251324"/>
                    <a:pt x="3355681" y="3250745"/>
                  </a:cubicBezTo>
                  <a:cubicBezTo>
                    <a:pt x="3296954" y="3250050"/>
                    <a:pt x="3237860" y="3246692"/>
                    <a:pt x="3179011" y="3243795"/>
                  </a:cubicBezTo>
                  <a:cubicBezTo>
                    <a:pt x="3120039" y="3239164"/>
                    <a:pt x="3061067" y="3234878"/>
                    <a:pt x="3002217" y="3227814"/>
                  </a:cubicBezTo>
                  <a:cubicBezTo>
                    <a:pt x="2884397" y="3214496"/>
                    <a:pt x="2766699" y="3196314"/>
                    <a:pt x="2650103" y="3170836"/>
                  </a:cubicBezTo>
                  <a:cubicBezTo>
                    <a:pt x="2533510" y="3145358"/>
                    <a:pt x="2418263" y="3112583"/>
                    <a:pt x="2305836" y="3072514"/>
                  </a:cubicBezTo>
                  <a:cubicBezTo>
                    <a:pt x="2193410" y="3032328"/>
                    <a:pt x="2083926" y="2984383"/>
                    <a:pt x="1978611" y="2929952"/>
                  </a:cubicBezTo>
                  <a:cubicBezTo>
                    <a:pt x="1873663" y="2874711"/>
                    <a:pt x="1772884" y="2812985"/>
                    <a:pt x="1678235" y="2744424"/>
                  </a:cubicBezTo>
                  <a:cubicBezTo>
                    <a:pt x="1488201" y="2608001"/>
                    <a:pt x="1321708" y="2448068"/>
                    <a:pt x="1175688" y="2277018"/>
                  </a:cubicBezTo>
                  <a:cubicBezTo>
                    <a:pt x="1102985" y="2191086"/>
                    <a:pt x="1035309" y="2102377"/>
                    <a:pt x="971310" y="2012044"/>
                  </a:cubicBezTo>
                  <a:cubicBezTo>
                    <a:pt x="907188" y="1921714"/>
                    <a:pt x="847358" y="1829413"/>
                    <a:pt x="790717" y="1735723"/>
                  </a:cubicBezTo>
                  <a:cubicBezTo>
                    <a:pt x="761782" y="1688357"/>
                    <a:pt x="735300" y="1644002"/>
                    <a:pt x="706488" y="1598604"/>
                  </a:cubicBezTo>
                  <a:cubicBezTo>
                    <a:pt x="677922" y="1553555"/>
                    <a:pt x="648866" y="1508505"/>
                    <a:pt x="618951" y="1463802"/>
                  </a:cubicBezTo>
                  <a:lnTo>
                    <a:pt x="436273" y="1195355"/>
                  </a:lnTo>
                  <a:cubicBezTo>
                    <a:pt x="405990" y="1150189"/>
                    <a:pt x="376075" y="1104792"/>
                    <a:pt x="346896" y="1058816"/>
                  </a:cubicBezTo>
                  <a:cubicBezTo>
                    <a:pt x="317716" y="1012838"/>
                    <a:pt x="288782" y="966747"/>
                    <a:pt x="261809" y="919264"/>
                  </a:cubicBezTo>
                  <a:cubicBezTo>
                    <a:pt x="207742" y="824764"/>
                    <a:pt x="158088" y="727485"/>
                    <a:pt x="118487" y="626498"/>
                  </a:cubicBezTo>
                  <a:cubicBezTo>
                    <a:pt x="78151" y="525859"/>
                    <a:pt x="48237" y="421515"/>
                    <a:pt x="28130" y="315781"/>
                  </a:cubicBezTo>
                  <a:cubicBezTo>
                    <a:pt x="18506" y="262914"/>
                    <a:pt x="11425" y="209642"/>
                    <a:pt x="6751" y="156195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Freeform: Shape 32">
              <a:extLst>
                <a:ext uri="{FF2B5EF4-FFF2-40B4-BE49-F238E27FC236}">
                  <a16:creationId xmlns:a16="http://schemas.microsoft.com/office/drawing/2014/main" id="{7DEDDC41-2C98-4AF1-A0EA-AEEC34827C2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16467" y="-1"/>
              <a:ext cx="5275533" cy="2980757"/>
            </a:xfrm>
            <a:custGeom>
              <a:avLst/>
              <a:gdLst>
                <a:gd name="connsiteX0" fmla="*/ 0 w 5275533"/>
                <a:gd name="connsiteY0" fmla="*/ 0 h 2980757"/>
                <a:gd name="connsiteX1" fmla="*/ 201166 w 5275533"/>
                <a:gd name="connsiteY1" fmla="*/ 0 h 2980757"/>
                <a:gd name="connsiteX2" fmla="*/ 206734 w 5275533"/>
                <a:gd name="connsiteY2" fmla="*/ 89286 h 2980757"/>
                <a:gd name="connsiteX3" fmla="*/ 232051 w 5275533"/>
                <a:gd name="connsiteY3" fmla="*/ 226897 h 2980757"/>
                <a:gd name="connsiteX4" fmla="*/ 332707 w 5275533"/>
                <a:gd name="connsiteY4" fmla="*/ 487120 h 2980757"/>
                <a:gd name="connsiteX5" fmla="*/ 402959 w 5275533"/>
                <a:gd name="connsiteY5" fmla="*/ 609647 h 2980757"/>
                <a:gd name="connsiteX6" fmla="*/ 483631 w 5275533"/>
                <a:gd name="connsiteY6" fmla="*/ 728236 h 2980757"/>
                <a:gd name="connsiteX7" fmla="*/ 669986 w 5275533"/>
                <a:gd name="connsiteY7" fmla="*/ 957424 h 2980757"/>
                <a:gd name="connsiteX8" fmla="*/ 871667 w 5275533"/>
                <a:gd name="connsiteY8" fmla="*/ 1188348 h 2980757"/>
                <a:gd name="connsiteX9" fmla="*/ 971956 w 5275533"/>
                <a:gd name="connsiteY9" fmla="*/ 1308905 h 2980757"/>
                <a:gd name="connsiteX10" fmla="*/ 1020139 w 5275533"/>
                <a:gd name="connsiteY10" fmla="*/ 1368084 h 2980757"/>
                <a:gd name="connsiteX11" fmla="*/ 1067340 w 5275533"/>
                <a:gd name="connsiteY11" fmla="*/ 1424715 h 2980757"/>
                <a:gd name="connsiteX12" fmla="*/ 1472909 w 5275533"/>
                <a:gd name="connsiteY12" fmla="*/ 1843252 h 2980757"/>
                <a:gd name="connsiteX13" fmla="*/ 1688567 w 5275533"/>
                <a:gd name="connsiteY13" fmla="*/ 2031559 h 2980757"/>
                <a:gd name="connsiteX14" fmla="*/ 1914401 w 5275533"/>
                <a:gd name="connsiteY14" fmla="*/ 2205156 h 2980757"/>
                <a:gd name="connsiteX15" fmla="*/ 2418909 w 5275533"/>
                <a:gd name="connsiteY15" fmla="*/ 2479741 h 2980757"/>
                <a:gd name="connsiteX16" fmla="*/ 2701141 w 5275533"/>
                <a:gd name="connsiteY16" fmla="*/ 2557333 h 2980757"/>
                <a:gd name="connsiteX17" fmla="*/ 2773475 w 5275533"/>
                <a:gd name="connsiteY17" fmla="*/ 2570999 h 2980757"/>
                <a:gd name="connsiteX18" fmla="*/ 2846424 w 5275533"/>
                <a:gd name="connsiteY18" fmla="*/ 2582465 h 2980757"/>
                <a:gd name="connsiteX19" fmla="*/ 2993669 w 5275533"/>
                <a:gd name="connsiteY19" fmla="*/ 2598909 h 2980757"/>
                <a:gd name="connsiteX20" fmla="*/ 3067721 w 5275533"/>
                <a:gd name="connsiteY20" fmla="*/ 2604237 h 2980757"/>
                <a:gd name="connsiteX21" fmla="*/ 3142019 w 5275533"/>
                <a:gd name="connsiteY21" fmla="*/ 2607943 h 2980757"/>
                <a:gd name="connsiteX22" fmla="*/ 3216561 w 5275533"/>
                <a:gd name="connsiteY22" fmla="*/ 2609564 h 2980757"/>
                <a:gd name="connsiteX23" fmla="*/ 3291225 w 5275533"/>
                <a:gd name="connsiteY23" fmla="*/ 2609217 h 2980757"/>
                <a:gd name="connsiteX24" fmla="*/ 3328619 w 5275533"/>
                <a:gd name="connsiteY24" fmla="*/ 2608869 h 2980757"/>
                <a:gd name="connsiteX25" fmla="*/ 3364665 w 5275533"/>
                <a:gd name="connsiteY25" fmla="*/ 2607363 h 2980757"/>
                <a:gd name="connsiteX26" fmla="*/ 3400587 w 5275533"/>
                <a:gd name="connsiteY26" fmla="*/ 2605627 h 2980757"/>
                <a:gd name="connsiteX27" fmla="*/ 3436387 w 5275533"/>
                <a:gd name="connsiteY27" fmla="*/ 2602847 h 2980757"/>
                <a:gd name="connsiteX28" fmla="*/ 3578361 w 5275533"/>
                <a:gd name="connsiteY28" fmla="*/ 2586286 h 2980757"/>
                <a:gd name="connsiteX29" fmla="*/ 4119159 w 5275533"/>
                <a:gd name="connsiteY29" fmla="*/ 2418594 h 2980757"/>
                <a:gd name="connsiteX30" fmla="*/ 4618765 w 5275533"/>
                <a:gd name="connsiteY30" fmla="*/ 2124668 h 2980757"/>
                <a:gd name="connsiteX31" fmla="*/ 4739895 w 5275533"/>
                <a:gd name="connsiteY31" fmla="*/ 2038275 h 2980757"/>
                <a:gd name="connsiteX32" fmla="*/ 4861027 w 5275533"/>
                <a:gd name="connsiteY32" fmla="*/ 1948986 h 2980757"/>
                <a:gd name="connsiteX33" fmla="*/ 5106354 w 5275533"/>
                <a:gd name="connsiteY33" fmla="*/ 1763690 h 2980757"/>
                <a:gd name="connsiteX34" fmla="*/ 5275533 w 5275533"/>
                <a:gd name="connsiteY34" fmla="*/ 1641017 h 2980757"/>
                <a:gd name="connsiteX35" fmla="*/ 5275533 w 5275533"/>
                <a:gd name="connsiteY35" fmla="*/ 2257481 h 2980757"/>
                <a:gd name="connsiteX36" fmla="*/ 5168881 w 5275533"/>
                <a:gd name="connsiteY36" fmla="*/ 2332084 h 2980757"/>
                <a:gd name="connsiteX37" fmla="*/ 5036225 w 5275533"/>
                <a:gd name="connsiteY37" fmla="*/ 2421489 h 2980757"/>
                <a:gd name="connsiteX38" fmla="*/ 4899401 w 5275533"/>
                <a:gd name="connsiteY38" fmla="*/ 2508347 h 2980757"/>
                <a:gd name="connsiteX39" fmla="*/ 4612145 w 5275533"/>
                <a:gd name="connsiteY39" fmla="*/ 2671407 h 2980757"/>
                <a:gd name="connsiteX40" fmla="*/ 4303187 w 5275533"/>
                <a:gd name="connsiteY40" fmla="*/ 2810030 h 2980757"/>
                <a:gd name="connsiteX41" fmla="*/ 3630835 w 5275533"/>
                <a:gd name="connsiteY41" fmla="*/ 2969500 h 2980757"/>
                <a:gd name="connsiteX42" fmla="*/ 3457719 w 5275533"/>
                <a:gd name="connsiteY42" fmla="*/ 2979808 h 2980757"/>
                <a:gd name="connsiteX43" fmla="*/ 3414441 w 5275533"/>
                <a:gd name="connsiteY43" fmla="*/ 2980733 h 2980757"/>
                <a:gd name="connsiteX44" fmla="*/ 3371285 w 5275533"/>
                <a:gd name="connsiteY44" fmla="*/ 2980502 h 2980757"/>
                <a:gd name="connsiteX45" fmla="*/ 3328252 w 5275533"/>
                <a:gd name="connsiteY45" fmla="*/ 2980039 h 2980757"/>
                <a:gd name="connsiteX46" fmla="*/ 3286445 w 5275533"/>
                <a:gd name="connsiteY46" fmla="*/ 2978534 h 2980757"/>
                <a:gd name="connsiteX47" fmla="*/ 2952475 w 5275533"/>
                <a:gd name="connsiteY47" fmla="*/ 2953402 h 2980757"/>
                <a:gd name="connsiteX48" fmla="*/ 2620591 w 5275533"/>
                <a:gd name="connsiteY48" fmla="*/ 2898046 h 2980757"/>
                <a:gd name="connsiteX49" fmla="*/ 2294591 w 5275533"/>
                <a:gd name="connsiteY49" fmla="*/ 2811305 h 2980757"/>
                <a:gd name="connsiteX50" fmla="*/ 1670544 w 5275533"/>
                <a:gd name="connsiteY50" fmla="*/ 2550501 h 2980757"/>
                <a:gd name="connsiteX51" fmla="*/ 1144703 w 5275533"/>
                <a:gd name="connsiteY51" fmla="*/ 2144472 h 2980757"/>
                <a:gd name="connsiteX52" fmla="*/ 931497 w 5275533"/>
                <a:gd name="connsiteY52" fmla="*/ 1900114 h 2980757"/>
                <a:gd name="connsiteX53" fmla="*/ 745265 w 5275533"/>
                <a:gd name="connsiteY53" fmla="*/ 1641395 h 2980757"/>
                <a:gd name="connsiteX54" fmla="*/ 701741 w 5275533"/>
                <a:gd name="connsiteY54" fmla="*/ 1575500 h 2980757"/>
                <a:gd name="connsiteX55" fmla="*/ 660178 w 5275533"/>
                <a:gd name="connsiteY55" fmla="*/ 1511573 h 2980757"/>
                <a:gd name="connsiteX56" fmla="*/ 578158 w 5275533"/>
                <a:gd name="connsiteY56" fmla="*/ 1387656 h 2980757"/>
                <a:gd name="connsiteX57" fmla="*/ 408230 w 5275533"/>
                <a:gd name="connsiteY57" fmla="*/ 1134497 h 2980757"/>
                <a:gd name="connsiteX58" fmla="*/ 242349 w 5275533"/>
                <a:gd name="connsiteY58" fmla="*/ 866860 h 2980757"/>
                <a:gd name="connsiteX59" fmla="*/ 167562 w 5275533"/>
                <a:gd name="connsiteY59" fmla="*/ 724994 h 2980757"/>
                <a:gd name="connsiteX60" fmla="*/ 104054 w 5275533"/>
                <a:gd name="connsiteY60" fmla="*/ 576525 h 2980757"/>
                <a:gd name="connsiteX61" fmla="*/ 55381 w 5275533"/>
                <a:gd name="connsiteY61" fmla="*/ 422499 h 2980757"/>
                <a:gd name="connsiteX62" fmla="*/ 37236 w 5275533"/>
                <a:gd name="connsiteY62" fmla="*/ 343980 h 2980757"/>
                <a:gd name="connsiteX63" fmla="*/ 29267 w 5275533"/>
                <a:gd name="connsiteY63" fmla="*/ 304604 h 2980757"/>
                <a:gd name="connsiteX64" fmla="*/ 22646 w 5275533"/>
                <a:gd name="connsiteY64" fmla="*/ 265113 h 2980757"/>
                <a:gd name="connsiteX65" fmla="*/ 3903 w 5275533"/>
                <a:gd name="connsiteY65" fmla="*/ 106787 h 29807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</a:cxnLst>
              <a:rect l="l" t="t" r="r" b="b"/>
              <a:pathLst>
                <a:path w="5275533" h="2980757">
                  <a:moveTo>
                    <a:pt x="0" y="0"/>
                  </a:moveTo>
                  <a:lnTo>
                    <a:pt x="201166" y="0"/>
                  </a:lnTo>
                  <a:lnTo>
                    <a:pt x="206734" y="89286"/>
                  </a:lnTo>
                  <a:cubicBezTo>
                    <a:pt x="212220" y="135755"/>
                    <a:pt x="220465" y="181731"/>
                    <a:pt x="232051" y="226897"/>
                  </a:cubicBezTo>
                  <a:cubicBezTo>
                    <a:pt x="254855" y="317344"/>
                    <a:pt x="290287" y="403854"/>
                    <a:pt x="332707" y="487120"/>
                  </a:cubicBezTo>
                  <a:cubicBezTo>
                    <a:pt x="354163" y="528696"/>
                    <a:pt x="377948" y="569461"/>
                    <a:pt x="402959" y="609647"/>
                  </a:cubicBezTo>
                  <a:cubicBezTo>
                    <a:pt x="428337" y="649717"/>
                    <a:pt x="455433" y="689209"/>
                    <a:pt x="483631" y="728236"/>
                  </a:cubicBezTo>
                  <a:cubicBezTo>
                    <a:pt x="540764" y="806061"/>
                    <a:pt x="604271" y="881569"/>
                    <a:pt x="669986" y="957424"/>
                  </a:cubicBezTo>
                  <a:cubicBezTo>
                    <a:pt x="735701" y="1033395"/>
                    <a:pt x="804359" y="1109366"/>
                    <a:pt x="871667" y="1188348"/>
                  </a:cubicBezTo>
                  <a:cubicBezTo>
                    <a:pt x="905383" y="1227723"/>
                    <a:pt x="938731" y="1268025"/>
                    <a:pt x="971956" y="1308905"/>
                  </a:cubicBezTo>
                  <a:lnTo>
                    <a:pt x="1020139" y="1368084"/>
                  </a:lnTo>
                  <a:cubicBezTo>
                    <a:pt x="1035954" y="1386962"/>
                    <a:pt x="1051035" y="1406302"/>
                    <a:pt x="1067340" y="1424715"/>
                  </a:cubicBezTo>
                  <a:cubicBezTo>
                    <a:pt x="1194602" y="1574573"/>
                    <a:pt x="1332652" y="1712503"/>
                    <a:pt x="1472909" y="1843252"/>
                  </a:cubicBezTo>
                  <a:cubicBezTo>
                    <a:pt x="1543406" y="1908337"/>
                    <a:pt x="1615128" y="1971221"/>
                    <a:pt x="1688567" y="2031559"/>
                  </a:cubicBezTo>
                  <a:cubicBezTo>
                    <a:pt x="1762006" y="2091895"/>
                    <a:pt x="1836793" y="2150263"/>
                    <a:pt x="1914401" y="2205156"/>
                  </a:cubicBezTo>
                  <a:cubicBezTo>
                    <a:pt x="2069003" y="2315176"/>
                    <a:pt x="2235742" y="2413498"/>
                    <a:pt x="2418909" y="2479741"/>
                  </a:cubicBezTo>
                  <a:cubicBezTo>
                    <a:pt x="2510249" y="2512863"/>
                    <a:pt x="2604898" y="2538225"/>
                    <a:pt x="2701141" y="2557333"/>
                  </a:cubicBezTo>
                  <a:cubicBezTo>
                    <a:pt x="2725293" y="2561850"/>
                    <a:pt x="2749201" y="2567062"/>
                    <a:pt x="2773475" y="2570999"/>
                  </a:cubicBezTo>
                  <a:lnTo>
                    <a:pt x="2846424" y="2582465"/>
                  </a:lnTo>
                  <a:cubicBezTo>
                    <a:pt x="2895343" y="2588602"/>
                    <a:pt x="2944261" y="2595088"/>
                    <a:pt x="2993669" y="2598909"/>
                  </a:cubicBezTo>
                  <a:cubicBezTo>
                    <a:pt x="3018313" y="2601110"/>
                    <a:pt x="3042956" y="2603195"/>
                    <a:pt x="3067721" y="2604237"/>
                  </a:cubicBezTo>
                  <a:cubicBezTo>
                    <a:pt x="3092487" y="2605394"/>
                    <a:pt x="3117130" y="2607247"/>
                    <a:pt x="3142019" y="2607943"/>
                  </a:cubicBezTo>
                  <a:lnTo>
                    <a:pt x="3216561" y="2609564"/>
                  </a:lnTo>
                  <a:cubicBezTo>
                    <a:pt x="3241326" y="2610142"/>
                    <a:pt x="3266337" y="2609333"/>
                    <a:pt x="3291225" y="2609217"/>
                  </a:cubicBezTo>
                  <a:lnTo>
                    <a:pt x="3328619" y="2608869"/>
                  </a:lnTo>
                  <a:cubicBezTo>
                    <a:pt x="3340757" y="2608522"/>
                    <a:pt x="3352649" y="2607827"/>
                    <a:pt x="3364665" y="2607363"/>
                  </a:cubicBezTo>
                  <a:cubicBezTo>
                    <a:pt x="3376679" y="2606784"/>
                    <a:pt x="3388695" y="2606438"/>
                    <a:pt x="3400587" y="2605627"/>
                  </a:cubicBezTo>
                  <a:lnTo>
                    <a:pt x="3436387" y="2602847"/>
                  </a:lnTo>
                  <a:cubicBezTo>
                    <a:pt x="3484079" y="2599257"/>
                    <a:pt x="3531404" y="2593235"/>
                    <a:pt x="3578361" y="2586286"/>
                  </a:cubicBezTo>
                  <a:cubicBezTo>
                    <a:pt x="3766310" y="2556871"/>
                    <a:pt x="3947025" y="2499314"/>
                    <a:pt x="4119159" y="2418594"/>
                  </a:cubicBezTo>
                  <a:cubicBezTo>
                    <a:pt x="4291907" y="2338801"/>
                    <a:pt x="4456317" y="2236657"/>
                    <a:pt x="4618765" y="2124668"/>
                  </a:cubicBezTo>
                  <a:cubicBezTo>
                    <a:pt x="4659346" y="2096759"/>
                    <a:pt x="4699682" y="2067575"/>
                    <a:pt x="4739895" y="2038275"/>
                  </a:cubicBezTo>
                  <a:cubicBezTo>
                    <a:pt x="4780355" y="2008976"/>
                    <a:pt x="4820691" y="1979212"/>
                    <a:pt x="4861027" y="1948986"/>
                  </a:cubicBezTo>
                  <a:lnTo>
                    <a:pt x="5106354" y="1763690"/>
                  </a:lnTo>
                  <a:lnTo>
                    <a:pt x="5275533" y="1641017"/>
                  </a:lnTo>
                  <a:lnTo>
                    <a:pt x="5275533" y="2257481"/>
                  </a:lnTo>
                  <a:lnTo>
                    <a:pt x="5168881" y="2332084"/>
                  </a:lnTo>
                  <a:cubicBezTo>
                    <a:pt x="5125235" y="2362079"/>
                    <a:pt x="5081099" y="2391958"/>
                    <a:pt x="5036225" y="2421489"/>
                  </a:cubicBezTo>
                  <a:cubicBezTo>
                    <a:pt x="4991231" y="2450790"/>
                    <a:pt x="4945867" y="2479857"/>
                    <a:pt x="4899401" y="2508347"/>
                  </a:cubicBezTo>
                  <a:cubicBezTo>
                    <a:pt x="4806959" y="2565440"/>
                    <a:pt x="4711574" y="2620798"/>
                    <a:pt x="4612145" y="2671407"/>
                  </a:cubicBezTo>
                  <a:cubicBezTo>
                    <a:pt x="4512836" y="2722247"/>
                    <a:pt x="4410095" y="2769496"/>
                    <a:pt x="4303187" y="2810030"/>
                  </a:cubicBezTo>
                  <a:cubicBezTo>
                    <a:pt x="4090349" y="2892256"/>
                    <a:pt x="3861694" y="2947728"/>
                    <a:pt x="3630835" y="2969500"/>
                  </a:cubicBezTo>
                  <a:cubicBezTo>
                    <a:pt x="3573089" y="2974712"/>
                    <a:pt x="3515343" y="2978649"/>
                    <a:pt x="3457719" y="2979808"/>
                  </a:cubicBezTo>
                  <a:lnTo>
                    <a:pt x="3414441" y="2980733"/>
                  </a:lnTo>
                  <a:cubicBezTo>
                    <a:pt x="3400097" y="2980850"/>
                    <a:pt x="3385630" y="2980502"/>
                    <a:pt x="3371285" y="2980502"/>
                  </a:cubicBezTo>
                  <a:lnTo>
                    <a:pt x="3328252" y="2980039"/>
                  </a:lnTo>
                  <a:lnTo>
                    <a:pt x="3286445" y="2978534"/>
                  </a:lnTo>
                  <a:cubicBezTo>
                    <a:pt x="3175121" y="2975174"/>
                    <a:pt x="3063553" y="2966837"/>
                    <a:pt x="2952475" y="2953402"/>
                  </a:cubicBezTo>
                  <a:cubicBezTo>
                    <a:pt x="2841275" y="2940664"/>
                    <a:pt x="2730319" y="2922365"/>
                    <a:pt x="2620591" y="2898046"/>
                  </a:cubicBezTo>
                  <a:cubicBezTo>
                    <a:pt x="2510984" y="2873494"/>
                    <a:pt x="2402235" y="2844426"/>
                    <a:pt x="2294591" y="2811305"/>
                  </a:cubicBezTo>
                  <a:cubicBezTo>
                    <a:pt x="2079669" y="2744483"/>
                    <a:pt x="1867198" y="2661331"/>
                    <a:pt x="1670544" y="2550501"/>
                  </a:cubicBezTo>
                  <a:cubicBezTo>
                    <a:pt x="1473767" y="2439903"/>
                    <a:pt x="1298079" y="2299657"/>
                    <a:pt x="1144703" y="2144472"/>
                  </a:cubicBezTo>
                  <a:cubicBezTo>
                    <a:pt x="1067586" y="2066996"/>
                    <a:pt x="997458" y="1984539"/>
                    <a:pt x="931497" y="1900114"/>
                  </a:cubicBezTo>
                  <a:cubicBezTo>
                    <a:pt x="865906" y="1815342"/>
                    <a:pt x="803500" y="1729295"/>
                    <a:pt x="745265" y="1641395"/>
                  </a:cubicBezTo>
                  <a:cubicBezTo>
                    <a:pt x="730307" y="1619623"/>
                    <a:pt x="716207" y="1597503"/>
                    <a:pt x="701741" y="1575500"/>
                  </a:cubicBezTo>
                  <a:lnTo>
                    <a:pt x="660178" y="1511573"/>
                  </a:lnTo>
                  <a:cubicBezTo>
                    <a:pt x="633574" y="1470229"/>
                    <a:pt x="605989" y="1429232"/>
                    <a:pt x="578158" y="1387656"/>
                  </a:cubicBezTo>
                  <a:lnTo>
                    <a:pt x="408230" y="1134497"/>
                  </a:lnTo>
                  <a:cubicBezTo>
                    <a:pt x="351220" y="1048219"/>
                    <a:pt x="294945" y="959392"/>
                    <a:pt x="242349" y="866860"/>
                  </a:cubicBezTo>
                  <a:cubicBezTo>
                    <a:pt x="216112" y="820536"/>
                    <a:pt x="190734" y="773402"/>
                    <a:pt x="167562" y="724994"/>
                  </a:cubicBezTo>
                  <a:cubicBezTo>
                    <a:pt x="144513" y="676469"/>
                    <a:pt x="123057" y="627019"/>
                    <a:pt x="104054" y="576525"/>
                  </a:cubicBezTo>
                  <a:cubicBezTo>
                    <a:pt x="85418" y="525917"/>
                    <a:pt x="68867" y="474613"/>
                    <a:pt x="55381" y="422499"/>
                  </a:cubicBezTo>
                  <a:cubicBezTo>
                    <a:pt x="49006" y="396442"/>
                    <a:pt x="42508" y="370269"/>
                    <a:pt x="37236" y="343980"/>
                  </a:cubicBezTo>
                  <a:lnTo>
                    <a:pt x="29267" y="304604"/>
                  </a:lnTo>
                  <a:lnTo>
                    <a:pt x="22646" y="265113"/>
                  </a:lnTo>
                  <a:cubicBezTo>
                    <a:pt x="14003" y="212420"/>
                    <a:pt x="7872" y="159582"/>
                    <a:pt x="3903" y="106787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Freeform: Shape 33">
              <a:extLst>
                <a:ext uri="{FF2B5EF4-FFF2-40B4-BE49-F238E27FC236}">
                  <a16:creationId xmlns:a16="http://schemas.microsoft.com/office/drawing/2014/main" id="{D2208F20-F93C-4530-8370-FC7818BABB3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613805 w 5270786"/>
                <a:gd name="connsiteY1" fmla="*/ 0 h 2927775"/>
                <a:gd name="connsiteX2" fmla="*/ 618487 w 5270786"/>
                <a:gd name="connsiteY2" fmla="*/ 85404 h 2927775"/>
                <a:gd name="connsiteX3" fmla="*/ 1054084 w 5270786"/>
                <a:gd name="connsiteY3" fmla="*/ 895200 h 2927775"/>
                <a:gd name="connsiteX4" fmla="*/ 1276976 w 5270786"/>
                <a:gd name="connsiteY4" fmla="*/ 1191325 h 2927775"/>
                <a:gd name="connsiteX5" fmla="*/ 3368450 w 5270786"/>
                <a:gd name="connsiteY5" fmla="*/ 2348843 h 2927775"/>
                <a:gd name="connsiteX6" fmla="*/ 4956151 w 5270786"/>
                <a:gd name="connsiteY6" fmla="*/ 1636730 h 2927775"/>
                <a:gd name="connsiteX7" fmla="*/ 5149372 w 5270786"/>
                <a:gd name="connsiteY7" fmla="*/ 1495325 h 2927775"/>
                <a:gd name="connsiteX8" fmla="*/ 5270786 w 5270786"/>
                <a:gd name="connsiteY8" fmla="*/ 1406110 h 2927775"/>
                <a:gd name="connsiteX9" fmla="*/ 5270786 w 5270786"/>
                <a:gd name="connsiteY9" fmla="*/ 2138641 h 2927775"/>
                <a:gd name="connsiteX10" fmla="*/ 5112925 w 5270786"/>
                <a:gd name="connsiteY10" fmla="*/ 2253730 h 2927775"/>
                <a:gd name="connsiteX11" fmla="*/ 3368327 w 5270786"/>
                <a:gd name="connsiteY11" fmla="*/ 2927775 h 2927775"/>
                <a:gd name="connsiteX12" fmla="*/ 769646 w 5270786"/>
                <a:gd name="connsiteY12" fmla="*/ 1516288 h 2927775"/>
                <a:gd name="connsiteX13" fmla="*/ 3149 w 5270786"/>
                <a:gd name="connsiteY13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613805" y="0"/>
                  </a:lnTo>
                  <a:lnTo>
                    <a:pt x="618487" y="85404"/>
                  </a:lnTo>
                  <a:cubicBezTo>
                    <a:pt x="650052" y="360109"/>
                    <a:pt x="792650" y="556543"/>
                    <a:pt x="1054084" y="895200"/>
                  </a:cubicBezTo>
                  <a:cubicBezTo>
                    <a:pt x="1126174" y="988542"/>
                    <a:pt x="1200716" y="1085128"/>
                    <a:pt x="1276976" y="1191325"/>
                  </a:cubicBezTo>
                  <a:cubicBezTo>
                    <a:pt x="1859704" y="2002688"/>
                    <a:pt x="2485223" y="2348843"/>
                    <a:pt x="3368450" y="2348843"/>
                  </a:cubicBezTo>
                  <a:cubicBezTo>
                    <a:pt x="3948114" y="2348843"/>
                    <a:pt x="4373422" y="2066846"/>
                    <a:pt x="4956151" y="1636730"/>
                  </a:cubicBezTo>
                  <a:cubicBezTo>
                    <a:pt x="5021253" y="1588668"/>
                    <a:pt x="5086356" y="1541186"/>
                    <a:pt x="5149372" y="1495325"/>
                  </a:cubicBezTo>
                  <a:lnTo>
                    <a:pt x="5270786" y="1406110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Freeform: Shape 34">
              <a:extLst>
                <a:ext uri="{FF2B5EF4-FFF2-40B4-BE49-F238E27FC236}">
                  <a16:creationId xmlns:a16="http://schemas.microsoft.com/office/drawing/2014/main" id="{E52F51E0-B50B-43EA-B6AC-C16BD29C3ED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921214" y="-1"/>
              <a:ext cx="5270786" cy="2927775"/>
            </a:xfrm>
            <a:custGeom>
              <a:avLst/>
              <a:gdLst>
                <a:gd name="connsiteX0" fmla="*/ 0 w 5270786"/>
                <a:gd name="connsiteY0" fmla="*/ 0 h 2927775"/>
                <a:gd name="connsiteX1" fmla="*/ 736294 w 5270786"/>
                <a:gd name="connsiteY1" fmla="*/ 0 h 2927775"/>
                <a:gd name="connsiteX2" fmla="*/ 740298 w 5270786"/>
                <a:gd name="connsiteY2" fmla="*/ 72745 h 2927775"/>
                <a:gd name="connsiteX3" fmla="*/ 1153024 w 5270786"/>
                <a:gd name="connsiteY3" fmla="*/ 826989 h 2927775"/>
                <a:gd name="connsiteX4" fmla="*/ 1378368 w 5270786"/>
                <a:gd name="connsiteY4" fmla="*/ 1126356 h 2927775"/>
                <a:gd name="connsiteX5" fmla="*/ 2238056 w 5270786"/>
                <a:gd name="connsiteY5" fmla="*/ 1955322 h 2927775"/>
                <a:gd name="connsiteX6" fmla="*/ 3368327 w 5270786"/>
                <a:gd name="connsiteY6" fmla="*/ 2233033 h 2927775"/>
                <a:gd name="connsiteX7" fmla="*/ 4095360 w 5270786"/>
                <a:gd name="connsiteY7" fmla="*/ 2056192 h 2927775"/>
                <a:gd name="connsiteX8" fmla="*/ 4880506 w 5270786"/>
                <a:gd name="connsiteY8" fmla="*/ 1545587 h 2927775"/>
                <a:gd name="connsiteX9" fmla="*/ 5074340 w 5270786"/>
                <a:gd name="connsiteY9" fmla="*/ 1403721 h 2927775"/>
                <a:gd name="connsiteX10" fmla="*/ 5270786 w 5270786"/>
                <a:gd name="connsiteY10" fmla="*/ 1259367 h 2927775"/>
                <a:gd name="connsiteX11" fmla="*/ 5270786 w 5270786"/>
                <a:gd name="connsiteY11" fmla="*/ 2138641 h 2927775"/>
                <a:gd name="connsiteX12" fmla="*/ 5112925 w 5270786"/>
                <a:gd name="connsiteY12" fmla="*/ 2253730 h 2927775"/>
                <a:gd name="connsiteX13" fmla="*/ 3368327 w 5270786"/>
                <a:gd name="connsiteY13" fmla="*/ 2927775 h 2927775"/>
                <a:gd name="connsiteX14" fmla="*/ 769646 w 5270786"/>
                <a:gd name="connsiteY14" fmla="*/ 1516288 h 2927775"/>
                <a:gd name="connsiteX15" fmla="*/ 3149 w 5270786"/>
                <a:gd name="connsiteY15" fmla="*/ 85252 h 29277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</a:cxnLst>
              <a:rect l="l" t="t" r="r" b="b"/>
              <a:pathLst>
                <a:path w="5270786" h="2927775">
                  <a:moveTo>
                    <a:pt x="0" y="0"/>
                  </a:moveTo>
                  <a:lnTo>
                    <a:pt x="736294" y="0"/>
                  </a:lnTo>
                  <a:lnTo>
                    <a:pt x="740298" y="72745"/>
                  </a:lnTo>
                  <a:cubicBezTo>
                    <a:pt x="768839" y="319371"/>
                    <a:pt x="898885" y="497858"/>
                    <a:pt x="1153024" y="826989"/>
                  </a:cubicBezTo>
                  <a:cubicBezTo>
                    <a:pt x="1225727" y="921142"/>
                    <a:pt x="1300882" y="1018537"/>
                    <a:pt x="1378368" y="1126356"/>
                  </a:cubicBezTo>
                  <a:cubicBezTo>
                    <a:pt x="1652384" y="1507833"/>
                    <a:pt x="1933512" y="1779060"/>
                    <a:pt x="2238056" y="1955322"/>
                  </a:cubicBezTo>
                  <a:cubicBezTo>
                    <a:pt x="2560868" y="2142238"/>
                    <a:pt x="2930637" y="2233033"/>
                    <a:pt x="3368327" y="2233033"/>
                  </a:cubicBezTo>
                  <a:cubicBezTo>
                    <a:pt x="3616720" y="2233033"/>
                    <a:pt x="3847703" y="2176866"/>
                    <a:pt x="4095360" y="2056192"/>
                  </a:cubicBezTo>
                  <a:cubicBezTo>
                    <a:pt x="4349636" y="1932276"/>
                    <a:pt x="4601340" y="1751613"/>
                    <a:pt x="4880506" y="1545587"/>
                  </a:cubicBezTo>
                  <a:cubicBezTo>
                    <a:pt x="4945974" y="1497295"/>
                    <a:pt x="5011199" y="1449697"/>
                    <a:pt x="5074340" y="1403721"/>
                  </a:cubicBezTo>
                  <a:lnTo>
                    <a:pt x="5270786" y="1259367"/>
                  </a:lnTo>
                  <a:lnTo>
                    <a:pt x="5270786" y="2138641"/>
                  </a:lnTo>
                  <a:lnTo>
                    <a:pt x="5112925" y="2253730"/>
                  </a:lnTo>
                  <a:cubicBezTo>
                    <a:pt x="4598179" y="2621786"/>
                    <a:pt x="4074961" y="2927775"/>
                    <a:pt x="3368327" y="2927775"/>
                  </a:cubicBezTo>
                  <a:cubicBezTo>
                    <a:pt x="2170746" y="2927775"/>
                    <a:pt x="1393203" y="2384512"/>
                    <a:pt x="769646" y="1516288"/>
                  </a:cubicBezTo>
                  <a:cubicBezTo>
                    <a:pt x="418850" y="1027932"/>
                    <a:pt x="48120" y="683401"/>
                    <a:pt x="3149" y="85252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" name="Rectangle 2">
            <a:extLst>
              <a:ext uri="{FF2B5EF4-FFF2-40B4-BE49-F238E27FC236}">
                <a16:creationId xmlns:a16="http://schemas.microsoft.com/office/drawing/2014/main" id="{CB31C4C9-15C5-9794-68EE-ECF4146C2907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96345" y="1172560"/>
            <a:ext cx="11266492" cy="6155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indent="0" eaLnBrk="0" fontAlgn="base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kumimoji="0" lang="el-GR" altLang="en-US" sz="160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Τα </a:t>
            </a:r>
            <a:r>
              <a:rPr lang="en-US" sz="1800" b="1" dirty="0">
                <a:solidFill>
                  <a:srgbClr val="4007A2"/>
                </a:solidFill>
                <a:latin typeface="Roboto" panose="02000000000000000000" pitchFamily="2" charset="0"/>
              </a:rPr>
              <a:t>•</a:t>
            </a:r>
            <a:r>
              <a:rPr lang="en-US" sz="1100" b="1" dirty="0">
                <a:solidFill>
                  <a:srgbClr val="71777D"/>
                </a:solidFill>
                <a:latin typeface="Roboto" panose="02000000000000000000" pitchFamily="2" charset="0"/>
              </a:rPr>
              <a:t> </a:t>
            </a:r>
            <a:r>
              <a:rPr kumimoji="0" lang="en-US" altLang="en-US" sz="16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RTK </a:t>
            </a:r>
            <a:r>
              <a:rPr lang="en-US" sz="1600" b="1" dirty="0"/>
              <a:t>(Real-Time Kinematic)</a:t>
            </a:r>
            <a:r>
              <a:rPr lang="el-GR" sz="1600" b="1" dirty="0"/>
              <a:t>  </a:t>
            </a:r>
            <a:r>
              <a:rPr lang="el-GR" sz="1600" dirty="0"/>
              <a:t>και </a:t>
            </a:r>
            <a:r>
              <a:rPr lang="en-US" sz="1600" b="1" dirty="0">
                <a:solidFill>
                  <a:srgbClr val="4007A2"/>
                </a:solidFill>
                <a:latin typeface="Roboto" panose="02000000000000000000" pitchFamily="2" charset="0"/>
              </a:rPr>
              <a:t>•  </a:t>
            </a:r>
            <a:r>
              <a:rPr lang="en-US" sz="1600" b="1" dirty="0">
                <a:latin typeface="Arial" panose="020B0604020202020204" pitchFamily="34" charset="0"/>
              </a:rPr>
              <a:t>PPP (Precise Point Positioning) </a:t>
            </a:r>
            <a:r>
              <a:rPr lang="en-US" sz="1600" dirty="0" err="1">
                <a:latin typeface="Arial" panose="020B0604020202020204" pitchFamily="34" charset="0"/>
              </a:rPr>
              <a:t>x</a:t>
            </a:r>
            <a:r>
              <a:rPr kumimoji="0" lang="en-US" altLang="en-US" sz="1600" b="0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ρησιμο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ποι</a:t>
            </a:r>
            <a:r>
              <a:rPr lang="el-GR" altLang="en-US" sz="1600" dirty="0" err="1">
                <a:latin typeface="Arial" panose="020B0604020202020204" pitchFamily="34" charset="0"/>
              </a:rPr>
              <a:t>ούν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l-GR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και </a:t>
            </a:r>
            <a:r>
              <a:rPr lang="el-GR" altLang="en-US" sz="1600" dirty="0">
                <a:latin typeface="Arial" panose="020B0604020202020204" pitchFamily="34" charset="0"/>
              </a:rPr>
              <a:t>τον </a:t>
            </a:r>
            <a:r>
              <a:rPr kumimoji="0" lang="en-US" altLang="en-US" sz="1600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φορέ</a:t>
            </a:r>
            <a:r>
              <a:rPr kumimoji="0" lang="en-US" altLang="en-US" sz="160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α</a:t>
            </a:r>
          </a:p>
          <a:p>
            <a:pPr marL="0" indent="0" eaLnBrk="0" fontAlgn="base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kumimoji="0" lang="en-US" altLang="en-US" sz="160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των GNSS σημάτων αντί </a:t>
            </a:r>
            <a:r>
              <a:rPr lang="el-GR" altLang="en-US" sz="1600" dirty="0">
                <a:latin typeface="Arial" panose="020B0604020202020204" pitchFamily="34" charset="0"/>
              </a:rPr>
              <a:t>μόνο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τον </a:t>
            </a:r>
            <a:r>
              <a:rPr kumimoji="0" lang="en-US" altLang="en-US" sz="1600" b="0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κώδικ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α </a:t>
            </a:r>
            <a:r>
              <a:rPr kumimoji="0" lang="el-GR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για μεγάλη ακρίβεια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.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27BECEF-1490-3CED-5BBE-416EFAFA38D9}"/>
              </a:ext>
            </a:extLst>
          </p:cNvPr>
          <p:cNvSpPr txBox="1"/>
          <p:nvPr/>
        </p:nvSpPr>
        <p:spPr>
          <a:xfrm>
            <a:off x="-305" y="2151511"/>
            <a:ext cx="5465535" cy="36317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None/>
            </a:pPr>
            <a:r>
              <a:rPr lang="el-GR" b="1" u="sng" dirty="0"/>
              <a:t>Ο Κώδικας (</a:t>
            </a:r>
            <a:r>
              <a:rPr lang="el-GR" b="1" u="sng" dirty="0" err="1"/>
              <a:t>Code</a:t>
            </a:r>
            <a:r>
              <a:rPr lang="el-GR" b="1" u="sng" dirty="0"/>
              <a:t>)</a:t>
            </a:r>
            <a:endParaRPr lang="en-US" b="1" u="sng" dirty="0"/>
          </a:p>
          <a:p>
            <a:pPr>
              <a:buNone/>
            </a:pPr>
            <a:endParaRPr lang="el-GR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sz="1600" dirty="0"/>
              <a:t>Είναι το </a:t>
            </a:r>
            <a:r>
              <a:rPr lang="el-GR" sz="1600" b="1" dirty="0"/>
              <a:t>σήμα που περιέχει την "ταυτότητα" του δορυφόρου</a:t>
            </a:r>
            <a:r>
              <a:rPr lang="el-GR" sz="1600" dirty="0"/>
              <a:t> και την πληροφορία χρόνου.</a:t>
            </a:r>
            <a:endParaRPr lang="en-US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l-GR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sz="1600" dirty="0"/>
              <a:t>Μοιάζει με μια </a:t>
            </a:r>
            <a:r>
              <a:rPr lang="el-GR" sz="1600" b="1" dirty="0" err="1"/>
              <a:t>ψευδοτυχαία</a:t>
            </a:r>
            <a:r>
              <a:rPr lang="el-GR" sz="1600" b="1" dirty="0"/>
              <a:t> ακολουθία </a:t>
            </a:r>
            <a:r>
              <a:rPr lang="el-GR" sz="1600" b="1" dirty="0" err="1"/>
              <a:t>bits</a:t>
            </a:r>
            <a:r>
              <a:rPr lang="el-GR" sz="1600" dirty="0"/>
              <a:t> και επιτρέπει στον δέκτη να υπολογίσει την απόσταση από τον δορυφόρο, μετρώντας τον χρόνο που χρειάστηκε να φτάσει το σήμα.</a:t>
            </a:r>
          </a:p>
          <a:p>
            <a:r>
              <a:rPr lang="el-GR" sz="1600" dirty="0"/>
              <a:t>       Αυτό ονομάζεται </a:t>
            </a:r>
            <a:r>
              <a:rPr lang="el-GR" sz="1600" b="1" dirty="0" err="1"/>
              <a:t>pseudo-range</a:t>
            </a:r>
            <a:r>
              <a:rPr lang="el-GR" sz="1600" dirty="0"/>
              <a:t>.</a:t>
            </a:r>
            <a:endParaRPr lang="en-US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l-GR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sz="1600" dirty="0"/>
              <a:t>Η ακρίβεια είναι της τάξης του </a:t>
            </a:r>
            <a:r>
              <a:rPr lang="el-GR" sz="1600" b="1" dirty="0"/>
              <a:t>μέτρου (5–10 m)</a:t>
            </a:r>
            <a:r>
              <a:rPr lang="el-GR" sz="1600" dirty="0"/>
              <a:t>, ανάλογα με τις συνθήκες.</a:t>
            </a:r>
          </a:p>
          <a:p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F07FBF7-ECB2-9E69-D77F-BE3AEC49DF06}"/>
              </a:ext>
            </a:extLst>
          </p:cNvPr>
          <p:cNvSpPr txBox="1"/>
          <p:nvPr/>
        </p:nvSpPr>
        <p:spPr>
          <a:xfrm>
            <a:off x="5729591" y="2182661"/>
            <a:ext cx="6556443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None/>
            </a:pPr>
            <a:r>
              <a:rPr lang="el-GR" b="1" u="sng" dirty="0"/>
              <a:t>Ο Φορέας (</a:t>
            </a:r>
            <a:r>
              <a:rPr lang="el-GR" b="1" u="sng" dirty="0" err="1"/>
              <a:t>Carrier</a:t>
            </a:r>
            <a:r>
              <a:rPr lang="el-GR" b="1" u="sng" dirty="0"/>
              <a:t>)</a:t>
            </a:r>
            <a:endParaRPr lang="en-US" b="1" u="sng" dirty="0"/>
          </a:p>
          <a:p>
            <a:pPr>
              <a:buNone/>
            </a:pPr>
            <a:endParaRPr lang="el-GR" sz="1600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sz="1600" dirty="0"/>
              <a:t>Είναι το </a:t>
            </a:r>
            <a:r>
              <a:rPr lang="el-GR" sz="1600" b="1" dirty="0" err="1"/>
              <a:t>ραδιοκύμα</a:t>
            </a:r>
            <a:r>
              <a:rPr lang="el-GR" sz="1600" b="1" dirty="0"/>
              <a:t> που "κουβαλά" τον κώδικα</a:t>
            </a:r>
            <a:endParaRPr lang="en-US" sz="1600" b="1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sz="1600" dirty="0"/>
              <a:t>Έχει </a:t>
            </a:r>
            <a:r>
              <a:rPr lang="el-GR" sz="1600" b="1" dirty="0"/>
              <a:t>πολύ μικρό μήκος κύματος</a:t>
            </a:r>
            <a:r>
              <a:rPr lang="el-GR" sz="1600" dirty="0"/>
              <a:t>: ~19 </a:t>
            </a:r>
            <a:r>
              <a:rPr lang="el-GR" sz="1600" dirty="0" err="1"/>
              <a:t>cm</a:t>
            </a:r>
            <a:r>
              <a:rPr lang="el-GR" sz="1600" dirty="0"/>
              <a:t> για L1.</a:t>
            </a:r>
            <a:endParaRPr lang="en-US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l-GR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M</a:t>
            </a:r>
            <a:r>
              <a:rPr lang="el-GR" sz="1600" dirty="0" err="1"/>
              <a:t>πορούμε</a:t>
            </a:r>
            <a:r>
              <a:rPr lang="el-GR" sz="1600" dirty="0"/>
              <a:t> να μετρήσουμε </a:t>
            </a:r>
            <a:r>
              <a:rPr lang="el-GR" sz="1600" b="1" dirty="0"/>
              <a:t>πόσους πλήρεις κύκλους</a:t>
            </a:r>
            <a:r>
              <a:rPr lang="el-GR" sz="1600" dirty="0"/>
              <a:t> του φορέα πέρασαν από την εκπομπή ως τη λήψη.</a:t>
            </a:r>
            <a:endParaRPr lang="en-US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l-GR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sz="1600" dirty="0"/>
              <a:t>Αυτό επιτρέπει υπολογισμό θέσης με ακρίβεια </a:t>
            </a:r>
            <a:r>
              <a:rPr lang="el-GR" sz="1600" b="1" dirty="0"/>
              <a:t>εκατοστών ή χιλιοστών</a:t>
            </a:r>
            <a:r>
              <a:rPr lang="el-GR" sz="1600" dirty="0"/>
              <a:t>.</a:t>
            </a:r>
          </a:p>
          <a:p>
            <a:endParaRPr lang="en-US" dirty="0"/>
          </a:p>
        </p:txBody>
      </p:sp>
      <p:sp>
        <p:nvSpPr>
          <p:cNvPr id="6" name="Ορθογώνιο 5">
            <a:extLst>
              <a:ext uri="{FF2B5EF4-FFF2-40B4-BE49-F238E27FC236}">
                <a16:creationId xmlns:a16="http://schemas.microsoft.com/office/drawing/2014/main" id="{CC047883-69E9-8045-9D54-99CDD509BA9C}"/>
              </a:ext>
            </a:extLst>
          </p:cNvPr>
          <p:cNvSpPr/>
          <p:nvPr/>
        </p:nvSpPr>
        <p:spPr>
          <a:xfrm>
            <a:off x="-18230" y="5651770"/>
            <a:ext cx="5483155" cy="1206153"/>
          </a:xfrm>
          <a:prstGeom prst="rect">
            <a:avLst/>
          </a:prstGeom>
          <a:noFill/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Ορθογώνιο 6">
            <a:extLst>
              <a:ext uri="{FF2B5EF4-FFF2-40B4-BE49-F238E27FC236}">
                <a16:creationId xmlns:a16="http://schemas.microsoft.com/office/drawing/2014/main" id="{8A520452-418E-EF06-C21F-619C4E3678A8}"/>
              </a:ext>
            </a:extLst>
          </p:cNvPr>
          <p:cNvSpPr/>
          <p:nvPr/>
        </p:nvSpPr>
        <p:spPr>
          <a:xfrm>
            <a:off x="5465230" y="5651692"/>
            <a:ext cx="6726769" cy="1206232"/>
          </a:xfrm>
          <a:prstGeom prst="rect">
            <a:avLst/>
          </a:prstGeom>
          <a:noFill/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CD27407-E502-4919-46CE-5B5653DED7DB}"/>
              </a:ext>
            </a:extLst>
          </p:cNvPr>
          <p:cNvSpPr txBox="1"/>
          <p:nvPr/>
        </p:nvSpPr>
        <p:spPr>
          <a:xfrm>
            <a:off x="46408" y="5777694"/>
            <a:ext cx="546553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tabLst/>
            </a:pPr>
            <a:r>
              <a:rPr kumimoji="0" lang="en-US" altLang="en-US" sz="16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RTK</a:t>
            </a:r>
            <a:r>
              <a:rPr kumimoji="0" lang="el-GR" altLang="en-US" sz="16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 </a:t>
            </a:r>
            <a:r>
              <a:rPr lang="en-US" sz="1600" b="1" dirty="0"/>
              <a:t>(Real-Time Kinematic)</a:t>
            </a:r>
            <a:r>
              <a:rPr lang="el-GR" sz="1600" b="1" dirty="0"/>
              <a:t> </a:t>
            </a:r>
            <a:endParaRPr kumimoji="0" lang="el-GR" altLang="en-US" sz="16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buFontTx/>
              <a:buChar char="•"/>
            </a:pPr>
            <a:r>
              <a:rPr lang="en-US" altLang="en-US" sz="1500" b="1" dirty="0" err="1">
                <a:latin typeface="Arial" panose="020B0604020202020204" pitchFamily="34" charset="0"/>
              </a:rPr>
              <a:t>Χρήστες</a:t>
            </a:r>
            <a:r>
              <a:rPr lang="en-US" altLang="en-US" sz="1500" b="1" dirty="0">
                <a:latin typeface="Arial" panose="020B0604020202020204" pitchFamily="34" charset="0"/>
              </a:rPr>
              <a:t>:</a:t>
            </a:r>
            <a:r>
              <a:rPr lang="en-US" altLang="en-US" sz="1500" dirty="0">
                <a:latin typeface="Arial" panose="020B0604020202020204" pitchFamily="34" charset="0"/>
              </a:rPr>
              <a:t> </a:t>
            </a:r>
            <a:r>
              <a:rPr lang="en-US" altLang="en-US" sz="1500" dirty="0" err="1">
                <a:latin typeface="Arial" panose="020B0604020202020204" pitchFamily="34" charset="0"/>
              </a:rPr>
              <a:t>γεωδ</a:t>
            </a:r>
            <a:r>
              <a:rPr lang="en-US" altLang="en-US" sz="1500" dirty="0">
                <a:latin typeface="Arial" panose="020B0604020202020204" pitchFamily="34" charset="0"/>
              </a:rPr>
              <a:t>αισία, τοπογραφία, γεωργία ακριβείας, UAVs</a:t>
            </a:r>
            <a:r>
              <a:rPr lang="en-US" altLang="en-US" sz="1400" dirty="0">
                <a:latin typeface="Arial" panose="020B0604020202020204" pitchFamily="34" charset="0"/>
              </a:rPr>
              <a:t>.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en-US" altLang="en-US" sz="15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Απα</a:t>
            </a:r>
            <a:r>
              <a:rPr kumimoji="0" lang="en-US" altLang="en-US" sz="1500" b="0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ιτεί</a:t>
            </a:r>
            <a:r>
              <a:rPr kumimoji="0" lang="en-US" altLang="en-US" sz="15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US" sz="1500" b="1" i="0" u="none" strike="noStrike" cap="none" normalizeH="0" baseline="0" dirty="0" err="1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το</a:t>
            </a:r>
            <a:r>
              <a:rPr kumimoji="0" lang="en-US" altLang="en-US" sz="15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πικό σταθμό αναφοράς</a:t>
            </a:r>
            <a:r>
              <a:rPr kumimoji="0" lang="en-US" altLang="en-US" sz="15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και </a:t>
            </a:r>
            <a:r>
              <a:rPr kumimoji="0" lang="en-US" altLang="en-US" sz="1500" b="1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ραδιοσύνδεση</a:t>
            </a:r>
            <a:r>
              <a:rPr kumimoji="0" lang="en-US" altLang="en-US" sz="15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.</a:t>
            </a:r>
          </a:p>
          <a:p>
            <a:endParaRPr lang="en-US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8A681D2-E28A-0A5E-664D-041B02047EA3}"/>
              </a:ext>
            </a:extLst>
          </p:cNvPr>
          <p:cNvSpPr txBox="1"/>
          <p:nvPr/>
        </p:nvSpPr>
        <p:spPr>
          <a:xfrm>
            <a:off x="5296707" y="5720286"/>
            <a:ext cx="6726768" cy="15388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1"/>
            <a:r>
              <a:rPr lang="en-US" sz="1600" b="1" dirty="0"/>
              <a:t>PPP</a:t>
            </a:r>
            <a:r>
              <a:rPr lang="el-GR" sz="1600" b="1" dirty="0"/>
              <a:t> </a:t>
            </a:r>
            <a:r>
              <a:rPr lang="en-US" sz="1600" b="1" dirty="0">
                <a:latin typeface="Arial" panose="020B0604020202020204" pitchFamily="34" charset="0"/>
              </a:rPr>
              <a:t>(Precise Point Positioning) </a:t>
            </a:r>
            <a:endParaRPr lang="el-GR" sz="1600" b="1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l-GR" sz="1500" b="1" dirty="0"/>
              <a:t>Χρήστες:</a:t>
            </a:r>
            <a:r>
              <a:rPr lang="el-GR" sz="1500" dirty="0"/>
              <a:t> επιστημονικές μετρήσεις, αεροδιαστημικά </a:t>
            </a:r>
            <a:r>
              <a:rPr lang="el-GR" sz="1500" dirty="0" err="1"/>
              <a:t>payloads</a:t>
            </a:r>
            <a:r>
              <a:rPr lang="el-GR" sz="1500" dirty="0"/>
              <a:t>, υψηλής ακρίβειας πλοήγηση σε απομακρυσμένες περιοχές.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l-GR" sz="1500" dirty="0"/>
              <a:t>Απαιτεί </a:t>
            </a:r>
            <a:r>
              <a:rPr lang="el-GR" sz="1500" b="1" dirty="0"/>
              <a:t>χρόνο σύγκλισης (10–30 λεπτά)</a:t>
            </a:r>
            <a:r>
              <a:rPr lang="el-GR" sz="1500" dirty="0"/>
              <a:t>.</a:t>
            </a:r>
          </a:p>
          <a:p>
            <a:pPr lvl="1"/>
            <a:r>
              <a:rPr lang="el-GR" sz="1500" dirty="0"/>
              <a:t>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876252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Rectangle 39">
            <a:extLst>
              <a:ext uri="{FF2B5EF4-FFF2-40B4-BE49-F238E27FC236}">
                <a16:creationId xmlns:a16="http://schemas.microsoft.com/office/drawing/2014/main" id="{D472C551-D440-40DF-9260-BDB9AC40960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/>
              </a:gs>
            </a:gsLst>
            <a:lin ang="189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FF"/>
              </a:solidFill>
            </a:endParaRPr>
          </a:p>
        </p:txBody>
      </p:sp>
      <p:sp>
        <p:nvSpPr>
          <p:cNvPr id="2" name="Τίτλος 1">
            <a:extLst>
              <a:ext uri="{FF2B5EF4-FFF2-40B4-BE49-F238E27FC236}">
                <a16:creationId xmlns:a16="http://schemas.microsoft.com/office/drawing/2014/main" id="{12BBBF0E-E52E-1514-EA5C-02C1134FE4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878" y="-79865"/>
            <a:ext cx="9003237" cy="1074652"/>
          </a:xfr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z="5600" kern="1200" dirty="0" err="1">
                <a:solidFill>
                  <a:srgbClr val="FFFFFF"/>
                </a:solidFill>
                <a:latin typeface="+mj-lt"/>
                <a:ea typeface="+mj-ea"/>
                <a:cs typeface="+mj-cs"/>
              </a:rPr>
              <a:t>Θέμ</a:t>
            </a:r>
            <a:r>
              <a:rPr lang="en-US" sz="5600" kern="1200" dirty="0">
                <a:solidFill>
                  <a:srgbClr val="FFFFFF"/>
                </a:solidFill>
                <a:latin typeface="+mj-lt"/>
                <a:ea typeface="+mj-ea"/>
                <a:cs typeface="+mj-cs"/>
              </a:rPr>
              <a:t>ατα για περαιτέρο μελέτη</a:t>
            </a:r>
          </a:p>
        </p:txBody>
      </p:sp>
      <p:cxnSp>
        <p:nvCxnSpPr>
          <p:cNvPr id="42" name="Straight Connector 41">
            <a:extLst>
              <a:ext uri="{FF2B5EF4-FFF2-40B4-BE49-F238E27FC236}">
                <a16:creationId xmlns:a16="http://schemas.microsoft.com/office/drawing/2014/main" id="{56020367-4FD5-4596-8E10-C5F095CD8DB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8878" y="806470"/>
            <a:ext cx="8453437" cy="0"/>
          </a:xfrm>
          <a:prstGeom prst="line">
            <a:avLst/>
          </a:prstGeom>
          <a:ln w="25400" cap="sq">
            <a:solidFill>
              <a:srgbClr val="FFFFFF"/>
            </a:solidFill>
            <a:bevel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4" name="Graphic 22">
            <a:extLst>
              <a:ext uri="{FF2B5EF4-FFF2-40B4-BE49-F238E27FC236}">
                <a16:creationId xmlns:a16="http://schemas.microsoft.com/office/drawing/2014/main" id="{508BEF50-7B1E-49A4-BC19-5F4F1D755E6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174340" y="1225788"/>
            <a:ext cx="151536" cy="151536"/>
          </a:xfrm>
          <a:custGeom>
            <a:avLst/>
            <a:gdLst>
              <a:gd name="connsiteX0" fmla="*/ 141251 w 151536"/>
              <a:gd name="connsiteY0" fmla="*/ 65483 h 151536"/>
              <a:gd name="connsiteX1" fmla="*/ 86053 w 151536"/>
              <a:gd name="connsiteY1" fmla="*/ 65483 h 151536"/>
              <a:gd name="connsiteX2" fmla="*/ 86053 w 151536"/>
              <a:gd name="connsiteY2" fmla="*/ 10285 h 151536"/>
              <a:gd name="connsiteX3" fmla="*/ 75768 w 151536"/>
              <a:gd name="connsiteY3" fmla="*/ 0 h 151536"/>
              <a:gd name="connsiteX4" fmla="*/ 65483 w 151536"/>
              <a:gd name="connsiteY4" fmla="*/ 10285 h 151536"/>
              <a:gd name="connsiteX5" fmla="*/ 65483 w 151536"/>
              <a:gd name="connsiteY5" fmla="*/ 65483 h 151536"/>
              <a:gd name="connsiteX6" fmla="*/ 10285 w 151536"/>
              <a:gd name="connsiteY6" fmla="*/ 65483 h 151536"/>
              <a:gd name="connsiteX7" fmla="*/ 0 w 151536"/>
              <a:gd name="connsiteY7" fmla="*/ 75768 h 151536"/>
              <a:gd name="connsiteX8" fmla="*/ 10285 w 151536"/>
              <a:gd name="connsiteY8" fmla="*/ 86053 h 151536"/>
              <a:gd name="connsiteX9" fmla="*/ 65483 w 151536"/>
              <a:gd name="connsiteY9" fmla="*/ 86053 h 151536"/>
              <a:gd name="connsiteX10" fmla="*/ 65483 w 151536"/>
              <a:gd name="connsiteY10" fmla="*/ 141251 h 151536"/>
              <a:gd name="connsiteX11" fmla="*/ 75768 w 151536"/>
              <a:gd name="connsiteY11" fmla="*/ 151536 h 151536"/>
              <a:gd name="connsiteX12" fmla="*/ 86053 w 151536"/>
              <a:gd name="connsiteY12" fmla="*/ 141251 h 151536"/>
              <a:gd name="connsiteX13" fmla="*/ 86053 w 151536"/>
              <a:gd name="connsiteY13" fmla="*/ 86053 h 151536"/>
              <a:gd name="connsiteX14" fmla="*/ 141251 w 151536"/>
              <a:gd name="connsiteY14" fmla="*/ 86053 h 151536"/>
              <a:gd name="connsiteX15" fmla="*/ 151536 w 151536"/>
              <a:gd name="connsiteY15" fmla="*/ 75768 h 151536"/>
              <a:gd name="connsiteX16" fmla="*/ 141251 w 151536"/>
              <a:gd name="connsiteY16" fmla="*/ 65483 h 1515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151536" h="151536">
                <a:moveTo>
                  <a:pt x="141251" y="65483"/>
                </a:moveTo>
                <a:lnTo>
                  <a:pt x="86053" y="65483"/>
                </a:lnTo>
                <a:lnTo>
                  <a:pt x="86053" y="10285"/>
                </a:lnTo>
                <a:cubicBezTo>
                  <a:pt x="86053" y="4605"/>
                  <a:pt x="81448" y="0"/>
                  <a:pt x="75768" y="0"/>
                </a:cubicBezTo>
                <a:cubicBezTo>
                  <a:pt x="70088" y="0"/>
                  <a:pt x="65483" y="4605"/>
                  <a:pt x="65483" y="10285"/>
                </a:cubicBezTo>
                <a:lnTo>
                  <a:pt x="65483" y="65483"/>
                </a:lnTo>
                <a:lnTo>
                  <a:pt x="10285" y="65483"/>
                </a:lnTo>
                <a:cubicBezTo>
                  <a:pt x="4605" y="65483"/>
                  <a:pt x="0" y="70088"/>
                  <a:pt x="0" y="75768"/>
                </a:cubicBezTo>
                <a:cubicBezTo>
                  <a:pt x="0" y="81448"/>
                  <a:pt x="4605" y="86053"/>
                  <a:pt x="10285" y="86053"/>
                </a:cubicBezTo>
                <a:lnTo>
                  <a:pt x="65483" y="86053"/>
                </a:lnTo>
                <a:lnTo>
                  <a:pt x="65483" y="141251"/>
                </a:lnTo>
                <a:cubicBezTo>
                  <a:pt x="65483" y="146931"/>
                  <a:pt x="70088" y="151536"/>
                  <a:pt x="75768" y="151536"/>
                </a:cubicBezTo>
                <a:cubicBezTo>
                  <a:pt x="81448" y="151536"/>
                  <a:pt x="86053" y="146931"/>
                  <a:pt x="86053" y="141251"/>
                </a:cubicBezTo>
                <a:lnTo>
                  <a:pt x="86053" y="86053"/>
                </a:lnTo>
                <a:lnTo>
                  <a:pt x="141251" y="86053"/>
                </a:lnTo>
                <a:cubicBezTo>
                  <a:pt x="146931" y="86053"/>
                  <a:pt x="151536" y="81448"/>
                  <a:pt x="151536" y="75768"/>
                </a:cubicBezTo>
                <a:cubicBezTo>
                  <a:pt x="151536" y="70088"/>
                  <a:pt x="146931" y="65483"/>
                  <a:pt x="141251" y="65483"/>
                </a:cubicBezTo>
                <a:close/>
              </a:path>
            </a:pathLst>
          </a:custGeom>
          <a:solidFill>
            <a:srgbClr val="FFFFFF"/>
          </a:solidFill>
          <a:ln w="646" cap="flat">
            <a:noFill/>
            <a:prstDash val="solid"/>
            <a:miter/>
          </a:ln>
        </p:spPr>
        <p:txBody>
          <a:bodyPr rtlCol="0" anchor="ctr"/>
          <a:lstStyle/>
          <a:p>
            <a:endParaRPr lang="en-US">
              <a:solidFill>
                <a:srgbClr val="FFFFFF"/>
              </a:solidFill>
            </a:endParaRPr>
          </a:p>
        </p:txBody>
      </p:sp>
      <p:sp>
        <p:nvSpPr>
          <p:cNvPr id="46" name="Graphic 23">
            <a:extLst>
              <a:ext uri="{FF2B5EF4-FFF2-40B4-BE49-F238E27FC236}">
                <a16:creationId xmlns:a16="http://schemas.microsoft.com/office/drawing/2014/main" id="{3FBAD350-5664-4811-A208-657FB882D3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534855" y="1685867"/>
            <a:ext cx="108625" cy="108625"/>
          </a:xfrm>
          <a:custGeom>
            <a:avLst/>
            <a:gdLst>
              <a:gd name="connsiteX0" fmla="*/ 54313 w 108625"/>
              <a:gd name="connsiteY0" fmla="*/ 16053 h 108625"/>
              <a:gd name="connsiteX1" fmla="*/ 92572 w 108625"/>
              <a:gd name="connsiteY1" fmla="*/ 54313 h 108625"/>
              <a:gd name="connsiteX2" fmla="*/ 54313 w 108625"/>
              <a:gd name="connsiteY2" fmla="*/ 92572 h 108625"/>
              <a:gd name="connsiteX3" fmla="*/ 16053 w 108625"/>
              <a:gd name="connsiteY3" fmla="*/ 54313 h 108625"/>
              <a:gd name="connsiteX4" fmla="*/ 54313 w 108625"/>
              <a:gd name="connsiteY4" fmla="*/ 16053 h 108625"/>
              <a:gd name="connsiteX5" fmla="*/ 54313 w 108625"/>
              <a:gd name="connsiteY5" fmla="*/ 0 h 108625"/>
              <a:gd name="connsiteX6" fmla="*/ 0 w 108625"/>
              <a:gd name="connsiteY6" fmla="*/ 54313 h 108625"/>
              <a:gd name="connsiteX7" fmla="*/ 54313 w 108625"/>
              <a:gd name="connsiteY7" fmla="*/ 108625 h 108625"/>
              <a:gd name="connsiteX8" fmla="*/ 108625 w 108625"/>
              <a:gd name="connsiteY8" fmla="*/ 54313 h 108625"/>
              <a:gd name="connsiteX9" fmla="*/ 54313 w 108625"/>
              <a:gd name="connsiteY9" fmla="*/ 0 h 1086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108625" h="108625">
                <a:moveTo>
                  <a:pt x="54313" y="16053"/>
                </a:moveTo>
                <a:cubicBezTo>
                  <a:pt x="75442" y="16053"/>
                  <a:pt x="92572" y="33182"/>
                  <a:pt x="92572" y="54313"/>
                </a:cubicBezTo>
                <a:cubicBezTo>
                  <a:pt x="92572" y="75442"/>
                  <a:pt x="75442" y="92572"/>
                  <a:pt x="54313" y="92572"/>
                </a:cubicBezTo>
                <a:cubicBezTo>
                  <a:pt x="33182" y="92572"/>
                  <a:pt x="16053" y="75442"/>
                  <a:pt x="16053" y="54313"/>
                </a:cubicBezTo>
                <a:cubicBezTo>
                  <a:pt x="16074" y="33191"/>
                  <a:pt x="33191" y="16074"/>
                  <a:pt x="54313" y="16053"/>
                </a:cubicBezTo>
                <a:moveTo>
                  <a:pt x="54313" y="0"/>
                </a:moveTo>
                <a:cubicBezTo>
                  <a:pt x="24317" y="0"/>
                  <a:pt x="0" y="24317"/>
                  <a:pt x="0" y="54313"/>
                </a:cubicBezTo>
                <a:cubicBezTo>
                  <a:pt x="0" y="84309"/>
                  <a:pt x="24317" y="108625"/>
                  <a:pt x="54313" y="108625"/>
                </a:cubicBezTo>
                <a:cubicBezTo>
                  <a:pt x="84309" y="108625"/>
                  <a:pt x="108625" y="84309"/>
                  <a:pt x="108625" y="54313"/>
                </a:cubicBezTo>
                <a:cubicBezTo>
                  <a:pt x="108625" y="24317"/>
                  <a:pt x="84309" y="0"/>
                  <a:pt x="54313" y="0"/>
                </a:cubicBezTo>
                <a:close/>
              </a:path>
            </a:pathLst>
          </a:custGeom>
          <a:solidFill>
            <a:srgbClr val="FFFFFF"/>
          </a:solidFill>
          <a:ln w="516" cap="flat">
            <a:noFill/>
            <a:prstDash val="solid"/>
            <a:miter/>
          </a:ln>
        </p:spPr>
        <p:txBody>
          <a:bodyPr rtlCol="0" anchor="ctr"/>
          <a:lstStyle/>
          <a:p>
            <a:endParaRPr lang="en-US">
              <a:solidFill>
                <a:srgbClr val="FFFFFF"/>
              </a:solidFill>
            </a:endParaRPr>
          </a:p>
        </p:txBody>
      </p:sp>
      <p:sp>
        <p:nvSpPr>
          <p:cNvPr id="48" name="Graphic 21">
            <a:extLst>
              <a:ext uri="{FF2B5EF4-FFF2-40B4-BE49-F238E27FC236}">
                <a16:creationId xmlns:a16="http://schemas.microsoft.com/office/drawing/2014/main" id="{C39ADB8F-D187-49D7-BDCF-C1B6DC72706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987962" y="2175690"/>
            <a:ext cx="95759" cy="95759"/>
          </a:xfrm>
          <a:custGeom>
            <a:avLst/>
            <a:gdLst>
              <a:gd name="connsiteX0" fmla="*/ 95759 w 95759"/>
              <a:gd name="connsiteY0" fmla="*/ 47880 h 95759"/>
              <a:gd name="connsiteX1" fmla="*/ 47880 w 95759"/>
              <a:gd name="connsiteY1" fmla="*/ 95759 h 95759"/>
              <a:gd name="connsiteX2" fmla="*/ 0 w 95759"/>
              <a:gd name="connsiteY2" fmla="*/ 47880 h 95759"/>
              <a:gd name="connsiteX3" fmla="*/ 47880 w 95759"/>
              <a:gd name="connsiteY3" fmla="*/ 0 h 95759"/>
              <a:gd name="connsiteX4" fmla="*/ 95759 w 95759"/>
              <a:gd name="connsiteY4" fmla="*/ 47880 h 95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5759" h="95759">
                <a:moveTo>
                  <a:pt x="95759" y="47880"/>
                </a:moveTo>
                <a:cubicBezTo>
                  <a:pt x="95759" y="74323"/>
                  <a:pt x="74323" y="95759"/>
                  <a:pt x="47880" y="95759"/>
                </a:cubicBezTo>
                <a:cubicBezTo>
                  <a:pt x="21436" y="95759"/>
                  <a:pt x="0" y="74323"/>
                  <a:pt x="0" y="47880"/>
                </a:cubicBezTo>
                <a:cubicBezTo>
                  <a:pt x="0" y="21436"/>
                  <a:pt x="21436" y="0"/>
                  <a:pt x="47880" y="0"/>
                </a:cubicBezTo>
                <a:cubicBezTo>
                  <a:pt x="74323" y="0"/>
                  <a:pt x="95759" y="21436"/>
                  <a:pt x="95759" y="47880"/>
                </a:cubicBezTo>
                <a:close/>
              </a:path>
            </a:pathLst>
          </a:custGeom>
          <a:solidFill>
            <a:srgbClr val="FFFFFF"/>
          </a:solidFill>
          <a:ln w="469" cap="flat">
            <a:noFill/>
            <a:prstDash val="solid"/>
            <a:miter/>
          </a:ln>
        </p:spPr>
        <p:txBody>
          <a:bodyPr rtlCol="0" anchor="ctr"/>
          <a:lstStyle/>
          <a:p>
            <a:endParaRPr lang="en-US">
              <a:solidFill>
                <a:srgbClr val="FFFFFF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DF9892-1CCA-B3E7-504F-301926DE0444}"/>
              </a:ext>
            </a:extLst>
          </p:cNvPr>
          <p:cNvSpPr txBox="1"/>
          <p:nvPr/>
        </p:nvSpPr>
        <p:spPr>
          <a:xfrm>
            <a:off x="110774" y="1377324"/>
            <a:ext cx="6455395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sz="2400" b="1" u="sng" dirty="0"/>
              <a:t>Προχωρημένες Έννοιες</a:t>
            </a:r>
          </a:p>
          <a:p>
            <a:endParaRPr lang="el-GR" sz="2400" b="1" u="sng" dirty="0">
              <a:solidFill>
                <a:schemeClr val="bg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Carrier Phase Ambiguity Resolution</a:t>
            </a:r>
            <a:endParaRPr lang="el-GR" sz="2400" u="sng" dirty="0">
              <a:solidFill>
                <a:schemeClr val="bg1"/>
              </a:solidFill>
            </a:endParaRPr>
          </a:p>
          <a:p>
            <a:r>
              <a:rPr lang="el-GR" dirty="0">
                <a:solidFill>
                  <a:schemeClr val="bg1">
                    <a:lumMod val="95000"/>
                  </a:schemeClr>
                </a:solidFill>
              </a:rPr>
              <a:t>Πως τα </a:t>
            </a:r>
            <a:r>
              <a:rPr lang="en-US" dirty="0">
                <a:solidFill>
                  <a:schemeClr val="bg1">
                    <a:lumMod val="95000"/>
                  </a:schemeClr>
                </a:solidFill>
              </a:rPr>
              <a:t>RTK,PPP </a:t>
            </a:r>
            <a:r>
              <a:rPr lang="el-GR" dirty="0">
                <a:solidFill>
                  <a:schemeClr val="bg1">
                    <a:lumMod val="95000"/>
                  </a:schemeClr>
                </a:solidFill>
              </a:rPr>
              <a:t>υπολογίζουν </a:t>
            </a:r>
            <a:r>
              <a:rPr lang="el-GR" sz="1800" dirty="0">
                <a:solidFill>
                  <a:schemeClr val="bg1">
                    <a:lumMod val="95000"/>
                  </a:schemeClr>
                </a:solidFill>
              </a:rPr>
              <a:t>πόσους πλήρεις κύκλους του φορέα πέρασαν</a:t>
            </a:r>
          </a:p>
          <a:p>
            <a:endParaRPr lang="el-GR" dirty="0">
              <a:solidFill>
                <a:schemeClr val="bg1">
                  <a:lumMod val="95000"/>
                </a:schemeClr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Interference/ Spoofing Detection</a:t>
            </a:r>
            <a:endParaRPr lang="el-GR" sz="2400" u="sng" dirty="0">
              <a:solidFill>
                <a:schemeClr val="bg1"/>
              </a:solidFill>
            </a:endParaRPr>
          </a:p>
          <a:p>
            <a:r>
              <a:rPr lang="el-GR" dirty="0">
                <a:solidFill>
                  <a:schemeClr val="bg1">
                    <a:lumMod val="95000"/>
                  </a:schemeClr>
                </a:solidFill>
              </a:rPr>
              <a:t>Χρήση πολλαπλών GNSS &amp; στατιστικής φιλτραρίσματος</a:t>
            </a:r>
            <a:endParaRPr lang="en-US" dirty="0">
              <a:solidFill>
                <a:schemeClr val="bg1">
                  <a:lumMod val="95000"/>
                </a:schemeClr>
              </a:solidFill>
            </a:endParaRPr>
          </a:p>
          <a:p>
            <a:endParaRPr lang="en-US" dirty="0">
              <a:solidFill>
                <a:schemeClr val="bg1">
                  <a:lumMod val="95000"/>
                </a:schemeClr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Inertial Navigation System (INS) Integration</a:t>
            </a:r>
          </a:p>
          <a:p>
            <a:pPr marR="0" lvl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tabLst/>
            </a:pPr>
            <a:r>
              <a:rPr lang="en-US" altLang="en-US" dirty="0">
                <a:solidFill>
                  <a:schemeClr val="bg1">
                    <a:lumMod val="95000"/>
                  </a:schemeClr>
                </a:solidFill>
              </a:rPr>
              <a:t>GNSS + IMU </a:t>
            </a:r>
            <a:r>
              <a:rPr lang="en-US" altLang="en-US" dirty="0" err="1">
                <a:solidFill>
                  <a:schemeClr val="bg1">
                    <a:lumMod val="95000"/>
                  </a:schemeClr>
                </a:solidFill>
              </a:rPr>
              <a:t>Συνδυ</a:t>
            </a:r>
            <a:r>
              <a:rPr lang="en-US" altLang="en-US" dirty="0">
                <a:solidFill>
                  <a:schemeClr val="bg1">
                    <a:lumMod val="95000"/>
                  </a:schemeClr>
                </a:solidFill>
              </a:rPr>
              <a:t>ασμός για υποστήριξη σε blackout περιοχές</a:t>
            </a:r>
          </a:p>
          <a:p>
            <a:pPr marR="0" lvl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tabLst/>
            </a:pPr>
            <a:r>
              <a:rPr lang="en-US" altLang="en-US" dirty="0">
                <a:solidFill>
                  <a:schemeClr val="bg1">
                    <a:lumMod val="95000"/>
                  </a:schemeClr>
                </a:solidFill>
              </a:rPr>
              <a:t>Kalman Filtering </a:t>
            </a:r>
            <a:r>
              <a:rPr lang="en-US" altLang="en-US" dirty="0" err="1">
                <a:solidFill>
                  <a:schemeClr val="bg1">
                    <a:lumMod val="95000"/>
                  </a:schemeClr>
                </a:solidFill>
              </a:rPr>
              <a:t>γι</a:t>
            </a:r>
            <a:r>
              <a:rPr lang="en-US" altLang="en-US" dirty="0">
                <a:solidFill>
                  <a:schemeClr val="bg1">
                    <a:lumMod val="95000"/>
                  </a:schemeClr>
                </a:solidFill>
              </a:rPr>
              <a:t>α σύντηξη δεδομένων</a:t>
            </a:r>
          </a:p>
          <a:p>
            <a:endParaRPr lang="en-US" sz="2400" u="sng" dirty="0">
              <a:solidFill>
                <a:schemeClr val="bg1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50C18378-A24E-5B9C-CCD2-688C69026BF1}"/>
              </a:ext>
            </a:extLst>
          </p:cNvPr>
          <p:cNvSpPr txBox="1"/>
          <p:nvPr/>
        </p:nvSpPr>
        <p:spPr>
          <a:xfrm>
            <a:off x="6352162" y="1457189"/>
            <a:ext cx="5729064" cy="47089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sz="2400" b="1" u="sng" dirty="0"/>
              <a:t>Μελλοντικές Τάσεις</a:t>
            </a:r>
          </a:p>
          <a:p>
            <a:endParaRPr lang="el-GR" sz="2400" b="1" u="sng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High-Accuracy GNSS chips</a:t>
            </a:r>
            <a:endParaRPr lang="el-GR" sz="2400" u="sng" dirty="0">
              <a:solidFill>
                <a:schemeClr val="bg1"/>
              </a:solidFill>
            </a:endParaRPr>
          </a:p>
          <a:p>
            <a:r>
              <a:rPr lang="en-US" dirty="0">
                <a:solidFill>
                  <a:schemeClr val="bg1">
                    <a:lumMod val="95000"/>
                  </a:schemeClr>
                </a:solidFill>
              </a:rPr>
              <a:t> (π.χ. smartphones </a:t>
            </a:r>
            <a:r>
              <a:rPr lang="en-US" dirty="0" err="1">
                <a:solidFill>
                  <a:schemeClr val="bg1">
                    <a:lumMod val="95000"/>
                  </a:schemeClr>
                </a:solidFill>
              </a:rPr>
              <a:t>με</a:t>
            </a:r>
            <a:r>
              <a:rPr lang="en-US" dirty="0">
                <a:solidFill>
                  <a:schemeClr val="bg1">
                    <a:lumMod val="95000"/>
                  </a:schemeClr>
                </a:solidFill>
              </a:rPr>
              <a:t> L5)</a:t>
            </a:r>
            <a:endParaRPr lang="el-GR" dirty="0">
              <a:solidFill>
                <a:schemeClr val="bg1">
                  <a:lumMod val="95000"/>
                </a:schemeClr>
              </a:solidFill>
            </a:endParaRPr>
          </a:p>
          <a:p>
            <a:endParaRPr lang="el-GR" dirty="0">
              <a:solidFill>
                <a:schemeClr val="bg1">
                  <a:lumMod val="95000"/>
                </a:schemeClr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Multi-frequency, multi-constellation</a:t>
            </a:r>
            <a:r>
              <a:rPr lang="el-GR" sz="2400" u="sng" dirty="0">
                <a:solidFill>
                  <a:schemeClr val="bg1"/>
                </a:solidFill>
              </a:rPr>
              <a:t> </a:t>
            </a:r>
            <a:r>
              <a:rPr lang="en-US" sz="2400" u="sng" dirty="0">
                <a:solidFill>
                  <a:schemeClr val="bg1"/>
                </a:solidFill>
              </a:rPr>
              <a:t>standardization</a:t>
            </a:r>
            <a:endParaRPr lang="el-GR" sz="2400" u="sng" dirty="0">
              <a:solidFill>
                <a:schemeClr val="bg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l-GR" sz="2400" u="sng" dirty="0">
              <a:solidFill>
                <a:schemeClr val="bg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Crowd-sourced GNSS spoofing monitoring</a:t>
            </a:r>
            <a:endParaRPr lang="el-GR" sz="2400" u="sng" dirty="0">
              <a:solidFill>
                <a:schemeClr val="bg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l-GR" sz="2400" u="sng" dirty="0">
              <a:solidFill>
                <a:schemeClr val="bg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u="sng" dirty="0">
                <a:solidFill>
                  <a:schemeClr val="bg1"/>
                </a:solidFill>
              </a:rPr>
              <a:t>Quantum sensors &amp; future positioning without GNSS</a:t>
            </a:r>
            <a:endParaRPr lang="el-GR" sz="2400" u="sng" dirty="0">
              <a:solidFill>
                <a:schemeClr val="bg1"/>
              </a:solidFill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792667E-287F-AD6D-B70B-E5BE1877C6AF}"/>
              </a:ext>
            </a:extLst>
          </p:cNvPr>
          <p:cNvSpPr txBox="1"/>
          <p:nvPr/>
        </p:nvSpPr>
        <p:spPr>
          <a:xfrm>
            <a:off x="574459" y="5480676"/>
            <a:ext cx="5832826" cy="1323439"/>
          </a:xfrm>
          <a:prstGeom prst="rect">
            <a:avLst/>
          </a:prstGeom>
          <a:noFill/>
        </p:spPr>
        <p:txBody>
          <a:bodyPr wrap="square" rtlCol="0">
            <a:spAutoFit/>
            <a:scene3d>
              <a:camera prst="orthographicFront"/>
              <a:lightRig rig="soft" dir="t">
                <a:rot lat="0" lon="0" rev="15600000"/>
              </a:lightRig>
            </a:scene3d>
            <a:sp3d extrusionH="57150" prstMaterial="softEdge">
              <a:bevelT w="25400" h="38100"/>
            </a:sp3d>
          </a:bodyPr>
          <a:lstStyle/>
          <a:p>
            <a:r>
              <a:rPr lang="el-GR" sz="4000" b="1" dirty="0">
                <a:ln/>
                <a:solidFill>
                  <a:schemeClr val="accent4"/>
                </a:solidFill>
              </a:rPr>
              <a:t>Ευχαριστώ για την παρακολούθηση</a:t>
            </a:r>
            <a:endParaRPr lang="en-US" sz="4000" b="1" dirty="0">
              <a:ln/>
              <a:solidFill>
                <a:schemeClr val="accent4"/>
              </a:solidFill>
            </a:endParaRPr>
          </a:p>
        </p:txBody>
      </p:sp>
      <p:sp>
        <p:nvSpPr>
          <p:cNvPr id="5" name="Ορθογώνιο 4">
            <a:extLst>
              <a:ext uri="{FF2B5EF4-FFF2-40B4-BE49-F238E27FC236}">
                <a16:creationId xmlns:a16="http://schemas.microsoft.com/office/drawing/2014/main" id="{948B28EA-61CB-D0E7-866C-00DD5541F40F}"/>
              </a:ext>
            </a:extLst>
          </p:cNvPr>
          <p:cNvSpPr/>
          <p:nvPr/>
        </p:nvSpPr>
        <p:spPr>
          <a:xfrm>
            <a:off x="8878" y="5480676"/>
            <a:ext cx="5729063" cy="1383576"/>
          </a:xfrm>
          <a:prstGeom prst="rect">
            <a:avLst/>
          </a:prstGeom>
          <a:noFill/>
          <a:ln w="28575" cap="flat" cmpd="sng" algn="ctr">
            <a:solidFill>
              <a:schemeClr val="dk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solidFill>
                <a:sysClr val="windowText" lastClr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713135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4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theme/theme1.xml><?xml version="1.0" encoding="utf-8"?>
<a:theme xmlns:a="http://schemas.openxmlformats.org/drawingml/2006/main" name="Θέμα του 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Θέμα του 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webextensions/_rels/taskpanes.xml.rels><?xml version="1.0" encoding="UTF-8" standalone="yes"?>
<Relationships xmlns="http://schemas.openxmlformats.org/package/2006/relationships"><Relationship Id="rId1" Type="http://schemas.microsoft.com/office/2011/relationships/webextension" Target="webextension1.xml"/></Relationships>
</file>

<file path=ppt/webextensions/taskpanes.xml><?xml version="1.0" encoding="utf-8"?>
<wetp:taskpanes xmlns:wetp="http://schemas.microsoft.com/office/webextensions/taskpanes/2010/11">
  <wetp:taskpane dockstate="right" visibility="0" width="438" row="3">
    <wetp:webextensionref xmlns:r="http://schemas.openxmlformats.org/officeDocument/2006/relationships" r:id="rId1"/>
  </wetp:taskpane>
</wetp:taskpanes>
</file>

<file path=ppt/webextensions/webextension1.xml><?xml version="1.0" encoding="utf-8"?>
<we:webextension xmlns:we="http://schemas.microsoft.com/office/webextensions/webextension/2010/11" id="{8AE32396-D935-4D5C-8190-DE0EF34D2E10}">
  <we:reference id="wa200005566" version="3.0.0.3" store="el-GR" storeType="OMEX"/>
  <we:alternateReferences>
    <we:reference id="wa200005566" version="3.0.0.3" store="wa200005566" storeType="OMEX"/>
  </we:alternateReferences>
  <we:properties/>
  <we:bindings/>
  <we:snapshot xmlns:r="http://schemas.openxmlformats.org/officeDocument/2006/relationships"/>
</we:webextension>
</file>

<file path=docProps/app.xml><?xml version="1.0" encoding="utf-8"?>
<Properties xmlns="http://schemas.openxmlformats.org/officeDocument/2006/extended-properties" xmlns:vt="http://schemas.openxmlformats.org/officeDocument/2006/docPropsVTypes">
  <TotalTime>1576</TotalTime>
  <Words>885</Words>
  <Application>Microsoft Office PowerPoint</Application>
  <PresentationFormat>Ευρεία οθόνη</PresentationFormat>
  <Paragraphs>121</Paragraphs>
  <Slides>9</Slides>
  <Notes>1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4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9</vt:i4>
      </vt:variant>
    </vt:vector>
  </HeadingPairs>
  <TitlesOfParts>
    <vt:vector size="14" baseType="lpstr">
      <vt:lpstr>Aptos</vt:lpstr>
      <vt:lpstr>Aptos Display</vt:lpstr>
      <vt:lpstr>Arial</vt:lpstr>
      <vt:lpstr>Roboto</vt:lpstr>
      <vt:lpstr>Θέμα του Office</vt:lpstr>
      <vt:lpstr>Συστήματα Δορυφορικής Πλοήγησης</vt:lpstr>
      <vt:lpstr>Παγκόσμια Συστήματα Δορυφορικής Πλοήγησης (GNSS)</vt:lpstr>
      <vt:lpstr>Πώς γίνεται ο εντοπισμός θέσης</vt:lpstr>
      <vt:lpstr>Πηγές Σφαλμάτων στον Προσδιορισμό Θέσης</vt:lpstr>
      <vt:lpstr>Δορυφορικά Σήματα &amp; Συχνότητες</vt:lpstr>
      <vt:lpstr>Αντιμετώπιση Σφαλμάτων – Τεχνικές Διόρθωσης</vt:lpstr>
      <vt:lpstr>Αντιμετώπιση Σφαλμάτων – σε τοπικό επίπεδο</vt:lpstr>
      <vt:lpstr>Αντιμετώπιση Σφαλμάτων – Χρήση του φορέα</vt:lpstr>
      <vt:lpstr>Θέματα για περαιτέρο μελέτη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Rafael Sotiriou</dc:creator>
  <cp:lastModifiedBy>Rafael Sotiriou</cp:lastModifiedBy>
  <cp:revision>25</cp:revision>
  <dcterms:created xsi:type="dcterms:W3CDTF">2025-04-15T12:45:11Z</dcterms:created>
  <dcterms:modified xsi:type="dcterms:W3CDTF">2025-04-18T06:17:36Z</dcterms:modified>
</cp:coreProperties>
</file>