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B900D4-A4B1-4C8F-85F1-581029C4F53A}" v="91" dt="2025-04-27T10:06:10.2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9" d="100"/>
          <a:sy n="59" d="100"/>
        </p:scale>
        <p:origin x="150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 Zografos" userId="3741629058b89488" providerId="LiveId" clId="{03B900D4-A4B1-4C8F-85F1-581029C4F53A}"/>
    <pc:docChg chg="undo custSel addSld delSld modSld">
      <pc:chgData name="Alex Zografos" userId="3741629058b89488" providerId="LiveId" clId="{03B900D4-A4B1-4C8F-85F1-581029C4F53A}" dt="2025-04-27T10:07:18.688" v="256" actId="20577"/>
      <pc:docMkLst>
        <pc:docMk/>
      </pc:docMkLst>
      <pc:sldChg chg="addSp delSp modSp mod setBg addAnim delAnim delDesignElem">
        <pc:chgData name="Alex Zografos" userId="3741629058b89488" providerId="LiveId" clId="{03B900D4-A4B1-4C8F-85F1-581029C4F53A}" dt="2025-04-27T09:32:30.550" v="117"/>
        <pc:sldMkLst>
          <pc:docMk/>
          <pc:sldMk cId="0" sldId="256"/>
        </pc:sldMkLst>
        <pc:spChg chg="mod">
          <ac:chgData name="Alex Zografos" userId="3741629058b89488" providerId="LiveId" clId="{03B900D4-A4B1-4C8F-85F1-581029C4F53A}" dt="2025-04-27T09:18:07.247" v="79" actId="20577"/>
          <ac:spMkLst>
            <pc:docMk/>
            <pc:sldMk cId="0" sldId="256"/>
            <ac:spMk id="2" creationId="{00000000-0000-0000-0000-000000000000}"/>
          </ac:spMkLst>
        </pc:spChg>
        <pc:spChg chg="del">
          <ac:chgData name="Alex Zografos" userId="3741629058b89488" providerId="LiveId" clId="{03B900D4-A4B1-4C8F-85F1-581029C4F53A}" dt="2025-04-27T09:13:51.596" v="0" actId="21"/>
          <ac:spMkLst>
            <pc:docMk/>
            <pc:sldMk cId="0" sldId="256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09:17:42.256" v="66" actId="26606"/>
          <ac:spMkLst>
            <pc:docMk/>
            <pc:sldMk cId="0" sldId="256"/>
            <ac:spMk id="7" creationId="{6F5A5072-7B47-4D32-B52A-4EBBF590B8A5}"/>
          </ac:spMkLst>
        </pc:spChg>
        <pc:spChg chg="add del">
          <ac:chgData name="Alex Zografos" userId="3741629058b89488" providerId="LiveId" clId="{03B900D4-A4B1-4C8F-85F1-581029C4F53A}" dt="2025-04-27T09:17:42.256" v="66" actId="26606"/>
          <ac:spMkLst>
            <pc:docMk/>
            <pc:sldMk cId="0" sldId="256"/>
            <ac:spMk id="9" creationId="{9715DAF0-AE1B-46C9-8A6B-DB2AA05AB91D}"/>
          </ac:spMkLst>
        </pc:spChg>
        <pc:spChg chg="add del">
          <ac:chgData name="Alex Zografos" userId="3741629058b89488" providerId="LiveId" clId="{03B900D4-A4B1-4C8F-85F1-581029C4F53A}" dt="2025-04-27T09:17:42.256" v="66" actId="26606"/>
          <ac:spMkLst>
            <pc:docMk/>
            <pc:sldMk cId="0" sldId="256"/>
            <ac:spMk id="11" creationId="{6016219D-510E-4184-9090-6D5578A87BD1}"/>
          </ac:spMkLst>
        </pc:spChg>
        <pc:spChg chg="add del">
          <ac:chgData name="Alex Zografos" userId="3741629058b89488" providerId="LiveId" clId="{03B900D4-A4B1-4C8F-85F1-581029C4F53A}" dt="2025-04-27T09:17:42.256" v="66" actId="26606"/>
          <ac:spMkLst>
            <pc:docMk/>
            <pc:sldMk cId="0" sldId="256"/>
            <ac:spMk id="13" creationId="{AFF4A713-7B75-4B21-90D7-5AB19547C728}"/>
          </ac:spMkLst>
        </pc:spChg>
        <pc:spChg chg="add del">
          <ac:chgData name="Alex Zografos" userId="3741629058b89488" providerId="LiveId" clId="{03B900D4-A4B1-4C8F-85F1-581029C4F53A}" dt="2025-04-27T09:17:42.256" v="66" actId="26606"/>
          <ac:spMkLst>
            <pc:docMk/>
            <pc:sldMk cId="0" sldId="256"/>
            <ac:spMk id="15" creationId="{DC631C0B-6DA6-4E57-8231-CE32B3434A7E}"/>
          </ac:spMkLst>
        </pc:spChg>
        <pc:spChg chg="add del">
          <ac:chgData name="Alex Zografos" userId="3741629058b89488" providerId="LiveId" clId="{03B900D4-A4B1-4C8F-85F1-581029C4F53A}" dt="2025-04-27T09:17:42.256" v="66" actId="26606"/>
          <ac:spMkLst>
            <pc:docMk/>
            <pc:sldMk cId="0" sldId="256"/>
            <ac:spMk id="17" creationId="{C29501E6-A978-4A61-9689-9085AF97A53A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6"/>
            <ac:spMk id="19" creationId="{FFD48BC7-DC40-47DE-87EE-9F4B6ECB9ABB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6"/>
            <ac:spMk id="20" creationId="{E502BBC7-2C76-46F3-BC24-5985BC13DB88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6"/>
            <ac:spMk id="21" creationId="{C7F28D52-2A5F-4D23-81AE-7CB8B591C7AF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6"/>
            <ac:spMk id="22" creationId="{3629484E-3792-4B3D-89AD-7C8A1ED0E0D4}"/>
          </ac:spMkLst>
        </pc:spChg>
      </pc:sldChg>
      <pc:sldChg chg="addSp delSp modSp mod setBg delDesignElem">
        <pc:chgData name="Alex Zografos" userId="3741629058b89488" providerId="LiveId" clId="{03B900D4-A4B1-4C8F-85F1-581029C4F53A}" dt="2025-04-27T09:55:57.114" v="210" actId="20577"/>
        <pc:sldMkLst>
          <pc:docMk/>
          <pc:sldMk cId="0" sldId="257"/>
        </pc:sldMkLst>
        <pc:spChg chg="mod">
          <ac:chgData name="Alex Zografos" userId="3741629058b89488" providerId="LiveId" clId="{03B900D4-A4B1-4C8F-85F1-581029C4F53A}" dt="2025-04-27T09:18:12.784" v="80" actId="26606"/>
          <ac:spMkLst>
            <pc:docMk/>
            <pc:sldMk cId="0" sldId="257"/>
            <ac:spMk id="2" creationId="{00000000-0000-0000-0000-000000000000}"/>
          </ac:spMkLst>
        </pc:spChg>
        <pc:spChg chg="mod">
          <ac:chgData name="Alex Zografos" userId="3741629058b89488" providerId="LiveId" clId="{03B900D4-A4B1-4C8F-85F1-581029C4F53A}" dt="2025-04-27T09:55:57.114" v="210" actId="20577"/>
          <ac:spMkLst>
            <pc:docMk/>
            <pc:sldMk cId="0" sldId="257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7"/>
            <ac:spMk id="8" creationId="{DAF1966E-FD40-4A4A-B61B-C4DF7FA05F06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7"/>
            <ac:spMk id="10" creationId="{047BFA19-D45E-416B-A404-7AF2F3F27017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7"/>
            <ac:spMk id="12" creationId="{8E0105E7-23DB-4CF2-8258-FF47C7620F6E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7"/>
            <ac:spMk id="14" creationId="{074B4F7D-14B2-478B-8BF5-01E4E0C5D263}"/>
          </ac:spMkLst>
        </pc:spChg>
      </pc:sldChg>
      <pc:sldChg chg="addSp delSp modSp mod setBg delDesignElem">
        <pc:chgData name="Alex Zografos" userId="3741629058b89488" providerId="LiveId" clId="{03B900D4-A4B1-4C8F-85F1-581029C4F53A}" dt="2025-04-27T10:01:06.299" v="219" actId="14100"/>
        <pc:sldMkLst>
          <pc:docMk/>
          <pc:sldMk cId="0" sldId="258"/>
        </pc:sldMkLst>
        <pc:spChg chg="mod">
          <ac:chgData name="Alex Zografos" userId="3741629058b89488" providerId="LiveId" clId="{03B900D4-A4B1-4C8F-85F1-581029C4F53A}" dt="2025-04-27T10:01:06.299" v="219" actId="14100"/>
          <ac:spMkLst>
            <pc:docMk/>
            <pc:sldMk cId="0" sldId="258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22:32.577" v="89" actId="26606"/>
          <ac:spMkLst>
            <pc:docMk/>
            <pc:sldMk cId="0" sldId="258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09:22:32.542" v="88" actId="26606"/>
          <ac:spMkLst>
            <pc:docMk/>
            <pc:sldMk cId="0" sldId="258"/>
            <ac:spMk id="8" creationId="{DAF1966E-FD40-4A4A-B61B-C4DF7FA05F06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8"/>
            <ac:spMk id="9" creationId="{56E9B3E6-E277-4D68-BA48-9CB43FFBD6E2}"/>
          </ac:spMkLst>
        </pc:spChg>
        <pc:spChg chg="add del">
          <ac:chgData name="Alex Zografos" userId="3741629058b89488" providerId="LiveId" clId="{03B900D4-A4B1-4C8F-85F1-581029C4F53A}" dt="2025-04-27T09:22:32.542" v="88" actId="26606"/>
          <ac:spMkLst>
            <pc:docMk/>
            <pc:sldMk cId="0" sldId="258"/>
            <ac:spMk id="10" creationId="{047BFA19-D45E-416B-A404-7AF2F3F27017}"/>
          </ac:spMkLst>
        </pc:spChg>
        <pc:spChg chg="add del">
          <ac:chgData name="Alex Zografos" userId="3741629058b89488" providerId="LiveId" clId="{03B900D4-A4B1-4C8F-85F1-581029C4F53A}" dt="2025-04-27T09:22:32.542" v="88" actId="26606"/>
          <ac:spMkLst>
            <pc:docMk/>
            <pc:sldMk cId="0" sldId="258"/>
            <ac:spMk id="12" creationId="{8E0105E7-23DB-4CF2-8258-FF47C7620F6E}"/>
          </ac:spMkLst>
        </pc:spChg>
        <pc:spChg chg="add del">
          <ac:chgData name="Alex Zografos" userId="3741629058b89488" providerId="LiveId" clId="{03B900D4-A4B1-4C8F-85F1-581029C4F53A}" dt="2025-04-27T09:22:32.542" v="88" actId="26606"/>
          <ac:spMkLst>
            <pc:docMk/>
            <pc:sldMk cId="0" sldId="258"/>
            <ac:spMk id="14" creationId="{074B4F7D-14B2-478B-8BF5-01E4E0C5D263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8"/>
            <ac:spMk id="16" creationId="{D5B0017B-2ECA-49AF-B397-DC140825DF8D}"/>
          </ac:spMkLst>
        </pc:spChg>
        <pc:grpChg chg="add del">
          <ac:chgData name="Alex Zografos" userId="3741629058b89488" providerId="LiveId" clId="{03B900D4-A4B1-4C8F-85F1-581029C4F53A}" dt="2025-04-27T09:32:30.550" v="117"/>
          <ac:grpSpMkLst>
            <pc:docMk/>
            <pc:sldMk cId="0" sldId="258"/>
            <ac:grpSpMk id="11" creationId="{AE1C45F0-260A-458C-96ED-C1F6D2151219}"/>
          </ac:grpSpMkLst>
        </pc:grpChg>
        <pc:graphicFrameChg chg="add mod">
          <ac:chgData name="Alex Zografos" userId="3741629058b89488" providerId="LiveId" clId="{03B900D4-A4B1-4C8F-85F1-581029C4F53A}" dt="2025-04-27T09:56:10.920" v="214" actId="20577"/>
          <ac:graphicFrameMkLst>
            <pc:docMk/>
            <pc:sldMk cId="0" sldId="258"/>
            <ac:graphicFrameMk id="5" creationId="{E64C5911-AC05-AE0D-9425-D070D001370D}"/>
          </ac:graphicFrameMkLst>
        </pc:graphicFrameChg>
        <pc:cxnChg chg="add del">
          <ac:chgData name="Alex Zografos" userId="3741629058b89488" providerId="LiveId" clId="{03B900D4-A4B1-4C8F-85F1-581029C4F53A}" dt="2025-04-27T09:32:30.550" v="117"/>
          <ac:cxnSpMkLst>
            <pc:docMk/>
            <pc:sldMk cId="0" sldId="258"/>
            <ac:cxnSpMk id="18" creationId="{6CF1BAF6-AD41-4082-B212-8A1F9A2E8779}"/>
          </ac:cxnSpMkLst>
        </pc:cxnChg>
      </pc:sldChg>
      <pc:sldChg chg="addSp delSp modSp mod setBg delDesignElem">
        <pc:chgData name="Alex Zografos" userId="3741629058b89488" providerId="LiveId" clId="{03B900D4-A4B1-4C8F-85F1-581029C4F53A}" dt="2025-04-27T09:56:28.393" v="218" actId="20577"/>
        <pc:sldMkLst>
          <pc:docMk/>
          <pc:sldMk cId="0" sldId="259"/>
        </pc:sldMkLst>
        <pc:spChg chg="mod">
          <ac:chgData name="Alex Zografos" userId="3741629058b89488" providerId="LiveId" clId="{03B900D4-A4B1-4C8F-85F1-581029C4F53A}" dt="2025-04-27T09:23:01.594" v="94" actId="26606"/>
          <ac:spMkLst>
            <pc:docMk/>
            <pc:sldMk cId="0" sldId="259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23:01.594" v="94" actId="26606"/>
          <ac:spMkLst>
            <pc:docMk/>
            <pc:sldMk cId="0" sldId="259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9"/>
            <ac:spMk id="9" creationId="{56E9B3E6-E277-4D68-BA48-9CB43FFBD6E2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59"/>
            <ac:spMk id="16" creationId="{D5B0017B-2ECA-49AF-B397-DC140825DF8D}"/>
          </ac:spMkLst>
        </pc:spChg>
        <pc:grpChg chg="add del">
          <ac:chgData name="Alex Zografos" userId="3741629058b89488" providerId="LiveId" clId="{03B900D4-A4B1-4C8F-85F1-581029C4F53A}" dt="2025-04-27T09:32:30.550" v="117"/>
          <ac:grpSpMkLst>
            <pc:docMk/>
            <pc:sldMk cId="0" sldId="259"/>
            <ac:grpSpMk id="11" creationId="{AE1C45F0-260A-458C-96ED-C1F6D2151219}"/>
          </ac:grpSpMkLst>
        </pc:grpChg>
        <pc:graphicFrameChg chg="add mod">
          <ac:chgData name="Alex Zografos" userId="3741629058b89488" providerId="LiveId" clId="{03B900D4-A4B1-4C8F-85F1-581029C4F53A}" dt="2025-04-27T09:56:28.393" v="218" actId="20577"/>
          <ac:graphicFrameMkLst>
            <pc:docMk/>
            <pc:sldMk cId="0" sldId="259"/>
            <ac:graphicFrameMk id="5" creationId="{C6A67E65-30C8-0AF5-320A-D3DEDEAC6F0E}"/>
          </ac:graphicFrameMkLst>
        </pc:graphicFrameChg>
        <pc:cxnChg chg="add del">
          <ac:chgData name="Alex Zografos" userId="3741629058b89488" providerId="LiveId" clId="{03B900D4-A4B1-4C8F-85F1-581029C4F53A}" dt="2025-04-27T09:32:30.550" v="117"/>
          <ac:cxnSpMkLst>
            <pc:docMk/>
            <pc:sldMk cId="0" sldId="259"/>
            <ac:cxnSpMk id="18" creationId="{6CF1BAF6-AD41-4082-B212-8A1F9A2E8779}"/>
          </ac:cxnSpMkLst>
        </pc:cxnChg>
      </pc:sldChg>
      <pc:sldChg chg="addSp delSp modSp mod setBg delDesignElem">
        <pc:chgData name="Alex Zografos" userId="3741629058b89488" providerId="LiveId" clId="{03B900D4-A4B1-4C8F-85F1-581029C4F53A}" dt="2025-04-27T10:05:32.660" v="247" actId="255"/>
        <pc:sldMkLst>
          <pc:docMk/>
          <pc:sldMk cId="0" sldId="260"/>
        </pc:sldMkLst>
        <pc:spChg chg="mod">
          <ac:chgData name="Alex Zografos" userId="3741629058b89488" providerId="LiveId" clId="{03B900D4-A4B1-4C8F-85F1-581029C4F53A}" dt="2025-04-27T09:23:32.066" v="101" actId="26606"/>
          <ac:spMkLst>
            <pc:docMk/>
            <pc:sldMk cId="0" sldId="260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23:32.066" v="101" actId="26606"/>
          <ac:spMkLst>
            <pc:docMk/>
            <pc:sldMk cId="0" sldId="260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60"/>
            <ac:spMk id="9" creationId="{56E9B3E6-E277-4D68-BA48-9CB43FFBD6E2}"/>
          </ac:spMkLst>
        </pc:spChg>
        <pc:spChg chg="add del">
          <ac:chgData name="Alex Zografos" userId="3741629058b89488" providerId="LiveId" clId="{03B900D4-A4B1-4C8F-85F1-581029C4F53A}" dt="2025-04-27T09:32:30.550" v="117"/>
          <ac:spMkLst>
            <pc:docMk/>
            <pc:sldMk cId="0" sldId="260"/>
            <ac:spMk id="16" creationId="{D5B0017B-2ECA-49AF-B397-DC140825DF8D}"/>
          </ac:spMkLst>
        </pc:spChg>
        <pc:grpChg chg="add del">
          <ac:chgData name="Alex Zografos" userId="3741629058b89488" providerId="LiveId" clId="{03B900D4-A4B1-4C8F-85F1-581029C4F53A}" dt="2025-04-27T09:32:30.550" v="117"/>
          <ac:grpSpMkLst>
            <pc:docMk/>
            <pc:sldMk cId="0" sldId="260"/>
            <ac:grpSpMk id="11" creationId="{AE1C45F0-260A-458C-96ED-C1F6D2151219}"/>
          </ac:grpSpMkLst>
        </pc:grpChg>
        <pc:graphicFrameChg chg="add mod">
          <ac:chgData name="Alex Zografos" userId="3741629058b89488" providerId="LiveId" clId="{03B900D4-A4B1-4C8F-85F1-581029C4F53A}" dt="2025-04-27T10:05:32.660" v="247" actId="255"/>
          <ac:graphicFrameMkLst>
            <pc:docMk/>
            <pc:sldMk cId="0" sldId="260"/>
            <ac:graphicFrameMk id="5" creationId="{8D12FC45-2356-483D-78D8-0A1456F6A739}"/>
          </ac:graphicFrameMkLst>
        </pc:graphicFrameChg>
        <pc:cxnChg chg="add del">
          <ac:chgData name="Alex Zografos" userId="3741629058b89488" providerId="LiveId" clId="{03B900D4-A4B1-4C8F-85F1-581029C4F53A}" dt="2025-04-27T09:32:30.550" v="117"/>
          <ac:cxnSpMkLst>
            <pc:docMk/>
            <pc:sldMk cId="0" sldId="260"/>
            <ac:cxnSpMk id="18" creationId="{6CF1BAF6-AD41-4082-B212-8A1F9A2E8779}"/>
          </ac:cxnSpMkLst>
        </pc:cxnChg>
      </pc:sldChg>
      <pc:sldChg chg="addSp delSp modSp mod setBg">
        <pc:chgData name="Alex Zografos" userId="3741629058b89488" providerId="LiveId" clId="{03B900D4-A4B1-4C8F-85F1-581029C4F53A}" dt="2025-04-27T10:05:39.982" v="249" actId="20577"/>
        <pc:sldMkLst>
          <pc:docMk/>
          <pc:sldMk cId="0" sldId="261"/>
        </pc:sldMkLst>
        <pc:spChg chg="mod">
          <ac:chgData name="Alex Zografos" userId="3741629058b89488" providerId="LiveId" clId="{03B900D4-A4B1-4C8F-85F1-581029C4F53A}" dt="2025-04-27T10:04:25.836" v="238"/>
          <ac:spMkLst>
            <pc:docMk/>
            <pc:sldMk cId="0" sldId="261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32:37.706" v="118" actId="26606"/>
          <ac:spMkLst>
            <pc:docMk/>
            <pc:sldMk cId="0" sldId="261"/>
            <ac:spMk id="3" creationId="{00000000-0000-0000-0000-000000000000}"/>
          </ac:spMkLst>
        </pc:spChg>
        <pc:graphicFrameChg chg="add mod">
          <ac:chgData name="Alex Zografos" userId="3741629058b89488" providerId="LiveId" clId="{03B900D4-A4B1-4C8F-85F1-581029C4F53A}" dt="2025-04-27T10:05:39.982" v="249" actId="20577"/>
          <ac:graphicFrameMkLst>
            <pc:docMk/>
            <pc:sldMk cId="0" sldId="261"/>
            <ac:graphicFrameMk id="5" creationId="{68735449-239B-C784-639F-3890A2A4CCA1}"/>
          </ac:graphicFrameMkLst>
        </pc:graphicFrameChg>
      </pc:sldChg>
      <pc:sldChg chg="addSp delSp modSp mod setBg setClrOvrMap delDesignElem">
        <pc:chgData name="Alex Zografos" userId="3741629058b89488" providerId="LiveId" clId="{03B900D4-A4B1-4C8F-85F1-581029C4F53A}" dt="2025-04-27T10:06:10.257" v="253" actId="255"/>
        <pc:sldMkLst>
          <pc:docMk/>
          <pc:sldMk cId="0" sldId="262"/>
        </pc:sldMkLst>
        <pc:spChg chg="mod">
          <ac:chgData name="Alex Zografos" userId="3741629058b89488" providerId="LiveId" clId="{03B900D4-A4B1-4C8F-85F1-581029C4F53A}" dt="2025-04-27T10:05:54.526" v="251" actId="26606"/>
          <ac:spMkLst>
            <pc:docMk/>
            <pc:sldMk cId="0" sldId="262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39:38.959" v="128" actId="26606"/>
          <ac:spMkLst>
            <pc:docMk/>
            <pc:sldMk cId="0" sldId="262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09:39:38.959" v="128" actId="26606"/>
          <ac:spMkLst>
            <pc:docMk/>
            <pc:sldMk cId="0" sldId="262"/>
            <ac:spMk id="5" creationId="{3741B58E-3B65-4A01-A276-975AB2CF8A08}"/>
          </ac:spMkLst>
        </pc:spChg>
        <pc:spChg chg="add del">
          <ac:chgData name="Alex Zografos" userId="3741629058b89488" providerId="LiveId" clId="{03B900D4-A4B1-4C8F-85F1-581029C4F53A}" dt="2025-04-27T09:39:38.959" v="128" actId="26606"/>
          <ac:spMkLst>
            <pc:docMk/>
            <pc:sldMk cId="0" sldId="262"/>
            <ac:spMk id="6" creationId="{7AAC67C3-831B-4AB1-A259-DFB839CAFAFC}"/>
          </ac:spMkLst>
        </pc:spChg>
        <pc:spChg chg="add del">
          <ac:chgData name="Alex Zografos" userId="3741629058b89488" providerId="LiveId" clId="{03B900D4-A4B1-4C8F-85F1-581029C4F53A}" dt="2025-04-27T09:39:38.959" v="128" actId="26606"/>
          <ac:spMkLst>
            <pc:docMk/>
            <pc:sldMk cId="0" sldId="262"/>
            <ac:spMk id="7" creationId="{054B3F04-9EAC-45C0-B3CE-0387EEA10A0C}"/>
          </ac:spMkLst>
        </pc:spChg>
        <pc:spChg chg="add del">
          <ac:chgData name="Alex Zografos" userId="3741629058b89488" providerId="LiveId" clId="{03B900D4-A4B1-4C8F-85F1-581029C4F53A}" dt="2025-04-27T09:33:57.989" v="121"/>
          <ac:spMkLst>
            <pc:docMk/>
            <pc:sldMk cId="0" sldId="262"/>
            <ac:spMk id="8" creationId="{C8DD82D3-D002-45B0-B16A-82B3DA4EFDDB}"/>
          </ac:spMkLst>
        </pc:spChg>
        <pc:spChg chg="add del">
          <ac:chgData name="Alex Zografos" userId="3741629058b89488" providerId="LiveId" clId="{03B900D4-A4B1-4C8F-85F1-581029C4F53A}" dt="2025-04-27T09:39:38.934" v="127" actId="26606"/>
          <ac:spMkLst>
            <pc:docMk/>
            <pc:sldMk cId="0" sldId="262"/>
            <ac:spMk id="9" creationId="{3741B58E-3B65-4A01-A276-975AB2CF8A08}"/>
          </ac:spMkLst>
        </pc:spChg>
        <pc:spChg chg="add del">
          <ac:chgData name="Alex Zografos" userId="3741629058b89488" providerId="LiveId" clId="{03B900D4-A4B1-4C8F-85F1-581029C4F53A}" dt="2025-04-27T09:33:57.989" v="121"/>
          <ac:spMkLst>
            <pc:docMk/>
            <pc:sldMk cId="0" sldId="262"/>
            <ac:spMk id="12" creationId="{4C15B19B-E7BB-4060-B12F-3CDA8EF16A52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2"/>
            <ac:spMk id="13" creationId="{FB5993E2-C02B-4335-ABA5-D8EC465551E3}"/>
          </ac:spMkLst>
        </pc:spChg>
        <pc:spChg chg="add del">
          <ac:chgData name="Alex Zografos" userId="3741629058b89488" providerId="LiveId" clId="{03B900D4-A4B1-4C8F-85F1-581029C4F53A}" dt="2025-04-27T09:39:38.934" v="127" actId="26606"/>
          <ac:spMkLst>
            <pc:docMk/>
            <pc:sldMk cId="0" sldId="262"/>
            <ac:spMk id="14" creationId="{7AAC67C3-831B-4AB1-A259-DFB839CAFAFC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2"/>
            <ac:spMk id="15" creationId="{C0B801A2-5622-4BE8-9AD2-C337A2CD0022}"/>
          </ac:spMkLst>
        </pc:spChg>
        <pc:spChg chg="add del">
          <ac:chgData name="Alex Zografos" userId="3741629058b89488" providerId="LiveId" clId="{03B900D4-A4B1-4C8F-85F1-581029C4F53A}" dt="2025-04-27T09:39:38.934" v="127" actId="26606"/>
          <ac:spMkLst>
            <pc:docMk/>
            <pc:sldMk cId="0" sldId="262"/>
            <ac:spMk id="16" creationId="{054B3F04-9EAC-45C0-B3CE-0387EEA10A0C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2"/>
            <ac:spMk id="17" creationId="{B7AF614F-5BC3-4086-99F5-B87C5847A071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2"/>
            <ac:spMk id="20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2"/>
            <ac:spMk id="21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2"/>
            <ac:spMk id="22" creationId="{6604E3BF-88F7-4D19-BEC9-8486966EA467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2"/>
            <ac:spMk id="23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2"/>
            <ac:spMk id="25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2"/>
            <ac:spMk id="27" creationId="{6604E3BF-88F7-4D19-BEC9-8486966EA467}"/>
          </ac:spMkLst>
        </pc:spChg>
        <pc:graphicFrameChg chg="add mod modGraphic">
          <ac:chgData name="Alex Zografos" userId="3741629058b89488" providerId="LiveId" clId="{03B900D4-A4B1-4C8F-85F1-581029C4F53A}" dt="2025-04-27T10:06:10.257" v="253" actId="255"/>
          <ac:graphicFrameMkLst>
            <pc:docMk/>
            <pc:sldMk cId="0" sldId="262"/>
            <ac:graphicFrameMk id="18" creationId="{A605F979-1A66-EAA4-F392-E63C9DAA9826}"/>
          </ac:graphicFrameMkLst>
        </pc:graphicFrameChg>
        <pc:cxnChg chg="add del">
          <ac:chgData name="Alex Zografos" userId="3741629058b89488" providerId="LiveId" clId="{03B900D4-A4B1-4C8F-85F1-581029C4F53A}" dt="2025-04-27T09:33:57.989" v="121"/>
          <ac:cxnSpMkLst>
            <pc:docMk/>
            <pc:sldMk cId="0" sldId="262"/>
            <ac:cxnSpMk id="10" creationId="{9F09C252-16FE-4557-AD6D-BB5CA773496C}"/>
          </ac:cxnSpMkLst>
        </pc:cxnChg>
      </pc:sldChg>
      <pc:sldChg chg="addSp delSp modSp mod setBg delDesignElem">
        <pc:chgData name="Alex Zografos" userId="3741629058b89488" providerId="LiveId" clId="{03B900D4-A4B1-4C8F-85F1-581029C4F53A}" dt="2025-04-27T10:05:48.495" v="250" actId="26606"/>
        <pc:sldMkLst>
          <pc:docMk/>
          <pc:sldMk cId="0" sldId="263"/>
        </pc:sldMkLst>
        <pc:spChg chg="mod">
          <ac:chgData name="Alex Zografos" userId="3741629058b89488" providerId="LiveId" clId="{03B900D4-A4B1-4C8F-85F1-581029C4F53A}" dt="2025-04-27T10:05:48.495" v="250" actId="26606"/>
          <ac:spMkLst>
            <pc:docMk/>
            <pc:sldMk cId="0" sldId="263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43:04.861" v="164" actId="26606"/>
          <ac:spMkLst>
            <pc:docMk/>
            <pc:sldMk cId="0" sldId="263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3"/>
            <ac:spMk id="7" creationId="{36AC2BAA-E39B-42F3-BC05-56D2BFB2EBB0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3"/>
            <ac:spMk id="8" creationId="{CECF0FC6-D57B-48B6-9036-F4FFD91A4B34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3"/>
            <ac:spMk id="9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3"/>
            <ac:spMk id="10" creationId="{717A211C-5863-4303-AC3D-AEBFDF6D6A4C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3"/>
            <ac:spMk id="11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3"/>
            <ac:spMk id="12" creationId="{087519CD-2FFF-42E3-BB0C-FEAA828BA5DB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3"/>
            <ac:spMk id="13" creationId="{6604E3BF-88F7-4D19-BEC9-8486966EA467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3"/>
            <ac:spMk id="14" creationId="{36075DF2-7411-47B8-B875-5250A8B9390E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3"/>
            <ac:spMk id="15" creationId="{C36A3377-3BE1-4747-AB6F-4B5C5D424ACD}"/>
          </ac:spMkLst>
        </pc:spChg>
        <pc:graphicFrameChg chg="add mod modGraphic">
          <ac:chgData name="Alex Zografos" userId="3741629058b89488" providerId="LiveId" clId="{03B900D4-A4B1-4C8F-85F1-581029C4F53A}" dt="2025-04-27T10:05:48.495" v="250" actId="26606"/>
          <ac:graphicFrameMkLst>
            <pc:docMk/>
            <pc:sldMk cId="0" sldId="263"/>
            <ac:graphicFrameMk id="5" creationId="{93D85F9C-056F-5BF8-D1AE-81145F0D5354}"/>
          </ac:graphicFrameMkLst>
        </pc:graphicFrameChg>
      </pc:sldChg>
      <pc:sldChg chg="addSp delSp modSp mod setBg delDesignElem">
        <pc:chgData name="Alex Zografos" userId="3741629058b89488" providerId="LiveId" clId="{03B900D4-A4B1-4C8F-85F1-581029C4F53A}" dt="2025-04-27T10:06:33.760" v="254" actId="26606"/>
        <pc:sldMkLst>
          <pc:docMk/>
          <pc:sldMk cId="0" sldId="264"/>
        </pc:sldMkLst>
        <pc:spChg chg="mod">
          <ac:chgData name="Alex Zografos" userId="3741629058b89488" providerId="LiveId" clId="{03B900D4-A4B1-4C8F-85F1-581029C4F53A}" dt="2025-04-27T10:06:33.760" v="254" actId="26606"/>
          <ac:spMkLst>
            <pc:docMk/>
            <pc:sldMk cId="0" sldId="264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41:23.128" v="147" actId="26606"/>
          <ac:spMkLst>
            <pc:docMk/>
            <pc:sldMk cId="0" sldId="264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10:02:06.689" v="224" actId="26606"/>
          <ac:spMkLst>
            <pc:docMk/>
            <pc:sldMk cId="0" sldId="264"/>
            <ac:spMk id="7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10:02:06.689" v="224" actId="26606"/>
          <ac:spMkLst>
            <pc:docMk/>
            <pc:sldMk cId="0" sldId="264"/>
            <ac:spMk id="8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4"/>
            <ac:spMk id="9" creationId="{FB5993E2-C02B-4335-ABA5-D8EC465551E3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4"/>
            <ac:spMk id="10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4"/>
            <ac:spMk id="11" creationId="{C0B801A2-5622-4BE8-9AD2-C337A2CD0022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4"/>
            <ac:spMk id="12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09:42:22.277" v="157"/>
          <ac:spMkLst>
            <pc:docMk/>
            <pc:sldMk cId="0" sldId="264"/>
            <ac:spMk id="13" creationId="{B7AF614F-5BC3-4086-99F5-B87C5847A071}"/>
          </ac:spMkLst>
        </pc:spChg>
        <pc:spChg chg="add del">
          <ac:chgData name="Alex Zografos" userId="3741629058b89488" providerId="LiveId" clId="{03B900D4-A4B1-4C8F-85F1-581029C4F53A}" dt="2025-04-27T09:44:52.436" v="181"/>
          <ac:spMkLst>
            <pc:docMk/>
            <pc:sldMk cId="0" sldId="264"/>
            <ac:spMk id="14" creationId="{6604E3BF-88F7-4D19-BEC9-8486966EA467}"/>
          </ac:spMkLst>
        </pc:spChg>
        <pc:spChg chg="add del">
          <ac:chgData name="Alex Zografos" userId="3741629058b89488" providerId="LiveId" clId="{03B900D4-A4B1-4C8F-85F1-581029C4F53A}" dt="2025-04-27T10:02:06.689" v="224" actId="26606"/>
          <ac:spMkLst>
            <pc:docMk/>
            <pc:sldMk cId="0" sldId="264"/>
            <ac:spMk id="15" creationId="{6604E3BF-88F7-4D19-BEC9-8486966EA467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4"/>
            <ac:spMk id="17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4"/>
            <ac:spMk id="18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10:04:25.836" v="238"/>
          <ac:spMkLst>
            <pc:docMk/>
            <pc:sldMk cId="0" sldId="264"/>
            <ac:spMk id="19" creationId="{6604E3BF-88F7-4D19-BEC9-8486966EA467}"/>
          </ac:spMkLst>
        </pc:spChg>
        <pc:graphicFrameChg chg="add mod modGraphic">
          <ac:chgData name="Alex Zografos" userId="3741629058b89488" providerId="LiveId" clId="{03B900D4-A4B1-4C8F-85F1-581029C4F53A}" dt="2025-04-27T10:06:33.760" v="254" actId="26606"/>
          <ac:graphicFrameMkLst>
            <pc:docMk/>
            <pc:sldMk cId="0" sldId="264"/>
            <ac:graphicFrameMk id="5" creationId="{B4E3069A-221B-8A07-F6A7-87CD29574952}"/>
          </ac:graphicFrameMkLst>
        </pc:graphicFrameChg>
      </pc:sldChg>
      <pc:sldChg chg="addSp delSp modSp mod setBg delDesignElem">
        <pc:chgData name="Alex Zografos" userId="3741629058b89488" providerId="LiveId" clId="{03B900D4-A4B1-4C8F-85F1-581029C4F53A}" dt="2025-04-27T10:04:41.544" v="241" actId="20577"/>
        <pc:sldMkLst>
          <pc:docMk/>
          <pc:sldMk cId="0" sldId="265"/>
        </pc:sldMkLst>
        <pc:spChg chg="mod">
          <ac:chgData name="Alex Zografos" userId="3741629058b89488" providerId="LiveId" clId="{03B900D4-A4B1-4C8F-85F1-581029C4F53A}" dt="2025-04-27T10:04:33.902" v="239" actId="26606"/>
          <ac:spMkLst>
            <pc:docMk/>
            <pc:sldMk cId="0" sldId="265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44:55.294" v="182" actId="26606"/>
          <ac:spMkLst>
            <pc:docMk/>
            <pc:sldMk cId="0" sldId="265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10:01:57.195" v="222"/>
          <ac:spMkLst>
            <pc:docMk/>
            <pc:sldMk cId="0" sldId="265"/>
            <ac:spMk id="9" creationId="{9F5E263C-FB7E-4A3E-AD04-5140CD3D1D97}"/>
          </ac:spMkLst>
        </pc:spChg>
        <pc:spChg chg="add del">
          <ac:chgData name="Alex Zografos" userId="3741629058b89488" providerId="LiveId" clId="{03B900D4-A4B1-4C8F-85F1-581029C4F53A}" dt="2025-04-27T10:01:57.195" v="222"/>
          <ac:spMkLst>
            <pc:docMk/>
            <pc:sldMk cId="0" sldId="265"/>
            <ac:spMk id="11" creationId="{9E65ED8C-90F7-4EB0-ACCB-64AEF411E8B9}"/>
          </ac:spMkLst>
        </pc:spChg>
        <pc:spChg chg="add del">
          <ac:chgData name="Alex Zografos" userId="3741629058b89488" providerId="LiveId" clId="{03B900D4-A4B1-4C8F-85F1-581029C4F53A}" dt="2025-04-27T10:01:57.195" v="222"/>
          <ac:spMkLst>
            <pc:docMk/>
            <pc:sldMk cId="0" sldId="265"/>
            <ac:spMk id="13" creationId="{6604E3BF-88F7-4D19-BEC9-8486966EA467}"/>
          </ac:spMkLst>
        </pc:spChg>
        <pc:graphicFrameChg chg="add mod modGraphic">
          <ac:chgData name="Alex Zografos" userId="3741629058b89488" providerId="LiveId" clId="{03B900D4-A4B1-4C8F-85F1-581029C4F53A}" dt="2025-04-27T10:04:41.544" v="241" actId="20577"/>
          <ac:graphicFrameMkLst>
            <pc:docMk/>
            <pc:sldMk cId="0" sldId="265"/>
            <ac:graphicFrameMk id="5" creationId="{B088BA27-3A06-7751-39FC-BBB5F02A4A9A}"/>
          </ac:graphicFrameMkLst>
        </pc:graphicFrameChg>
      </pc:sldChg>
      <pc:sldChg chg="addSp delSp modSp mod setBg delDesignElem">
        <pc:chgData name="Alex Zografos" userId="3741629058b89488" providerId="LiveId" clId="{03B900D4-A4B1-4C8F-85F1-581029C4F53A}" dt="2025-04-27T10:07:18.688" v="256" actId="20577"/>
        <pc:sldMkLst>
          <pc:docMk/>
          <pc:sldMk cId="0" sldId="266"/>
        </pc:sldMkLst>
        <pc:spChg chg="mod">
          <ac:chgData name="Alex Zografos" userId="3741629058b89488" providerId="LiveId" clId="{03B900D4-A4B1-4C8F-85F1-581029C4F53A}" dt="2025-04-27T09:49:41.292" v="188" actId="26606"/>
          <ac:spMkLst>
            <pc:docMk/>
            <pc:sldMk cId="0" sldId="266"/>
            <ac:spMk id="2" creationId="{00000000-0000-0000-0000-000000000000}"/>
          </ac:spMkLst>
        </pc:spChg>
        <pc:spChg chg="mod">
          <ac:chgData name="Alex Zografos" userId="3741629058b89488" providerId="LiveId" clId="{03B900D4-A4B1-4C8F-85F1-581029C4F53A}" dt="2025-04-27T10:07:18.688" v="256" actId="20577"/>
          <ac:spMkLst>
            <pc:docMk/>
            <pc:sldMk cId="0" sldId="266"/>
            <ac:spMk id="3" creationId="{00000000-0000-0000-0000-000000000000}"/>
          </ac:spMkLst>
        </pc:spChg>
        <pc:spChg chg="add del">
          <ac:chgData name="Alex Zografos" userId="3741629058b89488" providerId="LiveId" clId="{03B900D4-A4B1-4C8F-85F1-581029C4F53A}" dt="2025-04-27T10:01:57.195" v="222"/>
          <ac:spMkLst>
            <pc:docMk/>
            <pc:sldMk cId="0" sldId="266"/>
            <ac:spMk id="8" creationId="{CECF0FC6-D57B-48B6-9036-F4FFD91A4B34}"/>
          </ac:spMkLst>
        </pc:spChg>
        <pc:spChg chg="add del">
          <ac:chgData name="Alex Zografos" userId="3741629058b89488" providerId="LiveId" clId="{03B900D4-A4B1-4C8F-85F1-581029C4F53A}" dt="2025-04-27T10:01:57.195" v="222"/>
          <ac:spMkLst>
            <pc:docMk/>
            <pc:sldMk cId="0" sldId="266"/>
            <ac:spMk id="10" creationId="{717A211C-5863-4303-AC3D-AEBFDF6D6A4C}"/>
          </ac:spMkLst>
        </pc:spChg>
        <pc:spChg chg="add del">
          <ac:chgData name="Alex Zografos" userId="3741629058b89488" providerId="LiveId" clId="{03B900D4-A4B1-4C8F-85F1-581029C4F53A}" dt="2025-04-27T10:01:57.195" v="222"/>
          <ac:spMkLst>
            <pc:docMk/>
            <pc:sldMk cId="0" sldId="266"/>
            <ac:spMk id="12" creationId="{087519CD-2FFF-42E3-BB0C-FEAA828BA5DB}"/>
          </ac:spMkLst>
        </pc:spChg>
      </pc:sldChg>
      <pc:sldChg chg="addSp delSp modSp mod">
        <pc:chgData name="Alex Zografos" userId="3741629058b89488" providerId="LiveId" clId="{03B900D4-A4B1-4C8F-85F1-581029C4F53A}" dt="2025-04-27T09:53:58.206" v="206" actId="1076"/>
        <pc:sldMkLst>
          <pc:docMk/>
          <pc:sldMk cId="0" sldId="267"/>
        </pc:sldMkLst>
        <pc:spChg chg="mod">
          <ac:chgData name="Alex Zografos" userId="3741629058b89488" providerId="LiveId" clId="{03B900D4-A4B1-4C8F-85F1-581029C4F53A}" dt="2025-04-27T09:51:03.989" v="201" actId="1076"/>
          <ac:spMkLst>
            <pc:docMk/>
            <pc:sldMk cId="0" sldId="267"/>
            <ac:spMk id="2" creationId="{00000000-0000-0000-0000-000000000000}"/>
          </ac:spMkLst>
        </pc:spChg>
        <pc:spChg chg="del mod">
          <ac:chgData name="Alex Zografos" userId="3741629058b89488" providerId="LiveId" clId="{03B900D4-A4B1-4C8F-85F1-581029C4F53A}" dt="2025-04-27T09:50:45.732" v="198" actId="21"/>
          <ac:spMkLst>
            <pc:docMk/>
            <pc:sldMk cId="0" sldId="267"/>
            <ac:spMk id="3" creationId="{00000000-0000-0000-0000-000000000000}"/>
          </ac:spMkLst>
        </pc:spChg>
        <pc:spChg chg="add del mod">
          <ac:chgData name="Alex Zografos" userId="3741629058b89488" providerId="LiveId" clId="{03B900D4-A4B1-4C8F-85F1-581029C4F53A}" dt="2025-04-27T09:50:51.732" v="199" actId="21"/>
          <ac:spMkLst>
            <pc:docMk/>
            <pc:sldMk cId="0" sldId="267"/>
            <ac:spMk id="5" creationId="{CBA491BB-5E94-1924-6A52-6303C9A46446}"/>
          </ac:spMkLst>
        </pc:spChg>
        <pc:picChg chg="add mod">
          <ac:chgData name="Alex Zografos" userId="3741629058b89488" providerId="LiveId" clId="{03B900D4-A4B1-4C8F-85F1-581029C4F53A}" dt="2025-04-27T09:53:58.206" v="206" actId="1076"/>
          <ac:picMkLst>
            <pc:docMk/>
            <pc:sldMk cId="0" sldId="267"/>
            <ac:picMk id="1026" creationId="{AFB93DFA-A7A7-DB93-6439-A46A7C1D1411}"/>
          </ac:picMkLst>
        </pc:picChg>
      </pc:sldChg>
      <pc:sldChg chg="new del">
        <pc:chgData name="Alex Zografos" userId="3741629058b89488" providerId="LiveId" clId="{03B900D4-A4B1-4C8F-85F1-581029C4F53A}" dt="2025-04-27T10:04:20.742" v="234" actId="2696"/>
        <pc:sldMkLst>
          <pc:docMk/>
          <pc:sldMk cId="3891109033" sldId="268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7ECF47-0535-46E9-8E99-DCC99EDF0D4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0B3D22B-0323-4E72-8D37-4F11107981E9}">
      <dgm:prSet/>
      <dgm:spPr/>
      <dgm:t>
        <a:bodyPr/>
        <a:lstStyle/>
        <a:p>
          <a:r>
            <a:rPr lang="en-US" dirty="0"/>
            <a:t> </a:t>
          </a:r>
          <a:r>
            <a:rPr lang="en-US" dirty="0" err="1"/>
            <a:t>Φωτοηλεκτρικό</a:t>
          </a:r>
          <a:r>
            <a:rPr lang="en-US" dirty="0"/>
            <a:t> φα</a:t>
          </a:r>
          <a:r>
            <a:rPr lang="en-US" dirty="0" err="1"/>
            <a:t>ινόμενο</a:t>
          </a:r>
          <a:endParaRPr lang="en-US" dirty="0"/>
        </a:p>
      </dgm:t>
    </dgm:pt>
    <dgm:pt modelId="{37D6AC35-0651-4EE9-BBD6-12D57F42EC6A}" type="parTrans" cxnId="{E4D5D2D9-5475-4EEF-83DF-5B99A2C94A96}">
      <dgm:prSet/>
      <dgm:spPr/>
      <dgm:t>
        <a:bodyPr/>
        <a:lstStyle/>
        <a:p>
          <a:endParaRPr lang="en-US"/>
        </a:p>
      </dgm:t>
    </dgm:pt>
    <dgm:pt modelId="{83FE0DD3-C9E2-42D7-BEFA-53316C094ADD}" type="sibTrans" cxnId="{E4D5D2D9-5475-4EEF-83DF-5B99A2C94A96}">
      <dgm:prSet/>
      <dgm:spPr/>
      <dgm:t>
        <a:bodyPr/>
        <a:lstStyle/>
        <a:p>
          <a:endParaRPr lang="en-US"/>
        </a:p>
      </dgm:t>
    </dgm:pt>
    <dgm:pt modelId="{258B8D94-57ED-4F56-80D9-797F5D36138A}">
      <dgm:prSet/>
      <dgm:spPr/>
      <dgm:t>
        <a:bodyPr/>
        <a:lstStyle/>
        <a:p>
          <a:r>
            <a:rPr lang="en-US" dirty="0" err="1"/>
            <a:t>Το</a:t>
          </a:r>
          <a:r>
            <a:rPr lang="en-US" dirty="0"/>
            <a:t> </a:t>
          </a:r>
          <a:r>
            <a:rPr lang="en-US" dirty="0" err="1"/>
            <a:t>φως</a:t>
          </a:r>
          <a:r>
            <a:rPr lang="en-US" dirty="0"/>
            <a:t> απ</a:t>
          </a:r>
          <a:r>
            <a:rPr lang="en-US" dirty="0" err="1"/>
            <a:t>ελευθερώνει</a:t>
          </a:r>
          <a:r>
            <a:rPr lang="en-US" dirty="0"/>
            <a:t> </a:t>
          </a:r>
          <a:r>
            <a:rPr lang="en-US" dirty="0" err="1"/>
            <a:t>ηλεκτρόνι</a:t>
          </a:r>
          <a:r>
            <a:rPr lang="en-US" dirty="0"/>
            <a:t>α</a:t>
          </a:r>
        </a:p>
      </dgm:t>
    </dgm:pt>
    <dgm:pt modelId="{9FCEF897-887F-4BF0-AB00-F5498A816C36}" type="parTrans" cxnId="{32B63E75-1527-444E-92DC-BE9CA104AA3F}">
      <dgm:prSet/>
      <dgm:spPr/>
      <dgm:t>
        <a:bodyPr/>
        <a:lstStyle/>
        <a:p>
          <a:endParaRPr lang="en-US"/>
        </a:p>
      </dgm:t>
    </dgm:pt>
    <dgm:pt modelId="{619745D6-FF56-4F49-B59B-71E717C72791}" type="sibTrans" cxnId="{32B63E75-1527-444E-92DC-BE9CA104AA3F}">
      <dgm:prSet/>
      <dgm:spPr/>
      <dgm:t>
        <a:bodyPr/>
        <a:lstStyle/>
        <a:p>
          <a:endParaRPr lang="en-US"/>
        </a:p>
      </dgm:t>
    </dgm:pt>
    <dgm:pt modelId="{ECB21744-FF95-4CD8-8F24-29A9FFF53955}">
      <dgm:prSet/>
      <dgm:spPr/>
      <dgm:t>
        <a:bodyPr/>
        <a:lstStyle/>
        <a:p>
          <a:r>
            <a:rPr lang="en-US" dirty="0"/>
            <a:t> </a:t>
          </a:r>
          <a:r>
            <a:rPr lang="en-US" dirty="0" err="1"/>
            <a:t>Δημιουργείτ</a:t>
          </a:r>
          <a:r>
            <a:rPr lang="en-US" dirty="0"/>
            <a:t>αι ρεύμα</a:t>
          </a:r>
        </a:p>
      </dgm:t>
    </dgm:pt>
    <dgm:pt modelId="{8AC12102-BE50-401B-B6E4-4B9ABD08BFE8}" type="parTrans" cxnId="{43605980-4D06-4B59-BD46-A42E3C9ABC70}">
      <dgm:prSet/>
      <dgm:spPr/>
      <dgm:t>
        <a:bodyPr/>
        <a:lstStyle/>
        <a:p>
          <a:endParaRPr lang="en-US"/>
        </a:p>
      </dgm:t>
    </dgm:pt>
    <dgm:pt modelId="{D670A4E1-B6D9-4633-B52E-1AEF8D4D94BC}" type="sibTrans" cxnId="{43605980-4D06-4B59-BD46-A42E3C9ABC70}">
      <dgm:prSet/>
      <dgm:spPr/>
      <dgm:t>
        <a:bodyPr/>
        <a:lstStyle/>
        <a:p>
          <a:endParaRPr lang="en-US"/>
        </a:p>
      </dgm:t>
    </dgm:pt>
    <dgm:pt modelId="{D5C9A5BB-FC5B-4AA3-862F-B3B33ED3C783}" type="pres">
      <dgm:prSet presAssocID="{397ECF47-0535-46E9-8E99-DCC99EDF0D4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88A87E-072F-498B-93FC-2F1ADA91D689}" type="pres">
      <dgm:prSet presAssocID="{10B3D22B-0323-4E72-8D37-4F11107981E9}" presName="hierRoot1" presStyleCnt="0"/>
      <dgm:spPr/>
    </dgm:pt>
    <dgm:pt modelId="{2DE732CF-B15F-4E96-96C8-7770B0D17A7E}" type="pres">
      <dgm:prSet presAssocID="{10B3D22B-0323-4E72-8D37-4F11107981E9}" presName="composite" presStyleCnt="0"/>
      <dgm:spPr/>
    </dgm:pt>
    <dgm:pt modelId="{3F18FA54-9C6D-4847-B30A-3170E3FC1D69}" type="pres">
      <dgm:prSet presAssocID="{10B3D22B-0323-4E72-8D37-4F11107981E9}" presName="background" presStyleLbl="node0" presStyleIdx="0" presStyleCnt="3"/>
      <dgm:spPr/>
    </dgm:pt>
    <dgm:pt modelId="{64600857-77B1-4CC1-A507-ED9F0A9ADF6E}" type="pres">
      <dgm:prSet presAssocID="{10B3D22B-0323-4E72-8D37-4F11107981E9}" presName="text" presStyleLbl="fgAcc0" presStyleIdx="0" presStyleCnt="3">
        <dgm:presLayoutVars>
          <dgm:chPref val="3"/>
        </dgm:presLayoutVars>
      </dgm:prSet>
      <dgm:spPr/>
    </dgm:pt>
    <dgm:pt modelId="{52C27558-60AE-4521-B826-5EF1CD5A0D54}" type="pres">
      <dgm:prSet presAssocID="{10B3D22B-0323-4E72-8D37-4F11107981E9}" presName="hierChild2" presStyleCnt="0"/>
      <dgm:spPr/>
    </dgm:pt>
    <dgm:pt modelId="{F641CB81-B61A-41F2-8F2A-AB97B7DB321D}" type="pres">
      <dgm:prSet presAssocID="{258B8D94-57ED-4F56-80D9-797F5D36138A}" presName="hierRoot1" presStyleCnt="0"/>
      <dgm:spPr/>
    </dgm:pt>
    <dgm:pt modelId="{B4ADCB32-5175-41A8-BC6D-DEC07B7CB8A1}" type="pres">
      <dgm:prSet presAssocID="{258B8D94-57ED-4F56-80D9-797F5D36138A}" presName="composite" presStyleCnt="0"/>
      <dgm:spPr/>
    </dgm:pt>
    <dgm:pt modelId="{F760E2B8-40C4-4339-B7DE-34C70B983F9F}" type="pres">
      <dgm:prSet presAssocID="{258B8D94-57ED-4F56-80D9-797F5D36138A}" presName="background" presStyleLbl="node0" presStyleIdx="1" presStyleCnt="3"/>
      <dgm:spPr/>
    </dgm:pt>
    <dgm:pt modelId="{1782627A-065E-41D6-939E-CDEFC2C96E98}" type="pres">
      <dgm:prSet presAssocID="{258B8D94-57ED-4F56-80D9-797F5D36138A}" presName="text" presStyleLbl="fgAcc0" presStyleIdx="1" presStyleCnt="3">
        <dgm:presLayoutVars>
          <dgm:chPref val="3"/>
        </dgm:presLayoutVars>
      </dgm:prSet>
      <dgm:spPr/>
    </dgm:pt>
    <dgm:pt modelId="{3A7D84BB-A86A-4C58-B3E7-4F58294CA892}" type="pres">
      <dgm:prSet presAssocID="{258B8D94-57ED-4F56-80D9-797F5D36138A}" presName="hierChild2" presStyleCnt="0"/>
      <dgm:spPr/>
    </dgm:pt>
    <dgm:pt modelId="{E663DF00-CBB0-444F-AECB-D009FCE59107}" type="pres">
      <dgm:prSet presAssocID="{ECB21744-FF95-4CD8-8F24-29A9FFF53955}" presName="hierRoot1" presStyleCnt="0"/>
      <dgm:spPr/>
    </dgm:pt>
    <dgm:pt modelId="{DADE4C40-DEE7-446E-995C-01EA5A32229A}" type="pres">
      <dgm:prSet presAssocID="{ECB21744-FF95-4CD8-8F24-29A9FFF53955}" presName="composite" presStyleCnt="0"/>
      <dgm:spPr/>
    </dgm:pt>
    <dgm:pt modelId="{25AF4852-FD33-4160-BC02-68A9EBD5BE8F}" type="pres">
      <dgm:prSet presAssocID="{ECB21744-FF95-4CD8-8F24-29A9FFF53955}" presName="background" presStyleLbl="node0" presStyleIdx="2" presStyleCnt="3"/>
      <dgm:spPr/>
    </dgm:pt>
    <dgm:pt modelId="{31719D4C-50BC-4FA6-83A3-80FD822780D0}" type="pres">
      <dgm:prSet presAssocID="{ECB21744-FF95-4CD8-8F24-29A9FFF53955}" presName="text" presStyleLbl="fgAcc0" presStyleIdx="2" presStyleCnt="3">
        <dgm:presLayoutVars>
          <dgm:chPref val="3"/>
        </dgm:presLayoutVars>
      </dgm:prSet>
      <dgm:spPr/>
    </dgm:pt>
    <dgm:pt modelId="{849FA26B-869E-4CBB-8708-7D73FE96C3DD}" type="pres">
      <dgm:prSet presAssocID="{ECB21744-FF95-4CD8-8F24-29A9FFF53955}" presName="hierChild2" presStyleCnt="0"/>
      <dgm:spPr/>
    </dgm:pt>
  </dgm:ptLst>
  <dgm:cxnLst>
    <dgm:cxn modelId="{7941C32E-E89A-469C-AD1B-B5256DB1DE5C}" type="presOf" srcId="{10B3D22B-0323-4E72-8D37-4F11107981E9}" destId="{64600857-77B1-4CC1-A507-ED9F0A9ADF6E}" srcOrd="0" destOrd="0" presId="urn:microsoft.com/office/officeart/2005/8/layout/hierarchy1"/>
    <dgm:cxn modelId="{2D519F38-1024-4EFB-9385-A1E37EC22FC2}" type="presOf" srcId="{397ECF47-0535-46E9-8E99-DCC99EDF0D47}" destId="{D5C9A5BB-FC5B-4AA3-862F-B3B33ED3C783}" srcOrd="0" destOrd="0" presId="urn:microsoft.com/office/officeart/2005/8/layout/hierarchy1"/>
    <dgm:cxn modelId="{32B63E75-1527-444E-92DC-BE9CA104AA3F}" srcId="{397ECF47-0535-46E9-8E99-DCC99EDF0D47}" destId="{258B8D94-57ED-4F56-80D9-797F5D36138A}" srcOrd="1" destOrd="0" parTransId="{9FCEF897-887F-4BF0-AB00-F5498A816C36}" sibTransId="{619745D6-FF56-4F49-B59B-71E717C72791}"/>
    <dgm:cxn modelId="{43605980-4D06-4B59-BD46-A42E3C9ABC70}" srcId="{397ECF47-0535-46E9-8E99-DCC99EDF0D47}" destId="{ECB21744-FF95-4CD8-8F24-29A9FFF53955}" srcOrd="2" destOrd="0" parTransId="{8AC12102-BE50-401B-B6E4-4B9ABD08BFE8}" sibTransId="{D670A4E1-B6D9-4633-B52E-1AEF8D4D94BC}"/>
    <dgm:cxn modelId="{430996B5-CEBA-4B35-82CF-5A324179968D}" type="presOf" srcId="{258B8D94-57ED-4F56-80D9-797F5D36138A}" destId="{1782627A-065E-41D6-939E-CDEFC2C96E98}" srcOrd="0" destOrd="0" presId="urn:microsoft.com/office/officeart/2005/8/layout/hierarchy1"/>
    <dgm:cxn modelId="{808DF6C8-CD38-4BA6-B210-807429E706B8}" type="presOf" srcId="{ECB21744-FF95-4CD8-8F24-29A9FFF53955}" destId="{31719D4C-50BC-4FA6-83A3-80FD822780D0}" srcOrd="0" destOrd="0" presId="urn:microsoft.com/office/officeart/2005/8/layout/hierarchy1"/>
    <dgm:cxn modelId="{E4D5D2D9-5475-4EEF-83DF-5B99A2C94A96}" srcId="{397ECF47-0535-46E9-8E99-DCC99EDF0D47}" destId="{10B3D22B-0323-4E72-8D37-4F11107981E9}" srcOrd="0" destOrd="0" parTransId="{37D6AC35-0651-4EE9-BBD6-12D57F42EC6A}" sibTransId="{83FE0DD3-C9E2-42D7-BEFA-53316C094ADD}"/>
    <dgm:cxn modelId="{0C3A7205-23BB-4350-9244-41012D6E41CC}" type="presParOf" srcId="{D5C9A5BB-FC5B-4AA3-862F-B3B33ED3C783}" destId="{2388A87E-072F-498B-93FC-2F1ADA91D689}" srcOrd="0" destOrd="0" presId="urn:microsoft.com/office/officeart/2005/8/layout/hierarchy1"/>
    <dgm:cxn modelId="{1A82B92C-9E21-4FFC-A454-92DC91991E0C}" type="presParOf" srcId="{2388A87E-072F-498B-93FC-2F1ADA91D689}" destId="{2DE732CF-B15F-4E96-96C8-7770B0D17A7E}" srcOrd="0" destOrd="0" presId="urn:microsoft.com/office/officeart/2005/8/layout/hierarchy1"/>
    <dgm:cxn modelId="{D1A7EABB-128F-4A57-9EBA-3FEF1E0FAF08}" type="presParOf" srcId="{2DE732CF-B15F-4E96-96C8-7770B0D17A7E}" destId="{3F18FA54-9C6D-4847-B30A-3170E3FC1D69}" srcOrd="0" destOrd="0" presId="urn:microsoft.com/office/officeart/2005/8/layout/hierarchy1"/>
    <dgm:cxn modelId="{233A8A0F-DFA6-4735-9BCD-F38275C003DC}" type="presParOf" srcId="{2DE732CF-B15F-4E96-96C8-7770B0D17A7E}" destId="{64600857-77B1-4CC1-A507-ED9F0A9ADF6E}" srcOrd="1" destOrd="0" presId="urn:microsoft.com/office/officeart/2005/8/layout/hierarchy1"/>
    <dgm:cxn modelId="{389AE1D5-38E8-4C43-9747-4EDF4F3BAEE5}" type="presParOf" srcId="{2388A87E-072F-498B-93FC-2F1ADA91D689}" destId="{52C27558-60AE-4521-B826-5EF1CD5A0D54}" srcOrd="1" destOrd="0" presId="urn:microsoft.com/office/officeart/2005/8/layout/hierarchy1"/>
    <dgm:cxn modelId="{482954C3-4938-4A05-B7F5-5A141FCDB13C}" type="presParOf" srcId="{D5C9A5BB-FC5B-4AA3-862F-B3B33ED3C783}" destId="{F641CB81-B61A-41F2-8F2A-AB97B7DB321D}" srcOrd="1" destOrd="0" presId="urn:microsoft.com/office/officeart/2005/8/layout/hierarchy1"/>
    <dgm:cxn modelId="{A83781A6-C637-4A1D-8BE4-E70471F029DE}" type="presParOf" srcId="{F641CB81-B61A-41F2-8F2A-AB97B7DB321D}" destId="{B4ADCB32-5175-41A8-BC6D-DEC07B7CB8A1}" srcOrd="0" destOrd="0" presId="urn:microsoft.com/office/officeart/2005/8/layout/hierarchy1"/>
    <dgm:cxn modelId="{778119D1-01E8-4469-9EF7-3236A7BC94CF}" type="presParOf" srcId="{B4ADCB32-5175-41A8-BC6D-DEC07B7CB8A1}" destId="{F760E2B8-40C4-4339-B7DE-34C70B983F9F}" srcOrd="0" destOrd="0" presId="urn:microsoft.com/office/officeart/2005/8/layout/hierarchy1"/>
    <dgm:cxn modelId="{1D337B71-AD18-4D2B-B783-7D898021D6CC}" type="presParOf" srcId="{B4ADCB32-5175-41A8-BC6D-DEC07B7CB8A1}" destId="{1782627A-065E-41D6-939E-CDEFC2C96E98}" srcOrd="1" destOrd="0" presId="urn:microsoft.com/office/officeart/2005/8/layout/hierarchy1"/>
    <dgm:cxn modelId="{A5BF17EA-7998-4705-B339-93EE9A95E57F}" type="presParOf" srcId="{F641CB81-B61A-41F2-8F2A-AB97B7DB321D}" destId="{3A7D84BB-A86A-4C58-B3E7-4F58294CA892}" srcOrd="1" destOrd="0" presId="urn:microsoft.com/office/officeart/2005/8/layout/hierarchy1"/>
    <dgm:cxn modelId="{C56EA857-9DD3-4B62-BCD4-90AD17930298}" type="presParOf" srcId="{D5C9A5BB-FC5B-4AA3-862F-B3B33ED3C783}" destId="{E663DF00-CBB0-444F-AECB-D009FCE59107}" srcOrd="2" destOrd="0" presId="urn:microsoft.com/office/officeart/2005/8/layout/hierarchy1"/>
    <dgm:cxn modelId="{EE27A4EE-B1FF-4FA3-9318-6A5DE40E8896}" type="presParOf" srcId="{E663DF00-CBB0-444F-AECB-D009FCE59107}" destId="{DADE4C40-DEE7-446E-995C-01EA5A32229A}" srcOrd="0" destOrd="0" presId="urn:microsoft.com/office/officeart/2005/8/layout/hierarchy1"/>
    <dgm:cxn modelId="{16050F56-AE1D-41A5-A49A-0D04B44B971C}" type="presParOf" srcId="{DADE4C40-DEE7-446E-995C-01EA5A32229A}" destId="{25AF4852-FD33-4160-BC02-68A9EBD5BE8F}" srcOrd="0" destOrd="0" presId="urn:microsoft.com/office/officeart/2005/8/layout/hierarchy1"/>
    <dgm:cxn modelId="{62CD517B-C77D-4484-8856-70DD2F34CA40}" type="presParOf" srcId="{DADE4C40-DEE7-446E-995C-01EA5A32229A}" destId="{31719D4C-50BC-4FA6-83A3-80FD822780D0}" srcOrd="1" destOrd="0" presId="urn:microsoft.com/office/officeart/2005/8/layout/hierarchy1"/>
    <dgm:cxn modelId="{0AEBD674-4282-4A6C-85BE-05538C167523}" type="presParOf" srcId="{E663DF00-CBB0-444F-AECB-D009FCE59107}" destId="{849FA26B-869E-4CBB-8708-7D73FE96C3D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C2622FA-51BC-48BA-BB13-A2F767A083D5}" type="doc">
      <dgm:prSet loTypeId="urn:microsoft.com/office/officeart/2005/8/layout/defaul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789D95B-F2FE-4B85-8017-0ADFB7711E1E}">
      <dgm:prSet/>
      <dgm:spPr/>
      <dgm:t>
        <a:bodyPr/>
        <a:lstStyle/>
        <a:p>
          <a:r>
            <a:rPr lang="en-US" dirty="0" err="1"/>
            <a:t>Πολυκρυστ</a:t>
          </a:r>
          <a:r>
            <a:rPr lang="en-US" dirty="0"/>
            <a:t>αλλικά: Πιο φθηνά</a:t>
          </a:r>
        </a:p>
      </dgm:t>
    </dgm:pt>
    <dgm:pt modelId="{18D48CB2-59E2-4FB9-9720-18C680E1066B}" type="parTrans" cxnId="{09EC6262-779E-4760-BB68-E928183F2BA8}">
      <dgm:prSet/>
      <dgm:spPr/>
      <dgm:t>
        <a:bodyPr/>
        <a:lstStyle/>
        <a:p>
          <a:endParaRPr lang="en-US"/>
        </a:p>
      </dgm:t>
    </dgm:pt>
    <dgm:pt modelId="{78A4FA84-AC2F-4043-B96A-A43ABC35A3EC}" type="sibTrans" cxnId="{09EC6262-779E-4760-BB68-E928183F2BA8}">
      <dgm:prSet/>
      <dgm:spPr/>
      <dgm:t>
        <a:bodyPr/>
        <a:lstStyle/>
        <a:p>
          <a:endParaRPr lang="en-US"/>
        </a:p>
      </dgm:t>
    </dgm:pt>
    <dgm:pt modelId="{555F95F7-81D7-4BE7-827B-956464D54EF9}">
      <dgm:prSet/>
      <dgm:spPr/>
      <dgm:t>
        <a:bodyPr/>
        <a:lstStyle/>
        <a:p>
          <a:r>
            <a:rPr lang="en-US" dirty="0"/>
            <a:t> Thin-Film: </a:t>
          </a:r>
          <a:r>
            <a:rPr lang="en-US" dirty="0" err="1"/>
            <a:t>Πολύ</a:t>
          </a:r>
          <a:r>
            <a:rPr lang="en-US" dirty="0"/>
            <a:t> </a:t>
          </a:r>
          <a:r>
            <a:rPr lang="en-US" dirty="0" err="1"/>
            <a:t>ελ</a:t>
          </a:r>
          <a:r>
            <a:rPr lang="en-US" dirty="0"/>
            <a:t>αφριά</a:t>
          </a:r>
        </a:p>
      </dgm:t>
    </dgm:pt>
    <dgm:pt modelId="{FC213A08-D404-40C3-95F5-09123E971300}" type="parTrans" cxnId="{66CC9F3D-D5E0-4A98-8C12-7F5A3BCD9737}">
      <dgm:prSet/>
      <dgm:spPr/>
      <dgm:t>
        <a:bodyPr/>
        <a:lstStyle/>
        <a:p>
          <a:endParaRPr lang="en-US"/>
        </a:p>
      </dgm:t>
    </dgm:pt>
    <dgm:pt modelId="{39ACCEC8-70EE-467C-8BF4-EAD642068987}" type="sibTrans" cxnId="{66CC9F3D-D5E0-4A98-8C12-7F5A3BCD9737}">
      <dgm:prSet/>
      <dgm:spPr/>
      <dgm:t>
        <a:bodyPr/>
        <a:lstStyle/>
        <a:p>
          <a:endParaRPr lang="en-US"/>
        </a:p>
      </dgm:t>
    </dgm:pt>
    <dgm:pt modelId="{E0651006-0A8A-4EA1-82FF-F3C7D6D5757F}">
      <dgm:prSet/>
      <dgm:spPr/>
      <dgm:t>
        <a:bodyPr/>
        <a:lstStyle/>
        <a:p>
          <a:r>
            <a:rPr lang="en-US" dirty="0"/>
            <a:t> </a:t>
          </a:r>
          <a:r>
            <a:rPr lang="en-US" dirty="0" err="1"/>
            <a:t>Μονοκρυστ</a:t>
          </a:r>
          <a:r>
            <a:rPr lang="en-US" dirty="0"/>
            <a:t>αλλικά: Υψηλή απόδοση</a:t>
          </a:r>
        </a:p>
      </dgm:t>
    </dgm:pt>
    <dgm:pt modelId="{547BF76F-A276-4E83-858E-2019A69E6453}" type="sibTrans" cxnId="{8DBA61DA-B5A5-48CE-AFC9-A8E32A67E339}">
      <dgm:prSet/>
      <dgm:spPr/>
      <dgm:t>
        <a:bodyPr/>
        <a:lstStyle/>
        <a:p>
          <a:endParaRPr lang="en-US"/>
        </a:p>
      </dgm:t>
    </dgm:pt>
    <dgm:pt modelId="{6ADB978B-B3D1-4C53-B18B-62225B2E9349}" type="parTrans" cxnId="{8DBA61DA-B5A5-48CE-AFC9-A8E32A67E339}">
      <dgm:prSet/>
      <dgm:spPr/>
      <dgm:t>
        <a:bodyPr/>
        <a:lstStyle/>
        <a:p>
          <a:endParaRPr lang="en-US"/>
        </a:p>
      </dgm:t>
    </dgm:pt>
    <dgm:pt modelId="{4DCB0897-1900-474A-943A-F7EFA4F5829A}" type="pres">
      <dgm:prSet presAssocID="{8C2622FA-51BC-48BA-BB13-A2F767A083D5}" presName="diagram" presStyleCnt="0">
        <dgm:presLayoutVars>
          <dgm:dir/>
          <dgm:resizeHandles val="exact"/>
        </dgm:presLayoutVars>
      </dgm:prSet>
      <dgm:spPr/>
    </dgm:pt>
    <dgm:pt modelId="{C910B819-1758-4CBA-84F7-7B04C9A68E7E}" type="pres">
      <dgm:prSet presAssocID="{E0651006-0A8A-4EA1-82FF-F3C7D6D5757F}" presName="node" presStyleLbl="node1" presStyleIdx="0" presStyleCnt="3">
        <dgm:presLayoutVars>
          <dgm:bulletEnabled val="1"/>
        </dgm:presLayoutVars>
      </dgm:prSet>
      <dgm:spPr/>
    </dgm:pt>
    <dgm:pt modelId="{0D9E4BFB-B7A1-46FB-A072-7A09F3DDC051}" type="pres">
      <dgm:prSet presAssocID="{547BF76F-A276-4E83-858E-2019A69E6453}" presName="sibTrans" presStyleCnt="0"/>
      <dgm:spPr/>
    </dgm:pt>
    <dgm:pt modelId="{685C5BEF-EA39-48B4-A416-6F270B7B2DBF}" type="pres">
      <dgm:prSet presAssocID="{F789D95B-F2FE-4B85-8017-0ADFB7711E1E}" presName="node" presStyleLbl="node1" presStyleIdx="1" presStyleCnt="3">
        <dgm:presLayoutVars>
          <dgm:bulletEnabled val="1"/>
        </dgm:presLayoutVars>
      </dgm:prSet>
      <dgm:spPr/>
    </dgm:pt>
    <dgm:pt modelId="{28ED24D1-23B2-4D2A-A326-6D7090CD6736}" type="pres">
      <dgm:prSet presAssocID="{78A4FA84-AC2F-4043-B96A-A43ABC35A3EC}" presName="sibTrans" presStyleCnt="0"/>
      <dgm:spPr/>
    </dgm:pt>
    <dgm:pt modelId="{17359D82-B4E9-46BF-856E-918397169C97}" type="pres">
      <dgm:prSet presAssocID="{555F95F7-81D7-4BE7-827B-956464D54EF9}" presName="node" presStyleLbl="node1" presStyleIdx="2" presStyleCnt="3">
        <dgm:presLayoutVars>
          <dgm:bulletEnabled val="1"/>
        </dgm:presLayoutVars>
      </dgm:prSet>
      <dgm:spPr/>
    </dgm:pt>
  </dgm:ptLst>
  <dgm:cxnLst>
    <dgm:cxn modelId="{9A0F4A0E-B67A-4E53-AF5B-9A1FFF72E43F}" type="presOf" srcId="{F789D95B-F2FE-4B85-8017-0ADFB7711E1E}" destId="{685C5BEF-EA39-48B4-A416-6F270B7B2DBF}" srcOrd="0" destOrd="0" presId="urn:microsoft.com/office/officeart/2005/8/layout/default"/>
    <dgm:cxn modelId="{66CC9F3D-D5E0-4A98-8C12-7F5A3BCD9737}" srcId="{8C2622FA-51BC-48BA-BB13-A2F767A083D5}" destId="{555F95F7-81D7-4BE7-827B-956464D54EF9}" srcOrd="2" destOrd="0" parTransId="{FC213A08-D404-40C3-95F5-09123E971300}" sibTransId="{39ACCEC8-70EE-467C-8BF4-EAD642068987}"/>
    <dgm:cxn modelId="{09EC6262-779E-4760-BB68-E928183F2BA8}" srcId="{8C2622FA-51BC-48BA-BB13-A2F767A083D5}" destId="{F789D95B-F2FE-4B85-8017-0ADFB7711E1E}" srcOrd="1" destOrd="0" parTransId="{18D48CB2-59E2-4FB9-9720-18C680E1066B}" sibTransId="{78A4FA84-AC2F-4043-B96A-A43ABC35A3EC}"/>
    <dgm:cxn modelId="{1BF7DB85-82D8-43EF-9FD6-36502DE1F311}" type="presOf" srcId="{E0651006-0A8A-4EA1-82FF-F3C7D6D5757F}" destId="{C910B819-1758-4CBA-84F7-7B04C9A68E7E}" srcOrd="0" destOrd="0" presId="urn:microsoft.com/office/officeart/2005/8/layout/default"/>
    <dgm:cxn modelId="{DB7C82D6-30BB-465B-BE70-DC8128BB4C19}" type="presOf" srcId="{8C2622FA-51BC-48BA-BB13-A2F767A083D5}" destId="{4DCB0897-1900-474A-943A-F7EFA4F5829A}" srcOrd="0" destOrd="0" presId="urn:microsoft.com/office/officeart/2005/8/layout/default"/>
    <dgm:cxn modelId="{8DBA61DA-B5A5-48CE-AFC9-A8E32A67E339}" srcId="{8C2622FA-51BC-48BA-BB13-A2F767A083D5}" destId="{E0651006-0A8A-4EA1-82FF-F3C7D6D5757F}" srcOrd="0" destOrd="0" parTransId="{6ADB978B-B3D1-4C53-B18B-62225B2E9349}" sibTransId="{547BF76F-A276-4E83-858E-2019A69E6453}"/>
    <dgm:cxn modelId="{C99082E0-125E-4B15-992A-084A81C1CBE1}" type="presOf" srcId="{555F95F7-81D7-4BE7-827B-956464D54EF9}" destId="{17359D82-B4E9-46BF-856E-918397169C97}" srcOrd="0" destOrd="0" presId="urn:microsoft.com/office/officeart/2005/8/layout/default"/>
    <dgm:cxn modelId="{4135E8DA-EAD3-47BE-A5E7-CE68DA385DA3}" type="presParOf" srcId="{4DCB0897-1900-474A-943A-F7EFA4F5829A}" destId="{C910B819-1758-4CBA-84F7-7B04C9A68E7E}" srcOrd="0" destOrd="0" presId="urn:microsoft.com/office/officeart/2005/8/layout/default"/>
    <dgm:cxn modelId="{D2D37CB3-8792-4D3B-B243-BC6487BF855F}" type="presParOf" srcId="{4DCB0897-1900-474A-943A-F7EFA4F5829A}" destId="{0D9E4BFB-B7A1-46FB-A072-7A09F3DDC051}" srcOrd="1" destOrd="0" presId="urn:microsoft.com/office/officeart/2005/8/layout/default"/>
    <dgm:cxn modelId="{CD218C13-298B-4853-B9F8-D393DD5476E8}" type="presParOf" srcId="{4DCB0897-1900-474A-943A-F7EFA4F5829A}" destId="{685C5BEF-EA39-48B4-A416-6F270B7B2DBF}" srcOrd="2" destOrd="0" presId="urn:microsoft.com/office/officeart/2005/8/layout/default"/>
    <dgm:cxn modelId="{7F5A61D5-C8A5-4B24-90D3-9454C3EB921C}" type="presParOf" srcId="{4DCB0897-1900-474A-943A-F7EFA4F5829A}" destId="{28ED24D1-23B2-4D2A-A326-6D7090CD6736}" srcOrd="3" destOrd="0" presId="urn:microsoft.com/office/officeart/2005/8/layout/default"/>
    <dgm:cxn modelId="{56383152-CA4B-4212-AA33-BE611065E15B}" type="presParOf" srcId="{4DCB0897-1900-474A-943A-F7EFA4F5829A}" destId="{17359D82-B4E9-46BF-856E-918397169C97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93301A-E9C0-433C-8030-82034451A3E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0677703-3138-454B-A60C-0241169B8933}">
      <dgm:prSet custT="1"/>
      <dgm:spPr/>
      <dgm:t>
        <a:bodyPr/>
        <a:lstStyle/>
        <a:p>
          <a:r>
            <a:rPr lang="en-US" sz="3200" dirty="0"/>
            <a:t> </a:t>
          </a:r>
          <a:r>
            <a:rPr lang="en-US" sz="2800" dirty="0"/>
            <a:t>Απ</a:t>
          </a:r>
          <a:r>
            <a:rPr lang="en-US" sz="2800" dirty="0" err="1"/>
            <a:t>όδοση</a:t>
          </a:r>
          <a:r>
            <a:rPr lang="en-US" sz="2800" dirty="0"/>
            <a:t>: 15%–22%</a:t>
          </a:r>
        </a:p>
      </dgm:t>
    </dgm:pt>
    <dgm:pt modelId="{EE1F80BA-5263-4AF0-8BF4-A7D95B0C7FB8}" type="parTrans" cxnId="{2B4180BC-FF6B-4EB4-BD99-90D0378AFB60}">
      <dgm:prSet/>
      <dgm:spPr/>
      <dgm:t>
        <a:bodyPr/>
        <a:lstStyle/>
        <a:p>
          <a:endParaRPr lang="en-US"/>
        </a:p>
      </dgm:t>
    </dgm:pt>
    <dgm:pt modelId="{34A1C931-AC00-4B6A-85F0-C980B0065177}" type="sibTrans" cxnId="{2B4180BC-FF6B-4EB4-BD99-90D0378AFB60}">
      <dgm:prSet/>
      <dgm:spPr/>
      <dgm:t>
        <a:bodyPr/>
        <a:lstStyle/>
        <a:p>
          <a:endParaRPr lang="en-US"/>
        </a:p>
      </dgm:t>
    </dgm:pt>
    <dgm:pt modelId="{171A164E-DB20-4893-8978-AED19B7337B4}">
      <dgm:prSet custT="1"/>
      <dgm:spPr/>
      <dgm:t>
        <a:bodyPr/>
        <a:lstStyle/>
        <a:p>
          <a:r>
            <a:rPr lang="en-US" sz="4100" dirty="0"/>
            <a:t> </a:t>
          </a:r>
          <a:r>
            <a:rPr lang="en-US" sz="2800" dirty="0" err="1"/>
            <a:t>Διάρκει</a:t>
          </a:r>
          <a:r>
            <a:rPr lang="en-US" sz="2800" dirty="0"/>
            <a:t>α ζωής: 25–30 χρόνια</a:t>
          </a:r>
        </a:p>
      </dgm:t>
    </dgm:pt>
    <dgm:pt modelId="{5974D6FA-D4AB-4952-A85D-237602E11599}" type="parTrans" cxnId="{415CB614-F9D5-4E7A-B4DE-2D107BB647E9}">
      <dgm:prSet/>
      <dgm:spPr/>
      <dgm:t>
        <a:bodyPr/>
        <a:lstStyle/>
        <a:p>
          <a:endParaRPr lang="en-US"/>
        </a:p>
      </dgm:t>
    </dgm:pt>
    <dgm:pt modelId="{06748795-2407-4FB3-8E36-8C53801DCB54}" type="sibTrans" cxnId="{415CB614-F9D5-4E7A-B4DE-2D107BB647E9}">
      <dgm:prSet/>
      <dgm:spPr/>
      <dgm:t>
        <a:bodyPr/>
        <a:lstStyle/>
        <a:p>
          <a:endParaRPr lang="en-US"/>
        </a:p>
      </dgm:t>
    </dgm:pt>
    <dgm:pt modelId="{37AB3A2E-B7E3-424A-A7E7-E10817DBC96D}">
      <dgm:prSet custT="1"/>
      <dgm:spPr/>
      <dgm:t>
        <a:bodyPr/>
        <a:lstStyle/>
        <a:p>
          <a:r>
            <a:rPr lang="en-US" sz="4100" dirty="0"/>
            <a:t> </a:t>
          </a:r>
          <a:r>
            <a:rPr lang="en-US" sz="2800" dirty="0"/>
            <a:t>Χα</a:t>
          </a:r>
          <a:r>
            <a:rPr lang="en-US" sz="2800" dirty="0" err="1"/>
            <a:t>μηλή</a:t>
          </a:r>
          <a:r>
            <a:rPr lang="en-US" sz="2800" dirty="0"/>
            <a:t> </a:t>
          </a:r>
          <a:r>
            <a:rPr lang="en-US" sz="2800" dirty="0" err="1"/>
            <a:t>συντήρηση</a:t>
          </a:r>
          <a:endParaRPr lang="en-US" sz="2800" dirty="0"/>
        </a:p>
      </dgm:t>
    </dgm:pt>
    <dgm:pt modelId="{B1ECC8CF-99FC-43D2-8D4D-81F8EC3CF726}" type="parTrans" cxnId="{5D96186F-5B53-42F9-92DA-FEFE1B720043}">
      <dgm:prSet/>
      <dgm:spPr/>
      <dgm:t>
        <a:bodyPr/>
        <a:lstStyle/>
        <a:p>
          <a:endParaRPr lang="en-US"/>
        </a:p>
      </dgm:t>
    </dgm:pt>
    <dgm:pt modelId="{872A3451-087A-4EA4-8D24-FE20249DBEE2}" type="sibTrans" cxnId="{5D96186F-5B53-42F9-92DA-FEFE1B720043}">
      <dgm:prSet/>
      <dgm:spPr/>
      <dgm:t>
        <a:bodyPr/>
        <a:lstStyle/>
        <a:p>
          <a:endParaRPr lang="en-US"/>
        </a:p>
      </dgm:t>
    </dgm:pt>
    <dgm:pt modelId="{136C4A8B-98FF-4420-B55A-2DC63B311D87}" type="pres">
      <dgm:prSet presAssocID="{2793301A-E9C0-433C-8030-82034451A3E4}" presName="linear" presStyleCnt="0">
        <dgm:presLayoutVars>
          <dgm:animLvl val="lvl"/>
          <dgm:resizeHandles val="exact"/>
        </dgm:presLayoutVars>
      </dgm:prSet>
      <dgm:spPr/>
    </dgm:pt>
    <dgm:pt modelId="{567F3271-1F39-467A-880F-89A5CCB5D384}" type="pres">
      <dgm:prSet presAssocID="{80677703-3138-454B-A60C-0241169B8933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0F39F54E-B703-4D6C-AC32-0407A8C4FDD4}" type="pres">
      <dgm:prSet presAssocID="{34A1C931-AC00-4B6A-85F0-C980B0065177}" presName="spacer" presStyleCnt="0"/>
      <dgm:spPr/>
    </dgm:pt>
    <dgm:pt modelId="{97E3881D-F167-4771-BC14-6A83648DC61A}" type="pres">
      <dgm:prSet presAssocID="{171A164E-DB20-4893-8978-AED19B7337B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DFAE1A0-5D6F-4C3E-914D-1B55631599C0}" type="pres">
      <dgm:prSet presAssocID="{06748795-2407-4FB3-8E36-8C53801DCB54}" presName="spacer" presStyleCnt="0"/>
      <dgm:spPr/>
    </dgm:pt>
    <dgm:pt modelId="{784C59D2-1724-4AE3-97CD-3746E4AEF835}" type="pres">
      <dgm:prSet presAssocID="{37AB3A2E-B7E3-424A-A7E7-E10817DBC96D}" presName="parentText" presStyleLbl="node1" presStyleIdx="2" presStyleCnt="3" custLinFactNeighborX="332" custLinFactNeighborY="9989">
        <dgm:presLayoutVars>
          <dgm:chMax val="0"/>
          <dgm:bulletEnabled val="1"/>
        </dgm:presLayoutVars>
      </dgm:prSet>
      <dgm:spPr/>
    </dgm:pt>
  </dgm:ptLst>
  <dgm:cxnLst>
    <dgm:cxn modelId="{7AB04B0F-C69B-4A4F-9C8A-306DE1CAD941}" type="presOf" srcId="{37AB3A2E-B7E3-424A-A7E7-E10817DBC96D}" destId="{784C59D2-1724-4AE3-97CD-3746E4AEF835}" srcOrd="0" destOrd="0" presId="urn:microsoft.com/office/officeart/2005/8/layout/vList2"/>
    <dgm:cxn modelId="{637C7814-511F-4DDD-8C3D-C51CA8F91507}" type="presOf" srcId="{2793301A-E9C0-433C-8030-82034451A3E4}" destId="{136C4A8B-98FF-4420-B55A-2DC63B311D87}" srcOrd="0" destOrd="0" presId="urn:microsoft.com/office/officeart/2005/8/layout/vList2"/>
    <dgm:cxn modelId="{415CB614-F9D5-4E7A-B4DE-2D107BB647E9}" srcId="{2793301A-E9C0-433C-8030-82034451A3E4}" destId="{171A164E-DB20-4893-8978-AED19B7337B4}" srcOrd="1" destOrd="0" parTransId="{5974D6FA-D4AB-4952-A85D-237602E11599}" sibTransId="{06748795-2407-4FB3-8E36-8C53801DCB54}"/>
    <dgm:cxn modelId="{45F8A03D-1230-4422-B72E-AE7B84FF6B10}" type="presOf" srcId="{80677703-3138-454B-A60C-0241169B8933}" destId="{567F3271-1F39-467A-880F-89A5CCB5D384}" srcOrd="0" destOrd="0" presId="urn:microsoft.com/office/officeart/2005/8/layout/vList2"/>
    <dgm:cxn modelId="{5D96186F-5B53-42F9-92DA-FEFE1B720043}" srcId="{2793301A-E9C0-433C-8030-82034451A3E4}" destId="{37AB3A2E-B7E3-424A-A7E7-E10817DBC96D}" srcOrd="2" destOrd="0" parTransId="{B1ECC8CF-99FC-43D2-8D4D-81F8EC3CF726}" sibTransId="{872A3451-087A-4EA4-8D24-FE20249DBEE2}"/>
    <dgm:cxn modelId="{2B4180BC-FF6B-4EB4-BD99-90D0378AFB60}" srcId="{2793301A-E9C0-433C-8030-82034451A3E4}" destId="{80677703-3138-454B-A60C-0241169B8933}" srcOrd="0" destOrd="0" parTransId="{EE1F80BA-5263-4AF0-8BF4-A7D95B0C7FB8}" sibTransId="{34A1C931-AC00-4B6A-85F0-C980B0065177}"/>
    <dgm:cxn modelId="{5422E8EA-0645-48DB-8964-27406F821A27}" type="presOf" srcId="{171A164E-DB20-4893-8978-AED19B7337B4}" destId="{97E3881D-F167-4771-BC14-6A83648DC61A}" srcOrd="0" destOrd="0" presId="urn:microsoft.com/office/officeart/2005/8/layout/vList2"/>
    <dgm:cxn modelId="{EE7F0503-DFD2-4FF7-BB53-3E47464C117E}" type="presParOf" srcId="{136C4A8B-98FF-4420-B55A-2DC63B311D87}" destId="{567F3271-1F39-467A-880F-89A5CCB5D384}" srcOrd="0" destOrd="0" presId="urn:microsoft.com/office/officeart/2005/8/layout/vList2"/>
    <dgm:cxn modelId="{7B2B16FC-B76D-4BD2-9E78-CD4C94A55B61}" type="presParOf" srcId="{136C4A8B-98FF-4420-B55A-2DC63B311D87}" destId="{0F39F54E-B703-4D6C-AC32-0407A8C4FDD4}" srcOrd="1" destOrd="0" presId="urn:microsoft.com/office/officeart/2005/8/layout/vList2"/>
    <dgm:cxn modelId="{E86CDF34-7737-4C96-BC52-10C748A63C5C}" type="presParOf" srcId="{136C4A8B-98FF-4420-B55A-2DC63B311D87}" destId="{97E3881D-F167-4771-BC14-6A83648DC61A}" srcOrd="2" destOrd="0" presId="urn:microsoft.com/office/officeart/2005/8/layout/vList2"/>
    <dgm:cxn modelId="{402A6DC9-7E43-4AB8-A7A4-C16890057340}" type="presParOf" srcId="{136C4A8B-98FF-4420-B55A-2DC63B311D87}" destId="{1DFAE1A0-5D6F-4C3E-914D-1B55631599C0}" srcOrd="3" destOrd="0" presId="urn:microsoft.com/office/officeart/2005/8/layout/vList2"/>
    <dgm:cxn modelId="{4E300157-6DD5-40AC-87FE-9AA7909716DF}" type="presParOf" srcId="{136C4A8B-98FF-4420-B55A-2DC63B311D87}" destId="{784C59D2-1724-4AE3-97CD-3746E4AEF83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0048913-48AB-49D7-85DC-57E0457A4E1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1A8982-7F1F-4071-B729-20A4521A9BAC}">
      <dgm:prSet/>
      <dgm:spPr/>
      <dgm:t>
        <a:bodyPr/>
        <a:lstStyle/>
        <a:p>
          <a:r>
            <a:rPr lang="en-US" dirty="0"/>
            <a:t>Απ</a:t>
          </a:r>
          <a:r>
            <a:rPr lang="en-US" dirty="0" err="1"/>
            <a:t>οθήκευση</a:t>
          </a:r>
          <a:r>
            <a:rPr lang="en-US" dirty="0"/>
            <a:t> </a:t>
          </a:r>
          <a:r>
            <a:rPr lang="en-US" dirty="0" err="1"/>
            <a:t>ηλι</a:t>
          </a:r>
          <a:r>
            <a:rPr lang="en-US" dirty="0"/>
            <a:t>ακής ενέργειας για χρήση χωρίς ήλιο</a:t>
          </a:r>
        </a:p>
      </dgm:t>
    </dgm:pt>
    <dgm:pt modelId="{01E2350A-E8FD-4709-B86B-EEBBDCCB7793}" type="parTrans" cxnId="{5D21E910-88E4-4481-AC98-80C75DF11014}">
      <dgm:prSet/>
      <dgm:spPr/>
      <dgm:t>
        <a:bodyPr/>
        <a:lstStyle/>
        <a:p>
          <a:endParaRPr lang="en-US"/>
        </a:p>
      </dgm:t>
    </dgm:pt>
    <dgm:pt modelId="{8D1DD092-B960-44E3-9D4D-7154BB90E99F}" type="sibTrans" cxnId="{5D21E910-88E4-4481-AC98-80C75DF11014}">
      <dgm:prSet/>
      <dgm:spPr/>
      <dgm:t>
        <a:bodyPr/>
        <a:lstStyle/>
        <a:p>
          <a:endParaRPr lang="en-US"/>
        </a:p>
      </dgm:t>
    </dgm:pt>
    <dgm:pt modelId="{04719526-45FD-4526-9949-C289E173FCFC}">
      <dgm:prSet/>
      <dgm:spPr/>
      <dgm:t>
        <a:bodyPr/>
        <a:lstStyle/>
        <a:p>
          <a:r>
            <a:rPr lang="en-US" dirty="0" err="1"/>
            <a:t>Αυτόνομ</a:t>
          </a:r>
          <a:r>
            <a:rPr lang="en-US" dirty="0"/>
            <a:t>α συστήματα (off-grid) ή υβριδικά (hybrid)</a:t>
          </a:r>
        </a:p>
      </dgm:t>
    </dgm:pt>
    <dgm:pt modelId="{F6EFF164-E05F-47E8-A4F5-9A157EB93C8E}" type="parTrans" cxnId="{B453FFEE-9B43-4037-A118-D09B432736F6}">
      <dgm:prSet/>
      <dgm:spPr/>
      <dgm:t>
        <a:bodyPr/>
        <a:lstStyle/>
        <a:p>
          <a:endParaRPr lang="en-US"/>
        </a:p>
      </dgm:t>
    </dgm:pt>
    <dgm:pt modelId="{3676803D-76FB-41AA-9F2F-76278D72B8FA}" type="sibTrans" cxnId="{B453FFEE-9B43-4037-A118-D09B432736F6}">
      <dgm:prSet/>
      <dgm:spPr/>
      <dgm:t>
        <a:bodyPr/>
        <a:lstStyle/>
        <a:p>
          <a:endParaRPr lang="en-US"/>
        </a:p>
      </dgm:t>
    </dgm:pt>
    <dgm:pt modelId="{4581E7B0-4B6D-4970-A132-F198F0DE2334}" type="pres">
      <dgm:prSet presAssocID="{90048913-48AB-49D7-85DC-57E0457A4E1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DAD276E-164B-40E3-BB49-642C199DA556}" type="pres">
      <dgm:prSet presAssocID="{5F1A8982-7F1F-4071-B729-20A4521A9BAC}" presName="hierRoot1" presStyleCnt="0"/>
      <dgm:spPr/>
    </dgm:pt>
    <dgm:pt modelId="{E31BFA74-3E36-40C0-A288-E5A4A3C50895}" type="pres">
      <dgm:prSet presAssocID="{5F1A8982-7F1F-4071-B729-20A4521A9BAC}" presName="composite" presStyleCnt="0"/>
      <dgm:spPr/>
    </dgm:pt>
    <dgm:pt modelId="{2C02A4F2-CDC7-4A9C-B465-05E048D14357}" type="pres">
      <dgm:prSet presAssocID="{5F1A8982-7F1F-4071-B729-20A4521A9BAC}" presName="background" presStyleLbl="node0" presStyleIdx="0" presStyleCnt="2"/>
      <dgm:spPr/>
    </dgm:pt>
    <dgm:pt modelId="{3BE2D461-447F-4D8B-98F4-35FD3FCA4420}" type="pres">
      <dgm:prSet presAssocID="{5F1A8982-7F1F-4071-B729-20A4521A9BAC}" presName="text" presStyleLbl="fgAcc0" presStyleIdx="0" presStyleCnt="2">
        <dgm:presLayoutVars>
          <dgm:chPref val="3"/>
        </dgm:presLayoutVars>
      </dgm:prSet>
      <dgm:spPr/>
    </dgm:pt>
    <dgm:pt modelId="{B3507DFE-E05A-4354-A0DF-02869ACA7E90}" type="pres">
      <dgm:prSet presAssocID="{5F1A8982-7F1F-4071-B729-20A4521A9BAC}" presName="hierChild2" presStyleCnt="0"/>
      <dgm:spPr/>
    </dgm:pt>
    <dgm:pt modelId="{769F70EC-C14C-4935-801C-4E4E2AE117AD}" type="pres">
      <dgm:prSet presAssocID="{04719526-45FD-4526-9949-C289E173FCFC}" presName="hierRoot1" presStyleCnt="0"/>
      <dgm:spPr/>
    </dgm:pt>
    <dgm:pt modelId="{D0E4FCE5-C3EC-41DC-9D8E-DA65BAC64D07}" type="pres">
      <dgm:prSet presAssocID="{04719526-45FD-4526-9949-C289E173FCFC}" presName="composite" presStyleCnt="0"/>
      <dgm:spPr/>
    </dgm:pt>
    <dgm:pt modelId="{913F5AE9-02DF-4708-889B-93F8A1D74A06}" type="pres">
      <dgm:prSet presAssocID="{04719526-45FD-4526-9949-C289E173FCFC}" presName="background" presStyleLbl="node0" presStyleIdx="1" presStyleCnt="2"/>
      <dgm:spPr/>
    </dgm:pt>
    <dgm:pt modelId="{9F54929C-78FE-43A7-B218-ACFA5A960D1C}" type="pres">
      <dgm:prSet presAssocID="{04719526-45FD-4526-9949-C289E173FCFC}" presName="text" presStyleLbl="fgAcc0" presStyleIdx="1" presStyleCnt="2">
        <dgm:presLayoutVars>
          <dgm:chPref val="3"/>
        </dgm:presLayoutVars>
      </dgm:prSet>
      <dgm:spPr/>
    </dgm:pt>
    <dgm:pt modelId="{AA42E66B-9841-4D52-816B-7E9AF7A6BF93}" type="pres">
      <dgm:prSet presAssocID="{04719526-45FD-4526-9949-C289E173FCFC}" presName="hierChild2" presStyleCnt="0"/>
      <dgm:spPr/>
    </dgm:pt>
  </dgm:ptLst>
  <dgm:cxnLst>
    <dgm:cxn modelId="{5D21E910-88E4-4481-AC98-80C75DF11014}" srcId="{90048913-48AB-49D7-85DC-57E0457A4E18}" destId="{5F1A8982-7F1F-4071-B729-20A4521A9BAC}" srcOrd="0" destOrd="0" parTransId="{01E2350A-E8FD-4709-B86B-EEBBDCCB7793}" sibTransId="{8D1DD092-B960-44E3-9D4D-7154BB90E99F}"/>
    <dgm:cxn modelId="{1DDEC6BD-BA46-4292-99DB-0C8FA7CB71EE}" type="presOf" srcId="{5F1A8982-7F1F-4071-B729-20A4521A9BAC}" destId="{3BE2D461-447F-4D8B-98F4-35FD3FCA4420}" srcOrd="0" destOrd="0" presId="urn:microsoft.com/office/officeart/2005/8/layout/hierarchy1"/>
    <dgm:cxn modelId="{A0CF2EE1-F5EA-4AE1-99FA-9FAFC8B5D6BF}" type="presOf" srcId="{90048913-48AB-49D7-85DC-57E0457A4E18}" destId="{4581E7B0-4B6D-4970-A132-F198F0DE2334}" srcOrd="0" destOrd="0" presId="urn:microsoft.com/office/officeart/2005/8/layout/hierarchy1"/>
    <dgm:cxn modelId="{B453FFEE-9B43-4037-A118-D09B432736F6}" srcId="{90048913-48AB-49D7-85DC-57E0457A4E18}" destId="{04719526-45FD-4526-9949-C289E173FCFC}" srcOrd="1" destOrd="0" parTransId="{F6EFF164-E05F-47E8-A4F5-9A157EB93C8E}" sibTransId="{3676803D-76FB-41AA-9F2F-76278D72B8FA}"/>
    <dgm:cxn modelId="{5DF9B8F5-A9BA-467C-AF7F-941035340DC0}" type="presOf" srcId="{04719526-45FD-4526-9949-C289E173FCFC}" destId="{9F54929C-78FE-43A7-B218-ACFA5A960D1C}" srcOrd="0" destOrd="0" presId="urn:microsoft.com/office/officeart/2005/8/layout/hierarchy1"/>
    <dgm:cxn modelId="{447D86CE-8451-47BF-BEF4-30D496C382E8}" type="presParOf" srcId="{4581E7B0-4B6D-4970-A132-F198F0DE2334}" destId="{FDAD276E-164B-40E3-BB49-642C199DA556}" srcOrd="0" destOrd="0" presId="urn:microsoft.com/office/officeart/2005/8/layout/hierarchy1"/>
    <dgm:cxn modelId="{9DE61CE5-BF60-4307-87FD-A8026CDD5BF3}" type="presParOf" srcId="{FDAD276E-164B-40E3-BB49-642C199DA556}" destId="{E31BFA74-3E36-40C0-A288-E5A4A3C50895}" srcOrd="0" destOrd="0" presId="urn:microsoft.com/office/officeart/2005/8/layout/hierarchy1"/>
    <dgm:cxn modelId="{D5A5C747-7354-4D30-9788-F048B8630CCB}" type="presParOf" srcId="{E31BFA74-3E36-40C0-A288-E5A4A3C50895}" destId="{2C02A4F2-CDC7-4A9C-B465-05E048D14357}" srcOrd="0" destOrd="0" presId="urn:microsoft.com/office/officeart/2005/8/layout/hierarchy1"/>
    <dgm:cxn modelId="{1EF63085-8897-4057-B8B6-845B2CBEB01B}" type="presParOf" srcId="{E31BFA74-3E36-40C0-A288-E5A4A3C50895}" destId="{3BE2D461-447F-4D8B-98F4-35FD3FCA4420}" srcOrd="1" destOrd="0" presId="urn:microsoft.com/office/officeart/2005/8/layout/hierarchy1"/>
    <dgm:cxn modelId="{422181B8-0709-485A-A6DF-2D67D6AD51B2}" type="presParOf" srcId="{FDAD276E-164B-40E3-BB49-642C199DA556}" destId="{B3507DFE-E05A-4354-A0DF-02869ACA7E90}" srcOrd="1" destOrd="0" presId="urn:microsoft.com/office/officeart/2005/8/layout/hierarchy1"/>
    <dgm:cxn modelId="{E5B73B54-4B7B-498C-97E2-19D4DF4BAC98}" type="presParOf" srcId="{4581E7B0-4B6D-4970-A132-F198F0DE2334}" destId="{769F70EC-C14C-4935-801C-4E4E2AE117AD}" srcOrd="1" destOrd="0" presId="urn:microsoft.com/office/officeart/2005/8/layout/hierarchy1"/>
    <dgm:cxn modelId="{EB78FDFA-2B6A-4ECA-8A03-0F946B728901}" type="presParOf" srcId="{769F70EC-C14C-4935-801C-4E4E2AE117AD}" destId="{D0E4FCE5-C3EC-41DC-9D8E-DA65BAC64D07}" srcOrd="0" destOrd="0" presId="urn:microsoft.com/office/officeart/2005/8/layout/hierarchy1"/>
    <dgm:cxn modelId="{B24B7380-5967-4E14-81C7-F5EED5F1CC48}" type="presParOf" srcId="{D0E4FCE5-C3EC-41DC-9D8E-DA65BAC64D07}" destId="{913F5AE9-02DF-4708-889B-93F8A1D74A06}" srcOrd="0" destOrd="0" presId="urn:microsoft.com/office/officeart/2005/8/layout/hierarchy1"/>
    <dgm:cxn modelId="{ED18527D-5D89-49FF-BEB4-A8589C207C44}" type="presParOf" srcId="{D0E4FCE5-C3EC-41DC-9D8E-DA65BAC64D07}" destId="{9F54929C-78FE-43A7-B218-ACFA5A960D1C}" srcOrd="1" destOrd="0" presId="urn:microsoft.com/office/officeart/2005/8/layout/hierarchy1"/>
    <dgm:cxn modelId="{FD870031-BFFD-403E-9AA6-052B07C3B9BA}" type="presParOf" srcId="{769F70EC-C14C-4935-801C-4E4E2AE117AD}" destId="{AA42E66B-9841-4D52-816B-7E9AF7A6BF9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281D9C-4C46-4F05-BB19-259EBDFB4DA9}" type="doc">
      <dgm:prSet loTypeId="urn:microsoft.com/office/officeart/2008/layout/LinedLis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E182264-6B3D-4E5D-9D83-D607539A6D73}">
      <dgm:prSet custT="1"/>
      <dgm:spPr/>
      <dgm:t>
        <a:bodyPr/>
        <a:lstStyle/>
        <a:p>
          <a:r>
            <a:rPr lang="en-US" sz="3200" dirty="0" err="1"/>
            <a:t>Λιθίου</a:t>
          </a:r>
          <a:r>
            <a:rPr lang="en-US" sz="3200" dirty="0"/>
            <a:t>: Υψηλή απ</a:t>
          </a:r>
          <a:r>
            <a:rPr lang="en-US" sz="3200" dirty="0" err="1"/>
            <a:t>όδοση</a:t>
          </a:r>
          <a:r>
            <a:rPr lang="en-US" sz="3200" dirty="0"/>
            <a:t>, </a:t>
          </a:r>
          <a:r>
            <a:rPr lang="en-US" sz="3200" dirty="0" err="1"/>
            <a:t>διάρκει</a:t>
          </a:r>
          <a:r>
            <a:rPr lang="en-US" sz="3200" dirty="0"/>
            <a:t>α ζωής</a:t>
          </a:r>
        </a:p>
      </dgm:t>
    </dgm:pt>
    <dgm:pt modelId="{CF1431FC-BDEB-46F4-AD48-0BAA7A636381}" type="parTrans" cxnId="{80BB1E0D-42FD-46F9-8E59-228A040F911B}">
      <dgm:prSet/>
      <dgm:spPr/>
      <dgm:t>
        <a:bodyPr/>
        <a:lstStyle/>
        <a:p>
          <a:endParaRPr lang="en-US"/>
        </a:p>
      </dgm:t>
    </dgm:pt>
    <dgm:pt modelId="{58D526AF-B967-401E-9E4C-1A71C29BC4B6}" type="sibTrans" cxnId="{80BB1E0D-42FD-46F9-8E59-228A040F911B}">
      <dgm:prSet/>
      <dgm:spPr/>
      <dgm:t>
        <a:bodyPr/>
        <a:lstStyle/>
        <a:p>
          <a:endParaRPr lang="en-US"/>
        </a:p>
      </dgm:t>
    </dgm:pt>
    <dgm:pt modelId="{1C072131-4CA6-46A3-8903-672B3DECD957}">
      <dgm:prSet custT="1"/>
      <dgm:spPr/>
      <dgm:t>
        <a:bodyPr/>
        <a:lstStyle/>
        <a:p>
          <a:r>
            <a:rPr lang="en-US" sz="3200" dirty="0" err="1"/>
            <a:t>Μολύ</a:t>
          </a:r>
          <a:r>
            <a:rPr lang="en-US" sz="3200" dirty="0"/>
            <a:t>βδου-Οξέου: Φθηνότερες</a:t>
          </a:r>
        </a:p>
      </dgm:t>
    </dgm:pt>
    <dgm:pt modelId="{2D05AC93-9B73-41E2-B149-60526DC81893}" type="parTrans" cxnId="{2A69115F-A374-48A9-B9F7-58D47C6FD99D}">
      <dgm:prSet/>
      <dgm:spPr/>
      <dgm:t>
        <a:bodyPr/>
        <a:lstStyle/>
        <a:p>
          <a:endParaRPr lang="en-US"/>
        </a:p>
      </dgm:t>
    </dgm:pt>
    <dgm:pt modelId="{282B6EE8-F730-45F4-86AE-C0B721EBC649}" type="sibTrans" cxnId="{2A69115F-A374-48A9-B9F7-58D47C6FD99D}">
      <dgm:prSet/>
      <dgm:spPr/>
      <dgm:t>
        <a:bodyPr/>
        <a:lstStyle/>
        <a:p>
          <a:endParaRPr lang="en-US"/>
        </a:p>
      </dgm:t>
    </dgm:pt>
    <dgm:pt modelId="{35B0017D-8046-45DC-BBD5-3BA46B1EA81C}" type="pres">
      <dgm:prSet presAssocID="{52281D9C-4C46-4F05-BB19-259EBDFB4DA9}" presName="vert0" presStyleCnt="0">
        <dgm:presLayoutVars>
          <dgm:dir/>
          <dgm:animOne val="branch"/>
          <dgm:animLvl val="lvl"/>
        </dgm:presLayoutVars>
      </dgm:prSet>
      <dgm:spPr/>
    </dgm:pt>
    <dgm:pt modelId="{716C59F4-6669-470D-938F-D49112F32C5B}" type="pres">
      <dgm:prSet presAssocID="{BE182264-6B3D-4E5D-9D83-D607539A6D73}" presName="thickLine" presStyleLbl="alignNode1" presStyleIdx="0" presStyleCnt="2"/>
      <dgm:spPr/>
    </dgm:pt>
    <dgm:pt modelId="{7762E679-0138-4E0D-824D-BAE455D2DC30}" type="pres">
      <dgm:prSet presAssocID="{BE182264-6B3D-4E5D-9D83-D607539A6D73}" presName="horz1" presStyleCnt="0"/>
      <dgm:spPr/>
    </dgm:pt>
    <dgm:pt modelId="{72FC3D1F-D31D-42DF-B8B8-1296E98FE29B}" type="pres">
      <dgm:prSet presAssocID="{BE182264-6B3D-4E5D-9D83-D607539A6D73}" presName="tx1" presStyleLbl="revTx" presStyleIdx="0" presStyleCnt="2"/>
      <dgm:spPr/>
    </dgm:pt>
    <dgm:pt modelId="{C68CD72E-668C-4658-A632-A4CD69F06D89}" type="pres">
      <dgm:prSet presAssocID="{BE182264-6B3D-4E5D-9D83-D607539A6D73}" presName="vert1" presStyleCnt="0"/>
      <dgm:spPr/>
    </dgm:pt>
    <dgm:pt modelId="{E1207B23-449E-467A-9B31-6A98C02EE085}" type="pres">
      <dgm:prSet presAssocID="{1C072131-4CA6-46A3-8903-672B3DECD957}" presName="thickLine" presStyleLbl="alignNode1" presStyleIdx="1" presStyleCnt="2"/>
      <dgm:spPr/>
    </dgm:pt>
    <dgm:pt modelId="{6E94408D-3F75-49DF-84DB-D50EBD448DAD}" type="pres">
      <dgm:prSet presAssocID="{1C072131-4CA6-46A3-8903-672B3DECD957}" presName="horz1" presStyleCnt="0"/>
      <dgm:spPr/>
    </dgm:pt>
    <dgm:pt modelId="{BBEBF175-4E81-4275-B4F4-E27EA24BC4DE}" type="pres">
      <dgm:prSet presAssocID="{1C072131-4CA6-46A3-8903-672B3DECD957}" presName="tx1" presStyleLbl="revTx" presStyleIdx="1" presStyleCnt="2"/>
      <dgm:spPr/>
    </dgm:pt>
    <dgm:pt modelId="{3AB12017-7B48-4A41-858F-C5B6840AFC38}" type="pres">
      <dgm:prSet presAssocID="{1C072131-4CA6-46A3-8903-672B3DECD957}" presName="vert1" presStyleCnt="0"/>
      <dgm:spPr/>
    </dgm:pt>
  </dgm:ptLst>
  <dgm:cxnLst>
    <dgm:cxn modelId="{9B06310B-96D1-40F9-9DD8-1881EA2ADD6A}" type="presOf" srcId="{BE182264-6B3D-4E5D-9D83-D607539A6D73}" destId="{72FC3D1F-D31D-42DF-B8B8-1296E98FE29B}" srcOrd="0" destOrd="0" presId="urn:microsoft.com/office/officeart/2008/layout/LinedList"/>
    <dgm:cxn modelId="{80BB1E0D-42FD-46F9-8E59-228A040F911B}" srcId="{52281D9C-4C46-4F05-BB19-259EBDFB4DA9}" destId="{BE182264-6B3D-4E5D-9D83-D607539A6D73}" srcOrd="0" destOrd="0" parTransId="{CF1431FC-BDEB-46F4-AD48-0BAA7A636381}" sibTransId="{58D526AF-B967-401E-9E4C-1A71C29BC4B6}"/>
    <dgm:cxn modelId="{2A69115F-A374-48A9-B9F7-58D47C6FD99D}" srcId="{52281D9C-4C46-4F05-BB19-259EBDFB4DA9}" destId="{1C072131-4CA6-46A3-8903-672B3DECD957}" srcOrd="1" destOrd="0" parTransId="{2D05AC93-9B73-41E2-B149-60526DC81893}" sibTransId="{282B6EE8-F730-45F4-86AE-C0B721EBC649}"/>
    <dgm:cxn modelId="{C4B7406E-D74D-4564-BC14-7A7C07F3CA67}" type="presOf" srcId="{52281D9C-4C46-4F05-BB19-259EBDFB4DA9}" destId="{35B0017D-8046-45DC-BBD5-3BA46B1EA81C}" srcOrd="0" destOrd="0" presId="urn:microsoft.com/office/officeart/2008/layout/LinedList"/>
    <dgm:cxn modelId="{9711A1DD-1AF4-49DF-94A6-6B8B32A4CB13}" type="presOf" srcId="{1C072131-4CA6-46A3-8903-672B3DECD957}" destId="{BBEBF175-4E81-4275-B4F4-E27EA24BC4DE}" srcOrd="0" destOrd="0" presId="urn:microsoft.com/office/officeart/2008/layout/LinedList"/>
    <dgm:cxn modelId="{4000AE70-1810-42B6-9839-84131CC6CF21}" type="presParOf" srcId="{35B0017D-8046-45DC-BBD5-3BA46B1EA81C}" destId="{716C59F4-6669-470D-938F-D49112F32C5B}" srcOrd="0" destOrd="0" presId="urn:microsoft.com/office/officeart/2008/layout/LinedList"/>
    <dgm:cxn modelId="{AAA123CF-79CF-484D-A6F5-AC865A804505}" type="presParOf" srcId="{35B0017D-8046-45DC-BBD5-3BA46B1EA81C}" destId="{7762E679-0138-4E0D-824D-BAE455D2DC30}" srcOrd="1" destOrd="0" presId="urn:microsoft.com/office/officeart/2008/layout/LinedList"/>
    <dgm:cxn modelId="{3DF08880-B964-49F8-906F-5BD2FEDE3D1C}" type="presParOf" srcId="{7762E679-0138-4E0D-824D-BAE455D2DC30}" destId="{72FC3D1F-D31D-42DF-B8B8-1296E98FE29B}" srcOrd="0" destOrd="0" presId="urn:microsoft.com/office/officeart/2008/layout/LinedList"/>
    <dgm:cxn modelId="{0DC54E47-72D3-477C-8E13-43CA03E472E8}" type="presParOf" srcId="{7762E679-0138-4E0D-824D-BAE455D2DC30}" destId="{C68CD72E-668C-4658-A632-A4CD69F06D89}" srcOrd="1" destOrd="0" presId="urn:microsoft.com/office/officeart/2008/layout/LinedList"/>
    <dgm:cxn modelId="{AB6CFC9C-3635-474D-9A35-77FBE3F22650}" type="presParOf" srcId="{35B0017D-8046-45DC-BBD5-3BA46B1EA81C}" destId="{E1207B23-449E-467A-9B31-6A98C02EE085}" srcOrd="2" destOrd="0" presId="urn:microsoft.com/office/officeart/2008/layout/LinedList"/>
    <dgm:cxn modelId="{6A10C551-23D2-47B4-BFAF-A57018F2962C}" type="presParOf" srcId="{35B0017D-8046-45DC-BBD5-3BA46B1EA81C}" destId="{6E94408D-3F75-49DF-84DB-D50EBD448DAD}" srcOrd="3" destOrd="0" presId="urn:microsoft.com/office/officeart/2008/layout/LinedList"/>
    <dgm:cxn modelId="{6C972B37-DD5B-4E60-8F3F-18C247FDAC07}" type="presParOf" srcId="{6E94408D-3F75-49DF-84DB-D50EBD448DAD}" destId="{BBEBF175-4E81-4275-B4F4-E27EA24BC4DE}" srcOrd="0" destOrd="0" presId="urn:microsoft.com/office/officeart/2008/layout/LinedList"/>
    <dgm:cxn modelId="{65AF20DA-E2D4-42A7-8E93-FEF9E5FB3A33}" type="presParOf" srcId="{6E94408D-3F75-49DF-84DB-D50EBD448DAD}" destId="{3AB12017-7B48-4A41-858F-C5B6840AFC38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3E06370-ADC7-40CD-9FEA-D520CD55C246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2BBD020F-5079-4794-95DB-65107F5BF99B}">
      <dgm:prSet/>
      <dgm:spPr/>
      <dgm:t>
        <a:bodyPr/>
        <a:lstStyle/>
        <a:p>
          <a:r>
            <a:rPr lang="en-US"/>
            <a:t>Off-grid: Πλήρη αυτονομία.</a:t>
          </a:r>
        </a:p>
      </dgm:t>
    </dgm:pt>
    <dgm:pt modelId="{B70B4A3D-45B7-4364-885A-EB5AB17421C0}" type="parTrans" cxnId="{8F9A9EBB-FDD9-4D82-852A-3BF05EAA1315}">
      <dgm:prSet/>
      <dgm:spPr/>
      <dgm:t>
        <a:bodyPr/>
        <a:lstStyle/>
        <a:p>
          <a:endParaRPr lang="en-US"/>
        </a:p>
      </dgm:t>
    </dgm:pt>
    <dgm:pt modelId="{BD1B8961-8A6F-4381-B6F5-2D5BF88D8613}" type="sibTrans" cxnId="{8F9A9EBB-FDD9-4D82-852A-3BF05EAA1315}">
      <dgm:prSet/>
      <dgm:spPr/>
      <dgm:t>
        <a:bodyPr/>
        <a:lstStyle/>
        <a:p>
          <a:endParaRPr lang="en-US"/>
        </a:p>
      </dgm:t>
    </dgm:pt>
    <dgm:pt modelId="{BB6844F4-4C19-4538-889B-35F2790A6C6D}">
      <dgm:prSet/>
      <dgm:spPr/>
      <dgm:t>
        <a:bodyPr/>
        <a:lstStyle/>
        <a:p>
          <a:r>
            <a:rPr lang="en-US"/>
            <a:t>Hybrid: Συνδυασμός δικτύου και μπαταριών.</a:t>
          </a:r>
        </a:p>
      </dgm:t>
    </dgm:pt>
    <dgm:pt modelId="{D9501FE9-82CB-492E-B119-C918DAEF8A8D}" type="parTrans" cxnId="{E3173938-8E92-487C-BC1A-125674B5CA8A}">
      <dgm:prSet/>
      <dgm:spPr/>
      <dgm:t>
        <a:bodyPr/>
        <a:lstStyle/>
        <a:p>
          <a:endParaRPr lang="en-US"/>
        </a:p>
      </dgm:t>
    </dgm:pt>
    <dgm:pt modelId="{170AA967-D27E-4A17-8FF0-611F55FAD6D1}" type="sibTrans" cxnId="{E3173938-8E92-487C-BC1A-125674B5CA8A}">
      <dgm:prSet/>
      <dgm:spPr/>
      <dgm:t>
        <a:bodyPr/>
        <a:lstStyle/>
        <a:p>
          <a:endParaRPr lang="en-US"/>
        </a:p>
      </dgm:t>
    </dgm:pt>
    <dgm:pt modelId="{25744991-2F61-4FEF-AE1B-F298E381D572}" type="pres">
      <dgm:prSet presAssocID="{83E06370-ADC7-40CD-9FEA-D520CD55C246}" presName="Name0" presStyleCnt="0">
        <dgm:presLayoutVars>
          <dgm:dir/>
          <dgm:resizeHandles val="exact"/>
        </dgm:presLayoutVars>
      </dgm:prSet>
      <dgm:spPr/>
    </dgm:pt>
    <dgm:pt modelId="{7600A1D8-8A1F-4764-90D1-24D9C1B16A4F}" type="pres">
      <dgm:prSet presAssocID="{2BBD020F-5079-4794-95DB-65107F5BF99B}" presName="node" presStyleLbl="node1" presStyleIdx="0" presStyleCnt="2">
        <dgm:presLayoutVars>
          <dgm:bulletEnabled val="1"/>
        </dgm:presLayoutVars>
      </dgm:prSet>
      <dgm:spPr/>
    </dgm:pt>
    <dgm:pt modelId="{42101669-8768-408C-8159-6AD97C366AA5}" type="pres">
      <dgm:prSet presAssocID="{BD1B8961-8A6F-4381-B6F5-2D5BF88D8613}" presName="sibTrans" presStyleLbl="sibTrans1D1" presStyleIdx="0" presStyleCnt="1"/>
      <dgm:spPr/>
    </dgm:pt>
    <dgm:pt modelId="{8454D466-58C9-480C-8979-A24AB183328B}" type="pres">
      <dgm:prSet presAssocID="{BD1B8961-8A6F-4381-B6F5-2D5BF88D8613}" presName="connectorText" presStyleLbl="sibTrans1D1" presStyleIdx="0" presStyleCnt="1"/>
      <dgm:spPr/>
    </dgm:pt>
    <dgm:pt modelId="{49B6AAE1-D29C-4F97-8480-7C95D8BADB7F}" type="pres">
      <dgm:prSet presAssocID="{BB6844F4-4C19-4538-889B-35F2790A6C6D}" presName="node" presStyleLbl="node1" presStyleIdx="1" presStyleCnt="2">
        <dgm:presLayoutVars>
          <dgm:bulletEnabled val="1"/>
        </dgm:presLayoutVars>
      </dgm:prSet>
      <dgm:spPr/>
    </dgm:pt>
  </dgm:ptLst>
  <dgm:cxnLst>
    <dgm:cxn modelId="{E3173938-8E92-487C-BC1A-125674B5CA8A}" srcId="{83E06370-ADC7-40CD-9FEA-D520CD55C246}" destId="{BB6844F4-4C19-4538-889B-35F2790A6C6D}" srcOrd="1" destOrd="0" parTransId="{D9501FE9-82CB-492E-B119-C918DAEF8A8D}" sibTransId="{170AA967-D27E-4A17-8FF0-611F55FAD6D1}"/>
    <dgm:cxn modelId="{DF1C8E4A-50CA-4258-9D2E-AB4D97A21130}" type="presOf" srcId="{BB6844F4-4C19-4538-889B-35F2790A6C6D}" destId="{49B6AAE1-D29C-4F97-8480-7C95D8BADB7F}" srcOrd="0" destOrd="0" presId="urn:microsoft.com/office/officeart/2016/7/layout/RepeatingBendingProcessNew"/>
    <dgm:cxn modelId="{B46CFD75-25EB-4D1E-950E-53DB8A013A0C}" type="presOf" srcId="{BD1B8961-8A6F-4381-B6F5-2D5BF88D8613}" destId="{42101669-8768-408C-8159-6AD97C366AA5}" srcOrd="0" destOrd="0" presId="urn:microsoft.com/office/officeart/2016/7/layout/RepeatingBendingProcessNew"/>
    <dgm:cxn modelId="{AED3F582-67A5-46F8-A12E-835DB24E05C0}" type="presOf" srcId="{2BBD020F-5079-4794-95DB-65107F5BF99B}" destId="{7600A1D8-8A1F-4764-90D1-24D9C1B16A4F}" srcOrd="0" destOrd="0" presId="urn:microsoft.com/office/officeart/2016/7/layout/RepeatingBendingProcessNew"/>
    <dgm:cxn modelId="{51B67D85-79D3-4529-B703-82C24B6D926C}" type="presOf" srcId="{BD1B8961-8A6F-4381-B6F5-2D5BF88D8613}" destId="{8454D466-58C9-480C-8979-A24AB183328B}" srcOrd="1" destOrd="0" presId="urn:microsoft.com/office/officeart/2016/7/layout/RepeatingBendingProcessNew"/>
    <dgm:cxn modelId="{8F9A9EBB-FDD9-4D82-852A-3BF05EAA1315}" srcId="{83E06370-ADC7-40CD-9FEA-D520CD55C246}" destId="{2BBD020F-5079-4794-95DB-65107F5BF99B}" srcOrd="0" destOrd="0" parTransId="{B70B4A3D-45B7-4364-885A-EB5AB17421C0}" sibTransId="{BD1B8961-8A6F-4381-B6F5-2D5BF88D8613}"/>
    <dgm:cxn modelId="{10EFA2F6-8C84-4298-B95A-C5490B6A0A81}" type="presOf" srcId="{83E06370-ADC7-40CD-9FEA-D520CD55C246}" destId="{25744991-2F61-4FEF-AE1B-F298E381D572}" srcOrd="0" destOrd="0" presId="urn:microsoft.com/office/officeart/2016/7/layout/RepeatingBendingProcessNew"/>
    <dgm:cxn modelId="{D546AC75-9668-4C25-9202-7244F365E222}" type="presParOf" srcId="{25744991-2F61-4FEF-AE1B-F298E381D572}" destId="{7600A1D8-8A1F-4764-90D1-24D9C1B16A4F}" srcOrd="0" destOrd="0" presId="urn:microsoft.com/office/officeart/2016/7/layout/RepeatingBendingProcessNew"/>
    <dgm:cxn modelId="{C7DC2858-50EE-49D8-806F-6FA5AC9DDFE2}" type="presParOf" srcId="{25744991-2F61-4FEF-AE1B-F298E381D572}" destId="{42101669-8768-408C-8159-6AD97C366AA5}" srcOrd="1" destOrd="0" presId="urn:microsoft.com/office/officeart/2016/7/layout/RepeatingBendingProcessNew"/>
    <dgm:cxn modelId="{4A36EA56-F439-4B5C-B030-8A1F3FA811C0}" type="presParOf" srcId="{42101669-8768-408C-8159-6AD97C366AA5}" destId="{8454D466-58C9-480C-8979-A24AB183328B}" srcOrd="0" destOrd="0" presId="urn:microsoft.com/office/officeart/2016/7/layout/RepeatingBendingProcessNew"/>
    <dgm:cxn modelId="{410E429A-174E-4C46-9113-4504229461FC}" type="presParOf" srcId="{25744991-2F61-4FEF-AE1B-F298E381D572}" destId="{49B6AAE1-D29C-4F97-8480-7C95D8BADB7F}" srcOrd="2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0DD0478-93F2-4022-80A0-3570213D0A8D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EAF44D-7623-4E30-AFCF-C86CC8F50E7F}">
      <dgm:prSet/>
      <dgm:spPr/>
      <dgm:t>
        <a:bodyPr/>
        <a:lstStyle/>
        <a:p>
          <a:r>
            <a:rPr lang="en-US"/>
            <a:t>Ανανέωσιμη ενέργεια.</a:t>
          </a:r>
        </a:p>
      </dgm:t>
    </dgm:pt>
    <dgm:pt modelId="{04AF8AA6-C8A1-489F-9115-420210857D3B}" type="parTrans" cxnId="{540A1571-5B92-4DFA-B376-7623F80748FB}">
      <dgm:prSet/>
      <dgm:spPr/>
      <dgm:t>
        <a:bodyPr/>
        <a:lstStyle/>
        <a:p>
          <a:endParaRPr lang="en-US"/>
        </a:p>
      </dgm:t>
    </dgm:pt>
    <dgm:pt modelId="{A9CB36BD-D1D6-455C-A95C-862C2635A0A6}" type="sibTrans" cxnId="{540A1571-5B92-4DFA-B376-7623F80748FB}">
      <dgm:prSet/>
      <dgm:spPr/>
      <dgm:t>
        <a:bodyPr/>
        <a:lstStyle/>
        <a:p>
          <a:endParaRPr lang="en-US"/>
        </a:p>
      </dgm:t>
    </dgm:pt>
    <dgm:pt modelId="{82CBF377-6D33-454A-88CC-4F6C5C4D065E}">
      <dgm:prSet/>
      <dgm:spPr/>
      <dgm:t>
        <a:bodyPr/>
        <a:lstStyle/>
        <a:p>
          <a:r>
            <a:rPr lang="en-US"/>
            <a:t> Μείωση εξόδων.</a:t>
          </a:r>
        </a:p>
      </dgm:t>
    </dgm:pt>
    <dgm:pt modelId="{523F55E9-4745-487F-83C9-BEEF6680E8E0}" type="parTrans" cxnId="{C254323E-CCF9-40CF-898C-C9D8E5113285}">
      <dgm:prSet/>
      <dgm:spPr/>
      <dgm:t>
        <a:bodyPr/>
        <a:lstStyle/>
        <a:p>
          <a:endParaRPr lang="en-US"/>
        </a:p>
      </dgm:t>
    </dgm:pt>
    <dgm:pt modelId="{483CBB94-123A-48CF-A322-F2E8842DE70E}" type="sibTrans" cxnId="{C254323E-CCF9-40CF-898C-C9D8E5113285}">
      <dgm:prSet/>
      <dgm:spPr/>
      <dgm:t>
        <a:bodyPr/>
        <a:lstStyle/>
        <a:p>
          <a:endParaRPr lang="en-US"/>
        </a:p>
      </dgm:t>
    </dgm:pt>
    <dgm:pt modelId="{488A80DE-7532-4BBF-BBD3-9C659A8CDA20}">
      <dgm:prSet/>
      <dgm:spPr/>
      <dgm:t>
        <a:bodyPr/>
        <a:lstStyle/>
        <a:p>
          <a:r>
            <a:rPr lang="en-US"/>
            <a:t> Μείωση εκπομπών CO2.</a:t>
          </a:r>
        </a:p>
      </dgm:t>
    </dgm:pt>
    <dgm:pt modelId="{77F9DF27-D1AD-4CC3-AD6F-B23244DE7BC1}" type="parTrans" cxnId="{2EA98899-E683-40C4-B7B8-A1F3B58C322B}">
      <dgm:prSet/>
      <dgm:spPr/>
      <dgm:t>
        <a:bodyPr/>
        <a:lstStyle/>
        <a:p>
          <a:endParaRPr lang="en-US"/>
        </a:p>
      </dgm:t>
    </dgm:pt>
    <dgm:pt modelId="{F5E0BF5C-8CD4-428B-B5CA-790E55F90681}" type="sibTrans" cxnId="{2EA98899-E683-40C4-B7B8-A1F3B58C322B}">
      <dgm:prSet/>
      <dgm:spPr/>
      <dgm:t>
        <a:bodyPr/>
        <a:lstStyle/>
        <a:p>
          <a:endParaRPr lang="en-US"/>
        </a:p>
      </dgm:t>
    </dgm:pt>
    <dgm:pt modelId="{03DFFD7F-D9FD-4EF3-8E53-751EE5BE0BD6}" type="pres">
      <dgm:prSet presAssocID="{D0DD0478-93F2-4022-80A0-3570213D0A8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296C43F-1A41-46A4-8168-E9D462330A53}" type="pres">
      <dgm:prSet presAssocID="{79EAF44D-7623-4E30-AFCF-C86CC8F50E7F}" presName="hierRoot1" presStyleCnt="0"/>
      <dgm:spPr/>
    </dgm:pt>
    <dgm:pt modelId="{07A145D7-4767-4DB7-815A-BE45D56774E6}" type="pres">
      <dgm:prSet presAssocID="{79EAF44D-7623-4E30-AFCF-C86CC8F50E7F}" presName="composite" presStyleCnt="0"/>
      <dgm:spPr/>
    </dgm:pt>
    <dgm:pt modelId="{0ECE1551-B574-4260-8F05-FA6E3214F996}" type="pres">
      <dgm:prSet presAssocID="{79EAF44D-7623-4E30-AFCF-C86CC8F50E7F}" presName="background" presStyleLbl="node0" presStyleIdx="0" presStyleCnt="3"/>
      <dgm:spPr/>
    </dgm:pt>
    <dgm:pt modelId="{D7A155CF-C6E4-47F0-B151-8BED2DAF0AC8}" type="pres">
      <dgm:prSet presAssocID="{79EAF44D-7623-4E30-AFCF-C86CC8F50E7F}" presName="text" presStyleLbl="fgAcc0" presStyleIdx="0" presStyleCnt="3">
        <dgm:presLayoutVars>
          <dgm:chPref val="3"/>
        </dgm:presLayoutVars>
      </dgm:prSet>
      <dgm:spPr/>
    </dgm:pt>
    <dgm:pt modelId="{5DBB7D4E-7DC1-42BF-A9DD-BE6E98A37A0B}" type="pres">
      <dgm:prSet presAssocID="{79EAF44D-7623-4E30-AFCF-C86CC8F50E7F}" presName="hierChild2" presStyleCnt="0"/>
      <dgm:spPr/>
    </dgm:pt>
    <dgm:pt modelId="{B5D3A0DA-CA66-4A61-B268-8FE72C87F43B}" type="pres">
      <dgm:prSet presAssocID="{82CBF377-6D33-454A-88CC-4F6C5C4D065E}" presName="hierRoot1" presStyleCnt="0"/>
      <dgm:spPr/>
    </dgm:pt>
    <dgm:pt modelId="{1E2E1D20-DD2D-4ED7-9171-0D966A0E26DD}" type="pres">
      <dgm:prSet presAssocID="{82CBF377-6D33-454A-88CC-4F6C5C4D065E}" presName="composite" presStyleCnt="0"/>
      <dgm:spPr/>
    </dgm:pt>
    <dgm:pt modelId="{9C525778-4367-4619-ABBF-D6DB34E634F6}" type="pres">
      <dgm:prSet presAssocID="{82CBF377-6D33-454A-88CC-4F6C5C4D065E}" presName="background" presStyleLbl="node0" presStyleIdx="1" presStyleCnt="3"/>
      <dgm:spPr/>
    </dgm:pt>
    <dgm:pt modelId="{5B41ECF2-3689-4F7B-AAE0-95443C7C5C5F}" type="pres">
      <dgm:prSet presAssocID="{82CBF377-6D33-454A-88CC-4F6C5C4D065E}" presName="text" presStyleLbl="fgAcc0" presStyleIdx="1" presStyleCnt="3">
        <dgm:presLayoutVars>
          <dgm:chPref val="3"/>
        </dgm:presLayoutVars>
      </dgm:prSet>
      <dgm:spPr/>
    </dgm:pt>
    <dgm:pt modelId="{FEDAD3DB-1369-437F-9491-DD2CC72A6D6B}" type="pres">
      <dgm:prSet presAssocID="{82CBF377-6D33-454A-88CC-4F6C5C4D065E}" presName="hierChild2" presStyleCnt="0"/>
      <dgm:spPr/>
    </dgm:pt>
    <dgm:pt modelId="{B11C2B40-13F0-4F1D-B2B0-55BA526496CA}" type="pres">
      <dgm:prSet presAssocID="{488A80DE-7532-4BBF-BBD3-9C659A8CDA20}" presName="hierRoot1" presStyleCnt="0"/>
      <dgm:spPr/>
    </dgm:pt>
    <dgm:pt modelId="{647E5D14-0FBB-4DF0-9D00-EF8225C8FBB2}" type="pres">
      <dgm:prSet presAssocID="{488A80DE-7532-4BBF-BBD3-9C659A8CDA20}" presName="composite" presStyleCnt="0"/>
      <dgm:spPr/>
    </dgm:pt>
    <dgm:pt modelId="{F6370DD0-429F-423C-B31C-DD8323764451}" type="pres">
      <dgm:prSet presAssocID="{488A80DE-7532-4BBF-BBD3-9C659A8CDA20}" presName="background" presStyleLbl="node0" presStyleIdx="2" presStyleCnt="3"/>
      <dgm:spPr/>
    </dgm:pt>
    <dgm:pt modelId="{E495465E-8A4F-45CE-B502-0AB90F2B0741}" type="pres">
      <dgm:prSet presAssocID="{488A80DE-7532-4BBF-BBD3-9C659A8CDA20}" presName="text" presStyleLbl="fgAcc0" presStyleIdx="2" presStyleCnt="3">
        <dgm:presLayoutVars>
          <dgm:chPref val="3"/>
        </dgm:presLayoutVars>
      </dgm:prSet>
      <dgm:spPr/>
    </dgm:pt>
    <dgm:pt modelId="{624E0421-1B5E-4725-94F0-4BAAE00BDFD7}" type="pres">
      <dgm:prSet presAssocID="{488A80DE-7532-4BBF-BBD3-9C659A8CDA20}" presName="hierChild2" presStyleCnt="0"/>
      <dgm:spPr/>
    </dgm:pt>
  </dgm:ptLst>
  <dgm:cxnLst>
    <dgm:cxn modelId="{A04EDF24-57B8-4D36-B3C7-A28D32F599E5}" type="presOf" srcId="{82CBF377-6D33-454A-88CC-4F6C5C4D065E}" destId="{5B41ECF2-3689-4F7B-AAE0-95443C7C5C5F}" srcOrd="0" destOrd="0" presId="urn:microsoft.com/office/officeart/2005/8/layout/hierarchy1"/>
    <dgm:cxn modelId="{71C27C38-4C5E-4115-B5C0-140E20640E70}" type="presOf" srcId="{488A80DE-7532-4BBF-BBD3-9C659A8CDA20}" destId="{E495465E-8A4F-45CE-B502-0AB90F2B0741}" srcOrd="0" destOrd="0" presId="urn:microsoft.com/office/officeart/2005/8/layout/hierarchy1"/>
    <dgm:cxn modelId="{C254323E-CCF9-40CF-898C-C9D8E5113285}" srcId="{D0DD0478-93F2-4022-80A0-3570213D0A8D}" destId="{82CBF377-6D33-454A-88CC-4F6C5C4D065E}" srcOrd="1" destOrd="0" parTransId="{523F55E9-4745-487F-83C9-BEEF6680E8E0}" sibTransId="{483CBB94-123A-48CF-A322-F2E8842DE70E}"/>
    <dgm:cxn modelId="{EA53EA60-8A52-41E3-9F07-68079861F5B7}" type="presOf" srcId="{D0DD0478-93F2-4022-80A0-3570213D0A8D}" destId="{03DFFD7F-D9FD-4EF3-8E53-751EE5BE0BD6}" srcOrd="0" destOrd="0" presId="urn:microsoft.com/office/officeart/2005/8/layout/hierarchy1"/>
    <dgm:cxn modelId="{540A1571-5B92-4DFA-B376-7623F80748FB}" srcId="{D0DD0478-93F2-4022-80A0-3570213D0A8D}" destId="{79EAF44D-7623-4E30-AFCF-C86CC8F50E7F}" srcOrd="0" destOrd="0" parTransId="{04AF8AA6-C8A1-489F-9115-420210857D3B}" sibTransId="{A9CB36BD-D1D6-455C-A95C-862C2635A0A6}"/>
    <dgm:cxn modelId="{2EA98899-E683-40C4-B7B8-A1F3B58C322B}" srcId="{D0DD0478-93F2-4022-80A0-3570213D0A8D}" destId="{488A80DE-7532-4BBF-BBD3-9C659A8CDA20}" srcOrd="2" destOrd="0" parTransId="{77F9DF27-D1AD-4CC3-AD6F-B23244DE7BC1}" sibTransId="{F5E0BF5C-8CD4-428B-B5CA-790E55F90681}"/>
    <dgm:cxn modelId="{E7BA41C7-67A0-48F0-9527-FEE53535590D}" type="presOf" srcId="{79EAF44D-7623-4E30-AFCF-C86CC8F50E7F}" destId="{D7A155CF-C6E4-47F0-B151-8BED2DAF0AC8}" srcOrd="0" destOrd="0" presId="urn:microsoft.com/office/officeart/2005/8/layout/hierarchy1"/>
    <dgm:cxn modelId="{5A911671-E366-40CA-AFBE-83CBF0DA4530}" type="presParOf" srcId="{03DFFD7F-D9FD-4EF3-8E53-751EE5BE0BD6}" destId="{6296C43F-1A41-46A4-8168-E9D462330A53}" srcOrd="0" destOrd="0" presId="urn:microsoft.com/office/officeart/2005/8/layout/hierarchy1"/>
    <dgm:cxn modelId="{C917A6B9-F69C-4F3D-880A-F3A5BF8DAF98}" type="presParOf" srcId="{6296C43F-1A41-46A4-8168-E9D462330A53}" destId="{07A145D7-4767-4DB7-815A-BE45D56774E6}" srcOrd="0" destOrd="0" presId="urn:microsoft.com/office/officeart/2005/8/layout/hierarchy1"/>
    <dgm:cxn modelId="{CCF8C8B3-86A3-48DD-B05C-C1379A79D470}" type="presParOf" srcId="{07A145D7-4767-4DB7-815A-BE45D56774E6}" destId="{0ECE1551-B574-4260-8F05-FA6E3214F996}" srcOrd="0" destOrd="0" presId="urn:microsoft.com/office/officeart/2005/8/layout/hierarchy1"/>
    <dgm:cxn modelId="{31C64AC0-FBDA-4EF7-895B-4BA93209EDEC}" type="presParOf" srcId="{07A145D7-4767-4DB7-815A-BE45D56774E6}" destId="{D7A155CF-C6E4-47F0-B151-8BED2DAF0AC8}" srcOrd="1" destOrd="0" presId="urn:microsoft.com/office/officeart/2005/8/layout/hierarchy1"/>
    <dgm:cxn modelId="{4D94336F-F23C-4BD6-ACBE-C9E16B186753}" type="presParOf" srcId="{6296C43F-1A41-46A4-8168-E9D462330A53}" destId="{5DBB7D4E-7DC1-42BF-A9DD-BE6E98A37A0B}" srcOrd="1" destOrd="0" presId="urn:microsoft.com/office/officeart/2005/8/layout/hierarchy1"/>
    <dgm:cxn modelId="{72BC742C-4465-4583-B736-927D5BF44232}" type="presParOf" srcId="{03DFFD7F-D9FD-4EF3-8E53-751EE5BE0BD6}" destId="{B5D3A0DA-CA66-4A61-B268-8FE72C87F43B}" srcOrd="1" destOrd="0" presId="urn:microsoft.com/office/officeart/2005/8/layout/hierarchy1"/>
    <dgm:cxn modelId="{4E247592-E85C-43C5-8FFF-9AC98D55B84C}" type="presParOf" srcId="{B5D3A0DA-CA66-4A61-B268-8FE72C87F43B}" destId="{1E2E1D20-DD2D-4ED7-9171-0D966A0E26DD}" srcOrd="0" destOrd="0" presId="urn:microsoft.com/office/officeart/2005/8/layout/hierarchy1"/>
    <dgm:cxn modelId="{7F155EE5-7A9E-4F6A-BF6C-32AA6A263BAA}" type="presParOf" srcId="{1E2E1D20-DD2D-4ED7-9171-0D966A0E26DD}" destId="{9C525778-4367-4619-ABBF-D6DB34E634F6}" srcOrd="0" destOrd="0" presId="urn:microsoft.com/office/officeart/2005/8/layout/hierarchy1"/>
    <dgm:cxn modelId="{564EC60E-2BCB-4048-945E-F7A533F1CE91}" type="presParOf" srcId="{1E2E1D20-DD2D-4ED7-9171-0D966A0E26DD}" destId="{5B41ECF2-3689-4F7B-AAE0-95443C7C5C5F}" srcOrd="1" destOrd="0" presId="urn:microsoft.com/office/officeart/2005/8/layout/hierarchy1"/>
    <dgm:cxn modelId="{08CC8B54-CB18-477C-AFF7-1D73822813B8}" type="presParOf" srcId="{B5D3A0DA-CA66-4A61-B268-8FE72C87F43B}" destId="{FEDAD3DB-1369-437F-9491-DD2CC72A6D6B}" srcOrd="1" destOrd="0" presId="urn:microsoft.com/office/officeart/2005/8/layout/hierarchy1"/>
    <dgm:cxn modelId="{D7D12BF5-7B1D-42F6-B902-974BE100C9B7}" type="presParOf" srcId="{03DFFD7F-D9FD-4EF3-8E53-751EE5BE0BD6}" destId="{B11C2B40-13F0-4F1D-B2B0-55BA526496CA}" srcOrd="2" destOrd="0" presId="urn:microsoft.com/office/officeart/2005/8/layout/hierarchy1"/>
    <dgm:cxn modelId="{B9F37CCC-C77D-4D1D-8CC9-DF7EC05E2220}" type="presParOf" srcId="{B11C2B40-13F0-4F1D-B2B0-55BA526496CA}" destId="{647E5D14-0FBB-4DF0-9D00-EF8225C8FBB2}" srcOrd="0" destOrd="0" presId="urn:microsoft.com/office/officeart/2005/8/layout/hierarchy1"/>
    <dgm:cxn modelId="{87E851B2-EE01-4292-92A7-0660F013D5AD}" type="presParOf" srcId="{647E5D14-0FBB-4DF0-9D00-EF8225C8FBB2}" destId="{F6370DD0-429F-423C-B31C-DD8323764451}" srcOrd="0" destOrd="0" presId="urn:microsoft.com/office/officeart/2005/8/layout/hierarchy1"/>
    <dgm:cxn modelId="{7B236A7B-60D8-42CD-BBA9-579BA3D93A7C}" type="presParOf" srcId="{647E5D14-0FBB-4DF0-9D00-EF8225C8FBB2}" destId="{E495465E-8A4F-45CE-B502-0AB90F2B0741}" srcOrd="1" destOrd="0" presId="urn:microsoft.com/office/officeart/2005/8/layout/hierarchy1"/>
    <dgm:cxn modelId="{C1A203DD-639F-43F0-ABB3-92DC352A3F02}" type="presParOf" srcId="{B11C2B40-13F0-4F1D-B2B0-55BA526496CA}" destId="{624E0421-1B5E-4725-94F0-4BAAE00BDFD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70F2FB5-47A2-481E-9290-0F978E5F4950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DE44E8D-CFD3-4D94-BADD-C0BA0C5136E3}">
      <dgm:prSet/>
      <dgm:spPr/>
      <dgm:t>
        <a:bodyPr/>
        <a:lstStyle/>
        <a:p>
          <a:r>
            <a:rPr lang="en-US" dirty="0"/>
            <a:t> </a:t>
          </a:r>
          <a:r>
            <a:rPr lang="en-US" dirty="0" err="1"/>
            <a:t>Υψηλό</a:t>
          </a:r>
          <a:r>
            <a:rPr lang="en-US" dirty="0"/>
            <a:t> α</a:t>
          </a:r>
          <a:r>
            <a:rPr lang="en-US" dirty="0" err="1"/>
            <a:t>ρχικό</a:t>
          </a:r>
          <a:r>
            <a:rPr lang="en-US" dirty="0"/>
            <a:t> </a:t>
          </a:r>
          <a:r>
            <a:rPr lang="en-US" dirty="0" err="1"/>
            <a:t>κόστος</a:t>
          </a:r>
          <a:endParaRPr lang="en-US" dirty="0"/>
        </a:p>
      </dgm:t>
    </dgm:pt>
    <dgm:pt modelId="{98EA3637-1662-49F2-AC36-F33D298FF259}" type="parTrans" cxnId="{0674DE35-6335-40C7-AA90-68ABAD36B002}">
      <dgm:prSet/>
      <dgm:spPr/>
      <dgm:t>
        <a:bodyPr/>
        <a:lstStyle/>
        <a:p>
          <a:endParaRPr lang="en-US"/>
        </a:p>
      </dgm:t>
    </dgm:pt>
    <dgm:pt modelId="{E6DD872B-4D1A-4FCA-9475-6A8A69DCFE0A}" type="sibTrans" cxnId="{0674DE35-6335-40C7-AA90-68ABAD36B002}">
      <dgm:prSet/>
      <dgm:spPr/>
      <dgm:t>
        <a:bodyPr/>
        <a:lstStyle/>
        <a:p>
          <a:endParaRPr lang="en-US"/>
        </a:p>
      </dgm:t>
    </dgm:pt>
    <dgm:pt modelId="{D3EC42E5-4975-45CD-8F9B-967F748A6E3B}">
      <dgm:prSet/>
      <dgm:spPr/>
      <dgm:t>
        <a:bodyPr/>
        <a:lstStyle/>
        <a:p>
          <a:r>
            <a:rPr lang="en-US" dirty="0"/>
            <a:t> </a:t>
          </a:r>
          <a:r>
            <a:rPr lang="en-US" dirty="0" err="1"/>
            <a:t>Εξάρτηση</a:t>
          </a:r>
          <a:r>
            <a:rPr lang="en-US" dirty="0"/>
            <a:t> από </a:t>
          </a:r>
          <a:r>
            <a:rPr lang="en-US" dirty="0" err="1"/>
            <a:t>τον</a:t>
          </a:r>
          <a:r>
            <a:rPr lang="en-US" dirty="0"/>
            <a:t> κα</a:t>
          </a:r>
          <a:r>
            <a:rPr lang="en-US" dirty="0" err="1"/>
            <a:t>ιρό</a:t>
          </a:r>
          <a:endParaRPr lang="en-US" dirty="0"/>
        </a:p>
      </dgm:t>
    </dgm:pt>
    <dgm:pt modelId="{BC07FED5-CCC2-46D8-A9DB-38A84D32C9AB}" type="parTrans" cxnId="{540975AC-5C73-4199-947B-5283A975960C}">
      <dgm:prSet/>
      <dgm:spPr/>
      <dgm:t>
        <a:bodyPr/>
        <a:lstStyle/>
        <a:p>
          <a:endParaRPr lang="en-US"/>
        </a:p>
      </dgm:t>
    </dgm:pt>
    <dgm:pt modelId="{2ED29DFC-4BA0-4E89-8F92-05F33DFC81BB}" type="sibTrans" cxnId="{540975AC-5C73-4199-947B-5283A975960C}">
      <dgm:prSet/>
      <dgm:spPr/>
      <dgm:t>
        <a:bodyPr/>
        <a:lstStyle/>
        <a:p>
          <a:endParaRPr lang="en-US"/>
        </a:p>
      </dgm:t>
    </dgm:pt>
    <dgm:pt modelId="{F1A265D7-F1F8-4356-B6F1-B174CEF266F0}" type="pres">
      <dgm:prSet presAssocID="{B70F2FB5-47A2-481E-9290-0F978E5F4950}" presName="linear" presStyleCnt="0">
        <dgm:presLayoutVars>
          <dgm:dir/>
          <dgm:animLvl val="lvl"/>
          <dgm:resizeHandles val="exact"/>
        </dgm:presLayoutVars>
      </dgm:prSet>
      <dgm:spPr/>
    </dgm:pt>
    <dgm:pt modelId="{889C90DA-C5C2-4718-9DFA-1C39153CD736}" type="pres">
      <dgm:prSet presAssocID="{0DE44E8D-CFD3-4D94-BADD-C0BA0C5136E3}" presName="parentLin" presStyleCnt="0"/>
      <dgm:spPr/>
    </dgm:pt>
    <dgm:pt modelId="{ED6BB026-A364-4607-9E68-547CBC66E25E}" type="pres">
      <dgm:prSet presAssocID="{0DE44E8D-CFD3-4D94-BADD-C0BA0C5136E3}" presName="parentLeftMargin" presStyleLbl="node1" presStyleIdx="0" presStyleCnt="2"/>
      <dgm:spPr/>
    </dgm:pt>
    <dgm:pt modelId="{5B724315-6814-459A-9E12-7755F15C4560}" type="pres">
      <dgm:prSet presAssocID="{0DE44E8D-CFD3-4D94-BADD-C0BA0C5136E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2D5363E-960A-41BF-BE6F-D5CF836DE42D}" type="pres">
      <dgm:prSet presAssocID="{0DE44E8D-CFD3-4D94-BADD-C0BA0C5136E3}" presName="negativeSpace" presStyleCnt="0"/>
      <dgm:spPr/>
    </dgm:pt>
    <dgm:pt modelId="{7198E4AC-9871-4487-928F-0EF5F7CE58E2}" type="pres">
      <dgm:prSet presAssocID="{0DE44E8D-CFD3-4D94-BADD-C0BA0C5136E3}" presName="childText" presStyleLbl="conFgAcc1" presStyleIdx="0" presStyleCnt="2">
        <dgm:presLayoutVars>
          <dgm:bulletEnabled val="1"/>
        </dgm:presLayoutVars>
      </dgm:prSet>
      <dgm:spPr/>
    </dgm:pt>
    <dgm:pt modelId="{74585C12-7449-457F-AB33-1E76AFF2594E}" type="pres">
      <dgm:prSet presAssocID="{E6DD872B-4D1A-4FCA-9475-6A8A69DCFE0A}" presName="spaceBetweenRectangles" presStyleCnt="0"/>
      <dgm:spPr/>
    </dgm:pt>
    <dgm:pt modelId="{2A9839B3-8E1C-4336-B61E-2BE77FA36771}" type="pres">
      <dgm:prSet presAssocID="{D3EC42E5-4975-45CD-8F9B-967F748A6E3B}" presName="parentLin" presStyleCnt="0"/>
      <dgm:spPr/>
    </dgm:pt>
    <dgm:pt modelId="{75FA56C2-975A-45A4-86C5-74326DE7400B}" type="pres">
      <dgm:prSet presAssocID="{D3EC42E5-4975-45CD-8F9B-967F748A6E3B}" presName="parentLeftMargin" presStyleLbl="node1" presStyleIdx="0" presStyleCnt="2"/>
      <dgm:spPr/>
    </dgm:pt>
    <dgm:pt modelId="{20E3C137-1E3B-4BA4-A53C-F7D891BC5D02}" type="pres">
      <dgm:prSet presAssocID="{D3EC42E5-4975-45CD-8F9B-967F748A6E3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DAA9048B-5EAD-4285-A1E4-504A879C0C8C}" type="pres">
      <dgm:prSet presAssocID="{D3EC42E5-4975-45CD-8F9B-967F748A6E3B}" presName="negativeSpace" presStyleCnt="0"/>
      <dgm:spPr/>
    </dgm:pt>
    <dgm:pt modelId="{2CC2E327-5D55-4579-8A1E-5125F530761A}" type="pres">
      <dgm:prSet presAssocID="{D3EC42E5-4975-45CD-8F9B-967F748A6E3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279B71E-919A-4B2A-8F9F-2C75FB775543}" type="presOf" srcId="{D3EC42E5-4975-45CD-8F9B-967F748A6E3B}" destId="{75FA56C2-975A-45A4-86C5-74326DE7400B}" srcOrd="0" destOrd="0" presId="urn:microsoft.com/office/officeart/2005/8/layout/list1"/>
    <dgm:cxn modelId="{0674DE35-6335-40C7-AA90-68ABAD36B002}" srcId="{B70F2FB5-47A2-481E-9290-0F978E5F4950}" destId="{0DE44E8D-CFD3-4D94-BADD-C0BA0C5136E3}" srcOrd="0" destOrd="0" parTransId="{98EA3637-1662-49F2-AC36-F33D298FF259}" sibTransId="{E6DD872B-4D1A-4FCA-9475-6A8A69DCFE0A}"/>
    <dgm:cxn modelId="{BB5A814C-138D-4207-B7C7-5B6F75F5D385}" type="presOf" srcId="{0DE44E8D-CFD3-4D94-BADD-C0BA0C5136E3}" destId="{5B724315-6814-459A-9E12-7755F15C4560}" srcOrd="1" destOrd="0" presId="urn:microsoft.com/office/officeart/2005/8/layout/list1"/>
    <dgm:cxn modelId="{91105078-ACA3-4C3E-8C02-2E9EE159DD50}" type="presOf" srcId="{D3EC42E5-4975-45CD-8F9B-967F748A6E3B}" destId="{20E3C137-1E3B-4BA4-A53C-F7D891BC5D02}" srcOrd="1" destOrd="0" presId="urn:microsoft.com/office/officeart/2005/8/layout/list1"/>
    <dgm:cxn modelId="{03726DA8-1F85-458E-BD07-948FAE6D1980}" type="presOf" srcId="{B70F2FB5-47A2-481E-9290-0F978E5F4950}" destId="{F1A265D7-F1F8-4356-B6F1-B174CEF266F0}" srcOrd="0" destOrd="0" presId="urn:microsoft.com/office/officeart/2005/8/layout/list1"/>
    <dgm:cxn modelId="{540975AC-5C73-4199-947B-5283A975960C}" srcId="{B70F2FB5-47A2-481E-9290-0F978E5F4950}" destId="{D3EC42E5-4975-45CD-8F9B-967F748A6E3B}" srcOrd="1" destOrd="0" parTransId="{BC07FED5-CCC2-46D8-A9DB-38A84D32C9AB}" sibTransId="{2ED29DFC-4BA0-4E89-8F92-05F33DFC81BB}"/>
    <dgm:cxn modelId="{C57284CA-366A-45A0-A834-DFE7FA1219A6}" type="presOf" srcId="{0DE44E8D-CFD3-4D94-BADD-C0BA0C5136E3}" destId="{ED6BB026-A364-4607-9E68-547CBC66E25E}" srcOrd="0" destOrd="0" presId="urn:microsoft.com/office/officeart/2005/8/layout/list1"/>
    <dgm:cxn modelId="{5DF6F849-5F7A-4889-82B5-E496AFFB71B7}" type="presParOf" srcId="{F1A265D7-F1F8-4356-B6F1-B174CEF266F0}" destId="{889C90DA-C5C2-4718-9DFA-1C39153CD736}" srcOrd="0" destOrd="0" presId="urn:microsoft.com/office/officeart/2005/8/layout/list1"/>
    <dgm:cxn modelId="{8DA75B56-9FB6-4C68-A991-CD903409E8F5}" type="presParOf" srcId="{889C90DA-C5C2-4718-9DFA-1C39153CD736}" destId="{ED6BB026-A364-4607-9E68-547CBC66E25E}" srcOrd="0" destOrd="0" presId="urn:microsoft.com/office/officeart/2005/8/layout/list1"/>
    <dgm:cxn modelId="{2A656BE9-E591-412A-8C4E-F8B001E86093}" type="presParOf" srcId="{889C90DA-C5C2-4718-9DFA-1C39153CD736}" destId="{5B724315-6814-459A-9E12-7755F15C4560}" srcOrd="1" destOrd="0" presId="urn:microsoft.com/office/officeart/2005/8/layout/list1"/>
    <dgm:cxn modelId="{75A0E464-4F2C-4B50-9D94-1CDFA82311EB}" type="presParOf" srcId="{F1A265D7-F1F8-4356-B6F1-B174CEF266F0}" destId="{82D5363E-960A-41BF-BE6F-D5CF836DE42D}" srcOrd="1" destOrd="0" presId="urn:microsoft.com/office/officeart/2005/8/layout/list1"/>
    <dgm:cxn modelId="{406AD825-51E9-4B42-A9E9-9F3D9A6F8D82}" type="presParOf" srcId="{F1A265D7-F1F8-4356-B6F1-B174CEF266F0}" destId="{7198E4AC-9871-4487-928F-0EF5F7CE58E2}" srcOrd="2" destOrd="0" presId="urn:microsoft.com/office/officeart/2005/8/layout/list1"/>
    <dgm:cxn modelId="{6CB8A3AE-9AD4-4239-96C6-D7F88A479564}" type="presParOf" srcId="{F1A265D7-F1F8-4356-B6F1-B174CEF266F0}" destId="{74585C12-7449-457F-AB33-1E76AFF2594E}" srcOrd="3" destOrd="0" presId="urn:microsoft.com/office/officeart/2005/8/layout/list1"/>
    <dgm:cxn modelId="{AA8A1EB0-C2AE-487D-8580-AADF67892A38}" type="presParOf" srcId="{F1A265D7-F1F8-4356-B6F1-B174CEF266F0}" destId="{2A9839B3-8E1C-4336-B61E-2BE77FA36771}" srcOrd="4" destOrd="0" presId="urn:microsoft.com/office/officeart/2005/8/layout/list1"/>
    <dgm:cxn modelId="{44A028FE-A000-49E2-9199-B66C393392E7}" type="presParOf" srcId="{2A9839B3-8E1C-4336-B61E-2BE77FA36771}" destId="{75FA56C2-975A-45A4-86C5-74326DE7400B}" srcOrd="0" destOrd="0" presId="urn:microsoft.com/office/officeart/2005/8/layout/list1"/>
    <dgm:cxn modelId="{40D07402-49CA-4708-BDFA-384A66075147}" type="presParOf" srcId="{2A9839B3-8E1C-4336-B61E-2BE77FA36771}" destId="{20E3C137-1E3B-4BA4-A53C-F7D891BC5D02}" srcOrd="1" destOrd="0" presId="urn:microsoft.com/office/officeart/2005/8/layout/list1"/>
    <dgm:cxn modelId="{79054656-F05C-4137-B987-A63EE25CDBF4}" type="presParOf" srcId="{F1A265D7-F1F8-4356-B6F1-B174CEF266F0}" destId="{DAA9048B-5EAD-4285-A1E4-504A879C0C8C}" srcOrd="5" destOrd="0" presId="urn:microsoft.com/office/officeart/2005/8/layout/list1"/>
    <dgm:cxn modelId="{3EE20A98-5DC2-4058-893C-96292E111CBB}" type="presParOf" srcId="{F1A265D7-F1F8-4356-B6F1-B174CEF266F0}" destId="{2CC2E327-5D55-4579-8A1E-5125F530761A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18FA54-9C6D-4847-B30A-3170E3FC1D69}">
      <dsp:nvSpPr>
        <dsp:cNvPr id="0" name=""/>
        <dsp:cNvSpPr/>
      </dsp:nvSpPr>
      <dsp:spPr>
        <a:xfrm>
          <a:off x="0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00857-77B1-4CC1-A507-ED9F0A9ADF6E}">
      <dsp:nvSpPr>
        <dsp:cNvPr id="0" name=""/>
        <dsp:cNvSpPr/>
      </dsp:nvSpPr>
      <dsp:spPr>
        <a:xfrm>
          <a:off x="243244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</a:t>
          </a:r>
          <a:r>
            <a:rPr lang="en-US" sz="2300" kern="1200" dirty="0" err="1"/>
            <a:t>Φωτοηλεκτρικό</a:t>
          </a:r>
          <a:r>
            <a:rPr lang="en-US" sz="2300" kern="1200" dirty="0"/>
            <a:t> φα</a:t>
          </a:r>
          <a:r>
            <a:rPr lang="en-US" sz="2300" kern="1200" dirty="0" err="1"/>
            <a:t>ινόμενο</a:t>
          </a:r>
          <a:endParaRPr lang="en-US" sz="2300" kern="1200" dirty="0"/>
        </a:p>
      </dsp:txBody>
      <dsp:txXfrm>
        <a:off x="283960" y="1066136"/>
        <a:ext cx="2107770" cy="1308711"/>
      </dsp:txXfrm>
    </dsp:sp>
    <dsp:sp modelId="{F760E2B8-40C4-4339-B7DE-34C70B983F9F}">
      <dsp:nvSpPr>
        <dsp:cNvPr id="0" name=""/>
        <dsp:cNvSpPr/>
      </dsp:nvSpPr>
      <dsp:spPr>
        <a:xfrm>
          <a:off x="2675691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2627A-065E-41D6-939E-CDEFC2C96E98}">
      <dsp:nvSpPr>
        <dsp:cNvPr id="0" name=""/>
        <dsp:cNvSpPr/>
      </dsp:nvSpPr>
      <dsp:spPr>
        <a:xfrm>
          <a:off x="2918936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Το</a:t>
          </a:r>
          <a:r>
            <a:rPr lang="en-US" sz="2300" kern="1200" dirty="0"/>
            <a:t> </a:t>
          </a:r>
          <a:r>
            <a:rPr lang="en-US" sz="2300" kern="1200" dirty="0" err="1"/>
            <a:t>φως</a:t>
          </a:r>
          <a:r>
            <a:rPr lang="en-US" sz="2300" kern="1200" dirty="0"/>
            <a:t> απ</a:t>
          </a:r>
          <a:r>
            <a:rPr lang="en-US" sz="2300" kern="1200" dirty="0" err="1"/>
            <a:t>ελευθερώνει</a:t>
          </a:r>
          <a:r>
            <a:rPr lang="en-US" sz="2300" kern="1200" dirty="0"/>
            <a:t> </a:t>
          </a:r>
          <a:r>
            <a:rPr lang="en-US" sz="2300" kern="1200" dirty="0" err="1"/>
            <a:t>ηλεκτρόνι</a:t>
          </a:r>
          <a:r>
            <a:rPr lang="en-US" sz="2300" kern="1200" dirty="0"/>
            <a:t>α</a:t>
          </a:r>
        </a:p>
      </dsp:txBody>
      <dsp:txXfrm>
        <a:off x="2959652" y="1066136"/>
        <a:ext cx="2107770" cy="1308711"/>
      </dsp:txXfrm>
    </dsp:sp>
    <dsp:sp modelId="{25AF4852-FD33-4160-BC02-68A9EBD5BE8F}">
      <dsp:nvSpPr>
        <dsp:cNvPr id="0" name=""/>
        <dsp:cNvSpPr/>
      </dsp:nvSpPr>
      <dsp:spPr>
        <a:xfrm>
          <a:off x="5351383" y="794338"/>
          <a:ext cx="2189202" cy="1390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1719D4C-50BC-4FA6-83A3-80FD822780D0}">
      <dsp:nvSpPr>
        <dsp:cNvPr id="0" name=""/>
        <dsp:cNvSpPr/>
      </dsp:nvSpPr>
      <dsp:spPr>
        <a:xfrm>
          <a:off x="5594627" y="1025420"/>
          <a:ext cx="2189202" cy="1390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</a:t>
          </a:r>
          <a:r>
            <a:rPr lang="en-US" sz="2300" kern="1200" dirty="0" err="1"/>
            <a:t>Δημιουργείτ</a:t>
          </a:r>
          <a:r>
            <a:rPr lang="en-US" sz="2300" kern="1200" dirty="0"/>
            <a:t>αι ρεύμα</a:t>
          </a:r>
        </a:p>
      </dsp:txBody>
      <dsp:txXfrm>
        <a:off x="5635343" y="1066136"/>
        <a:ext cx="2107770" cy="130871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0B819-1758-4CBA-84F7-7B04C9A68E7E}">
      <dsp:nvSpPr>
        <dsp:cNvPr id="0" name=""/>
        <dsp:cNvSpPr/>
      </dsp:nvSpPr>
      <dsp:spPr>
        <a:xfrm>
          <a:off x="1301929" y="1626"/>
          <a:ext cx="2466653" cy="14799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</a:t>
          </a:r>
          <a:r>
            <a:rPr lang="en-US" sz="2300" kern="1200" dirty="0" err="1"/>
            <a:t>Μονοκρυστ</a:t>
          </a:r>
          <a:r>
            <a:rPr lang="en-US" sz="2300" kern="1200" dirty="0"/>
            <a:t>αλλικά: Υψηλή απόδοση</a:t>
          </a:r>
        </a:p>
      </dsp:txBody>
      <dsp:txXfrm>
        <a:off x="1301929" y="1626"/>
        <a:ext cx="2466653" cy="1479991"/>
      </dsp:txXfrm>
    </dsp:sp>
    <dsp:sp modelId="{685C5BEF-EA39-48B4-A416-6F270B7B2DBF}">
      <dsp:nvSpPr>
        <dsp:cNvPr id="0" name=""/>
        <dsp:cNvSpPr/>
      </dsp:nvSpPr>
      <dsp:spPr>
        <a:xfrm>
          <a:off x="4015247" y="1626"/>
          <a:ext cx="2466653" cy="14799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 err="1"/>
            <a:t>Πολυκρυστ</a:t>
          </a:r>
          <a:r>
            <a:rPr lang="en-US" sz="2300" kern="1200" dirty="0"/>
            <a:t>αλλικά: Πιο φθηνά</a:t>
          </a:r>
        </a:p>
      </dsp:txBody>
      <dsp:txXfrm>
        <a:off x="4015247" y="1626"/>
        <a:ext cx="2466653" cy="1479991"/>
      </dsp:txXfrm>
    </dsp:sp>
    <dsp:sp modelId="{17359D82-B4E9-46BF-856E-918397169C97}">
      <dsp:nvSpPr>
        <dsp:cNvPr id="0" name=""/>
        <dsp:cNvSpPr/>
      </dsp:nvSpPr>
      <dsp:spPr>
        <a:xfrm>
          <a:off x="2658588" y="1728283"/>
          <a:ext cx="2466653" cy="147999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Thin-Film: </a:t>
          </a:r>
          <a:r>
            <a:rPr lang="en-US" sz="2300" kern="1200" dirty="0" err="1"/>
            <a:t>Πολύ</a:t>
          </a:r>
          <a:r>
            <a:rPr lang="en-US" sz="2300" kern="1200" dirty="0"/>
            <a:t> </a:t>
          </a:r>
          <a:r>
            <a:rPr lang="en-US" sz="2300" kern="1200" dirty="0" err="1"/>
            <a:t>ελ</a:t>
          </a:r>
          <a:r>
            <a:rPr lang="en-US" sz="2300" kern="1200" dirty="0"/>
            <a:t>αφριά</a:t>
          </a:r>
        </a:p>
      </dsp:txBody>
      <dsp:txXfrm>
        <a:off x="2658588" y="1728283"/>
        <a:ext cx="2466653" cy="14799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7F3271-1F39-467A-880F-89A5CCB5D384}">
      <dsp:nvSpPr>
        <dsp:cNvPr id="0" name=""/>
        <dsp:cNvSpPr/>
      </dsp:nvSpPr>
      <dsp:spPr>
        <a:xfrm>
          <a:off x="0" y="9543"/>
          <a:ext cx="7783830" cy="98104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 </a:t>
          </a:r>
          <a:r>
            <a:rPr lang="en-US" sz="2800" kern="1200" dirty="0"/>
            <a:t>Απ</a:t>
          </a:r>
          <a:r>
            <a:rPr lang="en-US" sz="2800" kern="1200" dirty="0" err="1"/>
            <a:t>όδοση</a:t>
          </a:r>
          <a:r>
            <a:rPr lang="en-US" sz="2800" kern="1200" dirty="0"/>
            <a:t>: 15%–22%</a:t>
          </a:r>
        </a:p>
      </dsp:txBody>
      <dsp:txXfrm>
        <a:off x="47891" y="57434"/>
        <a:ext cx="7688048" cy="885263"/>
      </dsp:txXfrm>
    </dsp:sp>
    <dsp:sp modelId="{97E3881D-F167-4771-BC14-6A83648DC61A}">
      <dsp:nvSpPr>
        <dsp:cNvPr id="0" name=""/>
        <dsp:cNvSpPr/>
      </dsp:nvSpPr>
      <dsp:spPr>
        <a:xfrm>
          <a:off x="0" y="1114428"/>
          <a:ext cx="7783830" cy="981045"/>
        </a:xfrm>
        <a:prstGeom prst="roundRect">
          <a:avLst/>
        </a:prstGeom>
        <a:solidFill>
          <a:schemeClr val="accent2">
            <a:hueOff val="1620045"/>
            <a:satOff val="225"/>
            <a:lumOff val="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 </a:t>
          </a:r>
          <a:r>
            <a:rPr lang="en-US" sz="2800" kern="1200" dirty="0" err="1"/>
            <a:t>Διάρκει</a:t>
          </a:r>
          <a:r>
            <a:rPr lang="en-US" sz="2800" kern="1200" dirty="0"/>
            <a:t>α ζωής: 25–30 χρόνια</a:t>
          </a:r>
        </a:p>
      </dsp:txBody>
      <dsp:txXfrm>
        <a:off x="47891" y="1162319"/>
        <a:ext cx="7688048" cy="885263"/>
      </dsp:txXfrm>
    </dsp:sp>
    <dsp:sp modelId="{784C59D2-1724-4AE3-97CD-3746E4AEF835}">
      <dsp:nvSpPr>
        <dsp:cNvPr id="0" name=""/>
        <dsp:cNvSpPr/>
      </dsp:nvSpPr>
      <dsp:spPr>
        <a:xfrm>
          <a:off x="0" y="2228856"/>
          <a:ext cx="7783830" cy="981045"/>
        </a:xfrm>
        <a:prstGeom prst="roundRect">
          <a:avLst/>
        </a:prstGeom>
        <a:solidFill>
          <a:schemeClr val="accent2">
            <a:hueOff val="3240090"/>
            <a:satOff val="451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 </a:t>
          </a:r>
          <a:r>
            <a:rPr lang="en-US" sz="2800" kern="1200" dirty="0"/>
            <a:t>Χα</a:t>
          </a:r>
          <a:r>
            <a:rPr lang="en-US" sz="2800" kern="1200" dirty="0" err="1"/>
            <a:t>μηλή</a:t>
          </a:r>
          <a:r>
            <a:rPr lang="en-US" sz="2800" kern="1200" dirty="0"/>
            <a:t> </a:t>
          </a:r>
          <a:r>
            <a:rPr lang="en-US" sz="2800" kern="1200" dirty="0" err="1"/>
            <a:t>συντήρηση</a:t>
          </a:r>
          <a:endParaRPr lang="en-US" sz="2800" kern="1200" dirty="0"/>
        </a:p>
      </dsp:txBody>
      <dsp:txXfrm>
        <a:off x="47891" y="2276747"/>
        <a:ext cx="7688048" cy="88526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02A4F2-CDC7-4A9C-B465-05E048D14357}">
      <dsp:nvSpPr>
        <dsp:cNvPr id="0" name=""/>
        <dsp:cNvSpPr/>
      </dsp:nvSpPr>
      <dsp:spPr>
        <a:xfrm>
          <a:off x="920" y="696203"/>
          <a:ext cx="3232267" cy="2052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E2D461-447F-4D8B-98F4-35FD3FCA4420}">
      <dsp:nvSpPr>
        <dsp:cNvPr id="0" name=""/>
        <dsp:cNvSpPr/>
      </dsp:nvSpPr>
      <dsp:spPr>
        <a:xfrm>
          <a:off x="360061" y="1037386"/>
          <a:ext cx="3232267" cy="2052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/>
            <a:t>Απ</a:t>
          </a:r>
          <a:r>
            <a:rPr lang="en-US" sz="3000" kern="1200" dirty="0" err="1"/>
            <a:t>οθήκευση</a:t>
          </a:r>
          <a:r>
            <a:rPr lang="en-US" sz="3000" kern="1200" dirty="0"/>
            <a:t> </a:t>
          </a:r>
          <a:r>
            <a:rPr lang="en-US" sz="3000" kern="1200" dirty="0" err="1"/>
            <a:t>ηλι</a:t>
          </a:r>
          <a:r>
            <a:rPr lang="en-US" sz="3000" kern="1200" dirty="0"/>
            <a:t>ακής ενέργειας για χρήση χωρίς ήλιο</a:t>
          </a:r>
        </a:p>
      </dsp:txBody>
      <dsp:txXfrm>
        <a:off x="420176" y="1097501"/>
        <a:ext cx="3112037" cy="1932260"/>
      </dsp:txXfrm>
    </dsp:sp>
    <dsp:sp modelId="{913F5AE9-02DF-4708-889B-93F8A1D74A06}">
      <dsp:nvSpPr>
        <dsp:cNvPr id="0" name=""/>
        <dsp:cNvSpPr/>
      </dsp:nvSpPr>
      <dsp:spPr>
        <a:xfrm>
          <a:off x="3951470" y="696203"/>
          <a:ext cx="3232267" cy="205249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54929C-78FE-43A7-B218-ACFA5A960D1C}">
      <dsp:nvSpPr>
        <dsp:cNvPr id="0" name=""/>
        <dsp:cNvSpPr/>
      </dsp:nvSpPr>
      <dsp:spPr>
        <a:xfrm>
          <a:off x="4310611" y="1037386"/>
          <a:ext cx="3232267" cy="20524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 dirty="0" err="1"/>
            <a:t>Αυτόνομ</a:t>
          </a:r>
          <a:r>
            <a:rPr lang="en-US" sz="3000" kern="1200" dirty="0"/>
            <a:t>α συστήματα (off-grid) ή υβριδικά (hybrid)</a:t>
          </a:r>
        </a:p>
      </dsp:txBody>
      <dsp:txXfrm>
        <a:off x="4370726" y="1097501"/>
        <a:ext cx="3112037" cy="19322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6C59F4-6669-470D-938F-D49112F32C5B}">
      <dsp:nvSpPr>
        <dsp:cNvPr id="0" name=""/>
        <dsp:cNvSpPr/>
      </dsp:nvSpPr>
      <dsp:spPr>
        <a:xfrm>
          <a:off x="0" y="0"/>
          <a:ext cx="7543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FC3D1F-D31D-42DF-B8B8-1296E98FE29B}">
      <dsp:nvSpPr>
        <dsp:cNvPr id="0" name=""/>
        <dsp:cNvSpPr/>
      </dsp:nvSpPr>
      <dsp:spPr>
        <a:xfrm>
          <a:off x="0" y="0"/>
          <a:ext cx="7543800" cy="189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Λιθίου</a:t>
          </a:r>
          <a:r>
            <a:rPr lang="en-US" sz="3200" kern="1200" dirty="0"/>
            <a:t>: Υψηλή απ</a:t>
          </a:r>
          <a:r>
            <a:rPr lang="en-US" sz="3200" kern="1200" dirty="0" err="1"/>
            <a:t>όδοση</a:t>
          </a:r>
          <a:r>
            <a:rPr lang="en-US" sz="3200" kern="1200" dirty="0"/>
            <a:t>, </a:t>
          </a:r>
          <a:r>
            <a:rPr lang="en-US" sz="3200" kern="1200" dirty="0" err="1"/>
            <a:t>διάρκει</a:t>
          </a:r>
          <a:r>
            <a:rPr lang="en-US" sz="3200" kern="1200" dirty="0"/>
            <a:t>α ζωής</a:t>
          </a:r>
        </a:p>
      </dsp:txBody>
      <dsp:txXfrm>
        <a:off x="0" y="0"/>
        <a:ext cx="7543800" cy="1893040"/>
      </dsp:txXfrm>
    </dsp:sp>
    <dsp:sp modelId="{E1207B23-449E-467A-9B31-6A98C02EE085}">
      <dsp:nvSpPr>
        <dsp:cNvPr id="0" name=""/>
        <dsp:cNvSpPr/>
      </dsp:nvSpPr>
      <dsp:spPr>
        <a:xfrm>
          <a:off x="0" y="1893040"/>
          <a:ext cx="75438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EBF175-4E81-4275-B4F4-E27EA24BC4DE}">
      <dsp:nvSpPr>
        <dsp:cNvPr id="0" name=""/>
        <dsp:cNvSpPr/>
      </dsp:nvSpPr>
      <dsp:spPr>
        <a:xfrm>
          <a:off x="0" y="1893040"/>
          <a:ext cx="7543800" cy="18930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 err="1"/>
            <a:t>Μολύ</a:t>
          </a:r>
          <a:r>
            <a:rPr lang="en-US" sz="3200" kern="1200" dirty="0"/>
            <a:t>βδου-Οξέου: Φθηνότερες</a:t>
          </a:r>
        </a:p>
      </dsp:txBody>
      <dsp:txXfrm>
        <a:off x="0" y="1893040"/>
        <a:ext cx="7543800" cy="18930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101669-8768-408C-8159-6AD97C366AA5}">
      <dsp:nvSpPr>
        <dsp:cNvPr id="0" name=""/>
        <dsp:cNvSpPr/>
      </dsp:nvSpPr>
      <dsp:spPr>
        <a:xfrm>
          <a:off x="3381233" y="1847320"/>
          <a:ext cx="74713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47133" y="4572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735356" y="1889151"/>
        <a:ext cx="38886" cy="7777"/>
      </dsp:txXfrm>
    </dsp:sp>
    <dsp:sp modelId="{7600A1D8-8A1F-4764-90D1-24D9C1B16A4F}">
      <dsp:nvSpPr>
        <dsp:cNvPr id="0" name=""/>
        <dsp:cNvSpPr/>
      </dsp:nvSpPr>
      <dsp:spPr>
        <a:xfrm>
          <a:off x="1583" y="878605"/>
          <a:ext cx="3381449" cy="202886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694" tIns="173925" rIns="165694" bIns="17392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Off-grid: Πλήρη αυτονομία.</a:t>
          </a:r>
        </a:p>
      </dsp:txBody>
      <dsp:txXfrm>
        <a:off x="1583" y="878605"/>
        <a:ext cx="3381449" cy="2028869"/>
      </dsp:txXfrm>
    </dsp:sp>
    <dsp:sp modelId="{49B6AAE1-D29C-4F97-8480-7C95D8BADB7F}">
      <dsp:nvSpPr>
        <dsp:cNvPr id="0" name=""/>
        <dsp:cNvSpPr/>
      </dsp:nvSpPr>
      <dsp:spPr>
        <a:xfrm>
          <a:off x="4160766" y="878605"/>
          <a:ext cx="3381449" cy="202886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694" tIns="173925" rIns="165694" bIns="173925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Hybrid: Συνδυασμός δικτύου και μπαταριών.</a:t>
          </a:r>
        </a:p>
      </dsp:txBody>
      <dsp:txXfrm>
        <a:off x="4160766" y="878605"/>
        <a:ext cx="3381449" cy="202886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CE1551-B574-4260-8F05-FA6E3214F996}">
      <dsp:nvSpPr>
        <dsp:cNvPr id="0" name=""/>
        <dsp:cNvSpPr/>
      </dsp:nvSpPr>
      <dsp:spPr>
        <a:xfrm>
          <a:off x="0" y="1107423"/>
          <a:ext cx="2121693" cy="134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A155CF-C6E4-47F0-B151-8BED2DAF0AC8}">
      <dsp:nvSpPr>
        <dsp:cNvPr id="0" name=""/>
        <dsp:cNvSpPr/>
      </dsp:nvSpPr>
      <dsp:spPr>
        <a:xfrm>
          <a:off x="235743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Ανανέωσιμη ενέργεια.</a:t>
          </a:r>
        </a:p>
      </dsp:txBody>
      <dsp:txXfrm>
        <a:off x="275203" y="1370840"/>
        <a:ext cx="2042773" cy="1268355"/>
      </dsp:txXfrm>
    </dsp:sp>
    <dsp:sp modelId="{9C525778-4367-4619-ABBF-D6DB34E634F6}">
      <dsp:nvSpPr>
        <dsp:cNvPr id="0" name=""/>
        <dsp:cNvSpPr/>
      </dsp:nvSpPr>
      <dsp:spPr>
        <a:xfrm>
          <a:off x="2593181" y="1107423"/>
          <a:ext cx="2121693" cy="134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41ECF2-3689-4F7B-AAE0-95443C7C5C5F}">
      <dsp:nvSpPr>
        <dsp:cNvPr id="0" name=""/>
        <dsp:cNvSpPr/>
      </dsp:nvSpPr>
      <dsp:spPr>
        <a:xfrm>
          <a:off x="2828925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 Μείωση εξόδων.</a:t>
          </a:r>
        </a:p>
      </dsp:txBody>
      <dsp:txXfrm>
        <a:off x="2868385" y="1370840"/>
        <a:ext cx="2042773" cy="1268355"/>
      </dsp:txXfrm>
    </dsp:sp>
    <dsp:sp modelId="{F6370DD0-429F-423C-B31C-DD8323764451}">
      <dsp:nvSpPr>
        <dsp:cNvPr id="0" name=""/>
        <dsp:cNvSpPr/>
      </dsp:nvSpPr>
      <dsp:spPr>
        <a:xfrm>
          <a:off x="5186362" y="1107423"/>
          <a:ext cx="2121693" cy="134727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95465E-8A4F-45CE-B502-0AB90F2B0741}">
      <dsp:nvSpPr>
        <dsp:cNvPr id="0" name=""/>
        <dsp:cNvSpPr/>
      </dsp:nvSpPr>
      <dsp:spPr>
        <a:xfrm>
          <a:off x="5422106" y="1331380"/>
          <a:ext cx="2121693" cy="13472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 Μείωση εκπομπών CO2.</a:t>
          </a:r>
        </a:p>
      </dsp:txBody>
      <dsp:txXfrm>
        <a:off x="5461566" y="1370840"/>
        <a:ext cx="2042773" cy="126835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8E4AC-9871-4487-928F-0EF5F7CE58E2}">
      <dsp:nvSpPr>
        <dsp:cNvPr id="0" name=""/>
        <dsp:cNvSpPr/>
      </dsp:nvSpPr>
      <dsp:spPr>
        <a:xfrm>
          <a:off x="0" y="860739"/>
          <a:ext cx="7543800" cy="93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B724315-6814-459A-9E12-7755F15C4560}">
      <dsp:nvSpPr>
        <dsp:cNvPr id="0" name=""/>
        <dsp:cNvSpPr/>
      </dsp:nvSpPr>
      <dsp:spPr>
        <a:xfrm>
          <a:off x="377190" y="314619"/>
          <a:ext cx="5280660" cy="1092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 </a:t>
          </a:r>
          <a:r>
            <a:rPr lang="en-US" sz="3700" kern="1200" dirty="0" err="1"/>
            <a:t>Υψηλό</a:t>
          </a:r>
          <a:r>
            <a:rPr lang="en-US" sz="3700" kern="1200" dirty="0"/>
            <a:t> α</a:t>
          </a:r>
          <a:r>
            <a:rPr lang="en-US" sz="3700" kern="1200" dirty="0" err="1"/>
            <a:t>ρχικό</a:t>
          </a:r>
          <a:r>
            <a:rPr lang="en-US" sz="3700" kern="1200" dirty="0"/>
            <a:t> </a:t>
          </a:r>
          <a:r>
            <a:rPr lang="en-US" sz="3700" kern="1200" dirty="0" err="1"/>
            <a:t>κόστος</a:t>
          </a:r>
          <a:endParaRPr lang="en-US" sz="3700" kern="1200" dirty="0"/>
        </a:p>
      </dsp:txBody>
      <dsp:txXfrm>
        <a:off x="430509" y="367938"/>
        <a:ext cx="5174022" cy="985602"/>
      </dsp:txXfrm>
    </dsp:sp>
    <dsp:sp modelId="{2CC2E327-5D55-4579-8A1E-5125F530761A}">
      <dsp:nvSpPr>
        <dsp:cNvPr id="0" name=""/>
        <dsp:cNvSpPr/>
      </dsp:nvSpPr>
      <dsp:spPr>
        <a:xfrm>
          <a:off x="0" y="2539059"/>
          <a:ext cx="7543800" cy="932400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E3C137-1E3B-4BA4-A53C-F7D891BC5D02}">
      <dsp:nvSpPr>
        <dsp:cNvPr id="0" name=""/>
        <dsp:cNvSpPr/>
      </dsp:nvSpPr>
      <dsp:spPr>
        <a:xfrm>
          <a:off x="377190" y="1992940"/>
          <a:ext cx="5280660" cy="10922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 </a:t>
          </a:r>
          <a:r>
            <a:rPr lang="en-US" sz="3700" kern="1200" dirty="0" err="1"/>
            <a:t>Εξάρτηση</a:t>
          </a:r>
          <a:r>
            <a:rPr lang="en-US" sz="3700" kern="1200" dirty="0"/>
            <a:t> από </a:t>
          </a:r>
          <a:r>
            <a:rPr lang="en-US" sz="3700" kern="1200" dirty="0" err="1"/>
            <a:t>τον</a:t>
          </a:r>
          <a:r>
            <a:rPr lang="en-US" sz="3700" kern="1200" dirty="0"/>
            <a:t> κα</a:t>
          </a:r>
          <a:r>
            <a:rPr lang="en-US" sz="3700" kern="1200" dirty="0" err="1"/>
            <a:t>ιρό</a:t>
          </a:r>
          <a:endParaRPr lang="en-US" sz="3700" kern="1200" dirty="0"/>
        </a:p>
      </dsp:txBody>
      <dsp:txXfrm>
        <a:off x="430509" y="2046259"/>
        <a:ext cx="5174022" cy="9856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0054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84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09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45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7449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464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90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59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90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05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807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141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2" y="1999615"/>
            <a:ext cx="6858000" cy="276402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0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Φωτο</a:t>
            </a:r>
            <a: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βολταϊκά: Λειτουργία, Χαρακτηριστικά και Συνδυασμός με Μπαταρίες</a:t>
            </a:r>
            <a:b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br>
              <a:rPr lang="en-US" sz="3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Ζωγράφος Αλέξανδρος </a:t>
            </a:r>
            <a:b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l-GR" sz="2400" dirty="0"/>
              <a:t>Α.Μ.</a:t>
            </a:r>
            <a:r>
              <a:rPr lang="en-US" sz="2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1116202100009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el-GR"/>
              <a:t>Μειονεκτήματα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88BA27-3A06-7751-39FC-BBB5F02A4A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820479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199" y="286603"/>
            <a:ext cx="5063240" cy="1450757"/>
          </a:xfrm>
        </p:spPr>
        <p:txBody>
          <a:bodyPr>
            <a:normAutofit/>
          </a:bodyPr>
          <a:lstStyle/>
          <a:p>
            <a:r>
              <a:rPr lang="el-GR">
                <a:solidFill>
                  <a:schemeClr val="accent2"/>
                </a:solidFill>
              </a:rPr>
              <a:t>Συμπεράσματα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3153" y="2023962"/>
            <a:ext cx="5023286" cy="384513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l-GR" sz="2800" dirty="0"/>
          </a:p>
          <a:p>
            <a:pPr>
              <a:buFont typeface="Arial" panose="020B0604020202020204" pitchFamily="34" charset="0"/>
              <a:buChar char="•"/>
            </a:pPr>
            <a:r>
              <a:rPr sz="2800" dirty="0"/>
              <a:t> </a:t>
            </a:r>
            <a:r>
              <a:rPr sz="2800" dirty="0" err="1"/>
              <a:t>Κλειδί</a:t>
            </a:r>
            <a:r>
              <a:rPr sz="2800" dirty="0"/>
              <a:t> </a:t>
            </a:r>
            <a:r>
              <a:rPr sz="2800" dirty="0" err="1"/>
              <a:t>στο</a:t>
            </a:r>
            <a:r>
              <a:rPr sz="2800" dirty="0"/>
              <a:t> </a:t>
            </a:r>
            <a:r>
              <a:rPr sz="2800" dirty="0" err="1"/>
              <a:t>ενεργει</a:t>
            </a:r>
            <a:r>
              <a:rPr sz="2800" dirty="0"/>
              <a:t>ακό μέλλον</a:t>
            </a:r>
          </a:p>
          <a:p>
            <a:pPr>
              <a:buFont typeface="Arial" panose="020B0604020202020204" pitchFamily="34" charset="0"/>
              <a:buChar char="•"/>
            </a:pPr>
            <a:endParaRPr lang="el-GR" sz="2800" dirty="0"/>
          </a:p>
          <a:p>
            <a:pPr>
              <a:buFont typeface="Arial" panose="020B0604020202020204" pitchFamily="34" charset="0"/>
              <a:buChar char="•"/>
            </a:pPr>
            <a:r>
              <a:rPr sz="2800" dirty="0" err="1"/>
              <a:t>Μελλοντική</a:t>
            </a:r>
            <a:r>
              <a:rPr sz="2800" dirty="0"/>
              <a:t> α</a:t>
            </a:r>
            <a:r>
              <a:rPr sz="2800" dirty="0" err="1"/>
              <a:t>νά</a:t>
            </a:r>
            <a:r>
              <a:rPr sz="2800"/>
              <a:t>πτυξη</a:t>
            </a:r>
            <a:endParaRPr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665" y="286604"/>
            <a:ext cx="8070669" cy="1450757"/>
          </a:xfrm>
        </p:spPr>
        <p:txBody>
          <a:bodyPr/>
          <a:lstStyle/>
          <a:p>
            <a:r>
              <a:rPr dirty="0" err="1"/>
              <a:t>Ευχ</a:t>
            </a:r>
            <a:r>
              <a:rPr dirty="0"/>
              <a:t>αριστώ για την Προσοχή Σας!</a:t>
            </a:r>
          </a:p>
        </p:txBody>
      </p:sp>
      <p:pic>
        <p:nvPicPr>
          <p:cNvPr id="1026" name="Picture 2" descr="Φωτοβολταϊκά σε κατοικίες - Δημοσιεύθηκε η απόφαση για το πρόγραμμα">
            <a:extLst>
              <a:ext uri="{FF2B5EF4-FFF2-40B4-BE49-F238E27FC236}">
                <a16:creationId xmlns:a16="http://schemas.microsoft.com/office/drawing/2014/main" id="{AFB93DFA-A7A7-DB93-6439-A46A7C1D14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799" y="2392179"/>
            <a:ext cx="5138058" cy="3423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6676" y="548640"/>
            <a:ext cx="7626096" cy="1179576"/>
          </a:xfrm>
        </p:spPr>
        <p:txBody>
          <a:bodyPr>
            <a:normAutofit/>
          </a:bodyPr>
          <a:lstStyle/>
          <a:p>
            <a:r>
              <a:rPr lang="el-GR" sz="3500"/>
              <a:t>Τι είναι τα Φωτοβολταϊκά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6676" y="2481943"/>
            <a:ext cx="7626096" cy="369502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  <a:r>
              <a:rPr lang="el-GR" sz="2800" dirty="0"/>
              <a:t>Συστήματα που μετατρέπουν ηλιακή ακτινοβολία σε ηλεκτρική ενέργεια</a:t>
            </a:r>
            <a:endParaRPr lang="en-US" sz="2800" dirty="0"/>
          </a:p>
          <a:p>
            <a:pPr>
              <a:buFont typeface="Arial" panose="020B0604020202020204" pitchFamily="34" charset="0"/>
              <a:buChar char="•"/>
            </a:pPr>
            <a:endParaRPr lang="el-GR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l-GR" sz="2800" dirty="0"/>
              <a:t> Βασικό στοιχείο: </a:t>
            </a:r>
            <a:r>
              <a:rPr lang="el-GR" sz="2800" dirty="0" err="1"/>
              <a:t>Φωτοβολταϊκό</a:t>
            </a:r>
            <a:r>
              <a:rPr lang="el-GR" sz="2800" dirty="0"/>
              <a:t> κύτταρο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7"/>
            <a:ext cx="8263306" cy="1650273"/>
          </a:xfrm>
        </p:spPr>
        <p:txBody>
          <a:bodyPr anchor="ctr">
            <a:normAutofit/>
          </a:bodyPr>
          <a:lstStyle/>
          <a:p>
            <a:r>
              <a:rPr lang="el-GR" sz="4200" dirty="0"/>
              <a:t>Πώς Λειτουργούν τα </a:t>
            </a:r>
            <a:r>
              <a:rPr lang="el-GR" sz="4200" dirty="0" err="1"/>
              <a:t>Φωτοβολταϊκά</a:t>
            </a:r>
            <a:endParaRPr lang="el-GR" sz="42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4C5911-AC05-AE0D-9425-D070D00137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817823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l-GR" sz="4200"/>
              <a:t>Τύποι Φωτοβολταϊκών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6A67E65-30C8-0AF5-320A-D3DEDEAC6F0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1475502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723" y="809898"/>
            <a:ext cx="7629757" cy="1554480"/>
          </a:xfrm>
        </p:spPr>
        <p:txBody>
          <a:bodyPr anchor="ctr">
            <a:normAutofit/>
          </a:bodyPr>
          <a:lstStyle/>
          <a:p>
            <a:r>
              <a:rPr lang="el-GR" sz="4200"/>
              <a:t>Χαρακτηριστικά Φωτοβολταϊκών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D12FC45-2356-483D-78D8-0A1456F6A7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008130"/>
              </p:ext>
            </p:extLst>
          </p:nvPr>
        </p:nvGraphicFramePr>
        <p:xfrm>
          <a:off x="678451" y="3017519"/>
          <a:ext cx="7783830" cy="3209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Συνδυασμός με Μπαταρίες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735449-239B-C784-639F-3890A2A4CC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3816834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el-GR"/>
              <a:t>Τεχνολογίες Μπαταριών</a:t>
            </a:r>
          </a:p>
        </p:txBody>
      </p:sp>
      <p:graphicFrame>
        <p:nvGraphicFramePr>
          <p:cNvPr id="18" name="Content Placeholder 2">
            <a:extLst>
              <a:ext uri="{FF2B5EF4-FFF2-40B4-BE49-F238E27FC236}">
                <a16:creationId xmlns:a16="http://schemas.microsoft.com/office/drawing/2014/main" id="{A605F979-1A66-EAA4-F392-E63C9DAA982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5724728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el-GR"/>
              <a:t>Τύποι Συνδυασμού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3D85F9C-056F-5BF8-D1AE-81145F0D53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61282295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3"/>
            <a:ext cx="7543800" cy="1450757"/>
          </a:xfrm>
        </p:spPr>
        <p:txBody>
          <a:bodyPr>
            <a:normAutofit/>
          </a:bodyPr>
          <a:lstStyle/>
          <a:p>
            <a:r>
              <a:rPr lang="el-GR"/>
              <a:t>Πλεονεκτήματα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4E3069A-221B-8A07-F6A7-87CD295749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155827"/>
              </p:ext>
            </p:extLst>
          </p:nvPr>
        </p:nvGraphicFramePr>
        <p:xfrm>
          <a:off x="822722" y="2098515"/>
          <a:ext cx="75438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Ανασκόπηση">
  <a:themeElements>
    <a:clrScheme name="Ανασκόπηση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Ανασκόπηση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νασκόπηση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55</TotalTime>
  <Words>169</Words>
  <Application>Microsoft Office PowerPoint</Application>
  <PresentationFormat>Προβολή στην οθόνη (4:3)</PresentationFormat>
  <Paragraphs>39</Paragraphs>
  <Slides>12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Ανασκόπηση</vt:lpstr>
      <vt:lpstr>Φωτοβολταϊκά: Λειτουργία, Χαρακτηριστικά και Συνδυασμός με Μπαταρίες  Ζωγράφος Αλέξανδρος  Α.Μ. 1116202100009</vt:lpstr>
      <vt:lpstr>Τι είναι τα Φωτοβολταϊκά</vt:lpstr>
      <vt:lpstr>Πώς Λειτουργούν τα Φωτοβολταϊκά</vt:lpstr>
      <vt:lpstr>Τύποι Φωτοβολταϊκών</vt:lpstr>
      <vt:lpstr>Χαρακτηριστικά Φωτοβολταϊκών</vt:lpstr>
      <vt:lpstr>Συνδυασμός με Μπαταρίες</vt:lpstr>
      <vt:lpstr>Τεχνολογίες Μπαταριών</vt:lpstr>
      <vt:lpstr>Τύποι Συνδυασμού</vt:lpstr>
      <vt:lpstr>Πλεονεκτήματα</vt:lpstr>
      <vt:lpstr>Μειονεκτήματα</vt:lpstr>
      <vt:lpstr>Συμπεράσματα</vt:lpstr>
      <vt:lpstr>Ευχαριστώ για την Προσοχή Σας!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Alex Zografos</cp:lastModifiedBy>
  <cp:revision>1</cp:revision>
  <dcterms:created xsi:type="dcterms:W3CDTF">2013-01-27T09:14:16Z</dcterms:created>
  <dcterms:modified xsi:type="dcterms:W3CDTF">2025-04-27T10:07:29Z</dcterms:modified>
  <cp:category/>
</cp:coreProperties>
</file>