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86" r:id="rId2"/>
    <p:sldId id="261" r:id="rId3"/>
    <p:sldId id="268" r:id="rId4"/>
    <p:sldId id="280" r:id="rId5"/>
    <p:sldId id="273" r:id="rId6"/>
    <p:sldId id="285" r:id="rId7"/>
    <p:sldId id="265" r:id="rId8"/>
    <p:sldId id="1047" r:id="rId9"/>
    <p:sldId id="258" r:id="rId10"/>
    <p:sldId id="257" r:id="rId11"/>
    <p:sldId id="278" r:id="rId12"/>
    <p:sldId id="260" r:id="rId13"/>
    <p:sldId id="264" r:id="rId14"/>
    <p:sldId id="271" r:id="rId15"/>
    <p:sldId id="263" r:id="rId16"/>
    <p:sldId id="26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9F25"/>
    <a:srgbClr val="90B55E"/>
    <a:srgbClr val="009933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60" d="100"/>
          <a:sy n="60" d="100"/>
        </p:scale>
        <p:origin x="1430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F0C6E-B243-4060-81DD-4FA61C6027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304B5-D87D-4C5C-8CA4-37886CF1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21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4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7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2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1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5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0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8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9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2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7767-97BA-4F33-BD7B-C2CA0182A6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05E4C-6019-4053-8FF0-F530072E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5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hilelectronic.com/el/lithium-battery-protection-board/" TargetMode="External"/><Relationship Id="rId3" Type="http://schemas.openxmlformats.org/officeDocument/2006/relationships/hyperlink" Target="https://el.wikipedia.org/wiki/%CE%9F%CE%BE%CE%B5%CE%B9%CE%B4%CE%BF%CE%B1%CE%BD%CE%B1%CE%B3%CF%89%CE%B3%CE%AE" TargetMode="External"/><Relationship Id="rId7" Type="http://schemas.openxmlformats.org/officeDocument/2006/relationships/hyperlink" Target="https://campersclub.gr/viewtopic.php?t=258" TargetMode="External"/><Relationship Id="rId2" Type="http://schemas.openxmlformats.org/officeDocument/2006/relationships/hyperlink" Target="https://www.palbatt.gr/Pallbatt_Blog/ti-einai-mpataria?srsltid=AfmBOopO4Fb-Di8Zdk-csKmmZkcjNfo17v_0R2SjQyQi6aIT1oNjd4HB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cp.teiath.gr/modules/document/file.php/TIE_UNDER122/09_%CE%9F%CE%BE%CE%B5%CE%B9%CE%B4%CE%BF%CE%B1%CE%BD%CE%B1%CE%B3%CF%89%CE%B3%CE%AE%28%CE%A7%CE%B5%CE%B9%CE%BC%CE%B5%CF%81%CE%B9%CE%BD%CF%8C_2013%29.pptx" TargetMode="External"/><Relationship Id="rId5" Type="http://schemas.openxmlformats.org/officeDocument/2006/relationships/hyperlink" Target="https://afis.gr/eidi-mpatarias/" TargetMode="External"/><Relationship Id="rId4" Type="http://schemas.openxmlformats.org/officeDocument/2006/relationships/hyperlink" Target="https://chem.noesis.edu.gr/batterie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027254CE-3234-EA74-F3F5-9FEA3EAC7B63}"/>
              </a:ext>
            </a:extLst>
          </p:cNvPr>
          <p:cNvGrpSpPr/>
          <p:nvPr/>
        </p:nvGrpSpPr>
        <p:grpSpPr>
          <a:xfrm>
            <a:off x="1858858" y="1137748"/>
            <a:ext cx="9612889" cy="4582503"/>
            <a:chOff x="1329071" y="1137749"/>
            <a:chExt cx="9612889" cy="458250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AA4DC6F-DAD5-DF65-8337-388E5AE4936E}"/>
                </a:ext>
              </a:extLst>
            </p:cNvPr>
            <p:cNvGrpSpPr/>
            <p:nvPr/>
          </p:nvGrpSpPr>
          <p:grpSpPr>
            <a:xfrm>
              <a:off x="5692243" y="1137749"/>
              <a:ext cx="5249717" cy="4582503"/>
              <a:chOff x="5457184" y="1027747"/>
              <a:chExt cx="6309290" cy="5507409"/>
            </a:xfrm>
          </p:grpSpPr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90AB86EE-1D2E-0072-F8D0-CD836AFAA3E0}"/>
                  </a:ext>
                </a:extLst>
              </p:cNvPr>
              <p:cNvSpPr/>
              <p:nvPr/>
            </p:nvSpPr>
            <p:spPr>
              <a:xfrm>
                <a:off x="9724750" y="1661729"/>
                <a:ext cx="1802661" cy="669008"/>
              </a:xfrm>
              <a:custGeom>
                <a:avLst/>
                <a:gdLst>
                  <a:gd name="connsiteX0" fmla="*/ 0 w 1802661"/>
                  <a:gd name="connsiteY0" fmla="*/ 0 h 669008"/>
                  <a:gd name="connsiteX1" fmla="*/ 1802661 w 1802661"/>
                  <a:gd name="connsiteY1" fmla="*/ 0 h 669008"/>
                  <a:gd name="connsiteX2" fmla="*/ 1802661 w 1802661"/>
                  <a:gd name="connsiteY2" fmla="*/ 669008 h 669008"/>
                  <a:gd name="connsiteX3" fmla="*/ 0 w 1802661"/>
                  <a:gd name="connsiteY3" fmla="*/ 669008 h 669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02661" h="669008">
                    <a:moveTo>
                      <a:pt x="0" y="0"/>
                    </a:moveTo>
                    <a:lnTo>
                      <a:pt x="1802661" y="0"/>
                    </a:lnTo>
                    <a:lnTo>
                      <a:pt x="1802661" y="669008"/>
                    </a:lnTo>
                    <a:lnTo>
                      <a:pt x="0" y="669008"/>
                    </a:lnTo>
                    <a:close/>
                  </a:path>
                </a:pathLst>
              </a:custGeom>
              <a:solidFill>
                <a:schemeClr val="tx2"/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1DC0491C-D253-8DF1-7C07-7819F583FD56}"/>
                  </a:ext>
                </a:extLst>
              </p:cNvPr>
              <p:cNvSpPr/>
              <p:nvPr/>
            </p:nvSpPr>
            <p:spPr>
              <a:xfrm>
                <a:off x="9724750" y="2452964"/>
                <a:ext cx="1802661" cy="669008"/>
              </a:xfrm>
              <a:custGeom>
                <a:avLst/>
                <a:gdLst>
                  <a:gd name="connsiteX0" fmla="*/ 0 w 1802661"/>
                  <a:gd name="connsiteY0" fmla="*/ 0 h 669008"/>
                  <a:gd name="connsiteX1" fmla="*/ 1802661 w 1802661"/>
                  <a:gd name="connsiteY1" fmla="*/ 0 h 669008"/>
                  <a:gd name="connsiteX2" fmla="*/ 1802661 w 1802661"/>
                  <a:gd name="connsiteY2" fmla="*/ 669008 h 669008"/>
                  <a:gd name="connsiteX3" fmla="*/ 0 w 1802661"/>
                  <a:gd name="connsiteY3" fmla="*/ 669008 h 669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02661" h="669008">
                    <a:moveTo>
                      <a:pt x="0" y="0"/>
                    </a:moveTo>
                    <a:lnTo>
                      <a:pt x="1802661" y="0"/>
                    </a:lnTo>
                    <a:lnTo>
                      <a:pt x="1802661" y="669008"/>
                    </a:lnTo>
                    <a:lnTo>
                      <a:pt x="0" y="669008"/>
                    </a:lnTo>
                    <a:close/>
                  </a:path>
                </a:pathLst>
              </a:custGeom>
              <a:solidFill>
                <a:schemeClr val="bg2"/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C55449E5-C73F-FF15-7C87-4AAF93538AD3}"/>
                  </a:ext>
                </a:extLst>
              </p:cNvPr>
              <p:cNvSpPr/>
              <p:nvPr/>
            </p:nvSpPr>
            <p:spPr>
              <a:xfrm>
                <a:off x="9724750" y="3244175"/>
                <a:ext cx="1802661" cy="669008"/>
              </a:xfrm>
              <a:custGeom>
                <a:avLst/>
                <a:gdLst>
                  <a:gd name="connsiteX0" fmla="*/ 0 w 1802661"/>
                  <a:gd name="connsiteY0" fmla="*/ 0 h 669008"/>
                  <a:gd name="connsiteX1" fmla="*/ 1802661 w 1802661"/>
                  <a:gd name="connsiteY1" fmla="*/ 0 h 669008"/>
                  <a:gd name="connsiteX2" fmla="*/ 1802661 w 1802661"/>
                  <a:gd name="connsiteY2" fmla="*/ 669008 h 669008"/>
                  <a:gd name="connsiteX3" fmla="*/ 0 w 1802661"/>
                  <a:gd name="connsiteY3" fmla="*/ 669008 h 669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02661" h="669008">
                    <a:moveTo>
                      <a:pt x="0" y="0"/>
                    </a:moveTo>
                    <a:lnTo>
                      <a:pt x="1802661" y="0"/>
                    </a:lnTo>
                    <a:lnTo>
                      <a:pt x="1802661" y="669008"/>
                    </a:lnTo>
                    <a:lnTo>
                      <a:pt x="0" y="669008"/>
                    </a:lnTo>
                    <a:close/>
                  </a:path>
                </a:pathLst>
              </a:custGeom>
              <a:solidFill>
                <a:schemeClr val="accent1"/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E7AD7ECC-E475-F650-20A4-D872A6175EA4}"/>
                  </a:ext>
                </a:extLst>
              </p:cNvPr>
              <p:cNvSpPr/>
              <p:nvPr/>
            </p:nvSpPr>
            <p:spPr>
              <a:xfrm>
                <a:off x="9724750" y="4035410"/>
                <a:ext cx="1802661" cy="669008"/>
              </a:xfrm>
              <a:custGeom>
                <a:avLst/>
                <a:gdLst>
                  <a:gd name="connsiteX0" fmla="*/ 0 w 1802661"/>
                  <a:gd name="connsiteY0" fmla="*/ 0 h 669008"/>
                  <a:gd name="connsiteX1" fmla="*/ 1802661 w 1802661"/>
                  <a:gd name="connsiteY1" fmla="*/ 0 h 669008"/>
                  <a:gd name="connsiteX2" fmla="*/ 1802661 w 1802661"/>
                  <a:gd name="connsiteY2" fmla="*/ 669008 h 669008"/>
                  <a:gd name="connsiteX3" fmla="*/ 0 w 1802661"/>
                  <a:gd name="connsiteY3" fmla="*/ 669008 h 669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02661" h="669008">
                    <a:moveTo>
                      <a:pt x="0" y="0"/>
                    </a:moveTo>
                    <a:lnTo>
                      <a:pt x="1802661" y="0"/>
                    </a:lnTo>
                    <a:lnTo>
                      <a:pt x="1802661" y="669008"/>
                    </a:lnTo>
                    <a:lnTo>
                      <a:pt x="0" y="669008"/>
                    </a:lnTo>
                    <a:close/>
                  </a:path>
                </a:pathLst>
              </a:custGeom>
              <a:solidFill>
                <a:schemeClr val="accent2"/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792C5ECA-0110-4344-CFB1-6767028A3D71}"/>
                  </a:ext>
                </a:extLst>
              </p:cNvPr>
              <p:cNvSpPr/>
              <p:nvPr/>
            </p:nvSpPr>
            <p:spPr>
              <a:xfrm>
                <a:off x="9724750" y="4826621"/>
                <a:ext cx="1802661" cy="669031"/>
              </a:xfrm>
              <a:custGeom>
                <a:avLst/>
                <a:gdLst>
                  <a:gd name="connsiteX0" fmla="*/ 0 w 1802661"/>
                  <a:gd name="connsiteY0" fmla="*/ 0 h 669031"/>
                  <a:gd name="connsiteX1" fmla="*/ 1802661 w 1802661"/>
                  <a:gd name="connsiteY1" fmla="*/ 0 h 669031"/>
                  <a:gd name="connsiteX2" fmla="*/ 1802661 w 1802661"/>
                  <a:gd name="connsiteY2" fmla="*/ 669032 h 669031"/>
                  <a:gd name="connsiteX3" fmla="*/ 0 w 1802661"/>
                  <a:gd name="connsiteY3" fmla="*/ 669032 h 6690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02661" h="669031">
                    <a:moveTo>
                      <a:pt x="0" y="0"/>
                    </a:moveTo>
                    <a:lnTo>
                      <a:pt x="1802661" y="0"/>
                    </a:lnTo>
                    <a:lnTo>
                      <a:pt x="1802661" y="669032"/>
                    </a:lnTo>
                    <a:lnTo>
                      <a:pt x="0" y="669032"/>
                    </a:lnTo>
                    <a:close/>
                  </a:path>
                </a:pathLst>
              </a:custGeom>
              <a:solidFill>
                <a:schemeClr val="accent3"/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30BFA2C8-4E16-41EE-84BE-CD501C8E2753}"/>
                  </a:ext>
                </a:extLst>
              </p:cNvPr>
              <p:cNvSpPr/>
              <p:nvPr/>
            </p:nvSpPr>
            <p:spPr>
              <a:xfrm>
                <a:off x="9724750" y="5617832"/>
                <a:ext cx="1802661" cy="669008"/>
              </a:xfrm>
              <a:custGeom>
                <a:avLst/>
                <a:gdLst>
                  <a:gd name="connsiteX0" fmla="*/ 0 w 1802661"/>
                  <a:gd name="connsiteY0" fmla="*/ 0 h 669008"/>
                  <a:gd name="connsiteX1" fmla="*/ 1802661 w 1802661"/>
                  <a:gd name="connsiteY1" fmla="*/ 0 h 669008"/>
                  <a:gd name="connsiteX2" fmla="*/ 1802661 w 1802661"/>
                  <a:gd name="connsiteY2" fmla="*/ 669008 h 669008"/>
                  <a:gd name="connsiteX3" fmla="*/ 0 w 1802661"/>
                  <a:gd name="connsiteY3" fmla="*/ 669008 h 669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02661" h="669008">
                    <a:moveTo>
                      <a:pt x="0" y="0"/>
                    </a:moveTo>
                    <a:lnTo>
                      <a:pt x="1802661" y="0"/>
                    </a:lnTo>
                    <a:lnTo>
                      <a:pt x="1802661" y="669008"/>
                    </a:lnTo>
                    <a:lnTo>
                      <a:pt x="0" y="669008"/>
                    </a:lnTo>
                    <a:close/>
                  </a:path>
                </a:pathLst>
              </a:custGeom>
              <a:solidFill>
                <a:schemeClr val="accent4"/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29E4BBA-8032-5AF2-F40B-97747BCF16B7}"/>
                  </a:ext>
                </a:extLst>
              </p:cNvPr>
              <p:cNvSpPr/>
              <p:nvPr/>
            </p:nvSpPr>
            <p:spPr>
              <a:xfrm>
                <a:off x="6099971" y="2347838"/>
                <a:ext cx="519763" cy="465257"/>
              </a:xfrm>
              <a:custGeom>
                <a:avLst/>
                <a:gdLst>
                  <a:gd name="connsiteX0" fmla="*/ 285974 w 519763"/>
                  <a:gd name="connsiteY0" fmla="*/ -831 h 465257"/>
                  <a:gd name="connsiteX1" fmla="*/ 231468 w 519763"/>
                  <a:gd name="connsiteY1" fmla="*/ -831 h 465257"/>
                  <a:gd name="connsiteX2" fmla="*/ -1161 w 519763"/>
                  <a:gd name="connsiteY2" fmla="*/ 231798 h 465257"/>
                  <a:gd name="connsiteX3" fmla="*/ 231468 w 519763"/>
                  <a:gd name="connsiteY3" fmla="*/ 464427 h 465257"/>
                  <a:gd name="connsiteX4" fmla="*/ 285974 w 519763"/>
                  <a:gd name="connsiteY4" fmla="*/ 464427 h 465257"/>
                  <a:gd name="connsiteX5" fmla="*/ 518603 w 519763"/>
                  <a:gd name="connsiteY5" fmla="*/ 231798 h 465257"/>
                  <a:gd name="connsiteX6" fmla="*/ 285974 w 519763"/>
                  <a:gd name="connsiteY6" fmla="*/ -831 h 465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9763" h="465257">
                    <a:moveTo>
                      <a:pt x="285974" y="-831"/>
                    </a:moveTo>
                    <a:lnTo>
                      <a:pt x="231468" y="-831"/>
                    </a:lnTo>
                    <a:cubicBezTo>
                      <a:pt x="103518" y="-831"/>
                      <a:pt x="-1161" y="103847"/>
                      <a:pt x="-1161" y="231798"/>
                    </a:cubicBezTo>
                    <a:cubicBezTo>
                      <a:pt x="-1161" y="359748"/>
                      <a:pt x="103518" y="464427"/>
                      <a:pt x="231468" y="464427"/>
                    </a:cubicBezTo>
                    <a:lnTo>
                      <a:pt x="285974" y="464427"/>
                    </a:lnTo>
                    <a:cubicBezTo>
                      <a:pt x="413925" y="464427"/>
                      <a:pt x="518603" y="359748"/>
                      <a:pt x="518603" y="231798"/>
                    </a:cubicBezTo>
                    <a:cubicBezTo>
                      <a:pt x="518603" y="103847"/>
                      <a:pt x="413925" y="-831"/>
                      <a:pt x="285974" y="-831"/>
                    </a:cubicBezTo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918719D6-563F-173E-CB37-D0959C6B8950}"/>
                  </a:ext>
                </a:extLst>
              </p:cNvPr>
              <p:cNvSpPr/>
              <p:nvPr/>
            </p:nvSpPr>
            <p:spPr>
              <a:xfrm>
                <a:off x="6260051" y="5139431"/>
                <a:ext cx="519787" cy="465281"/>
              </a:xfrm>
              <a:custGeom>
                <a:avLst/>
                <a:gdLst>
                  <a:gd name="connsiteX0" fmla="*/ 285998 w 519787"/>
                  <a:gd name="connsiteY0" fmla="*/ -831 h 465281"/>
                  <a:gd name="connsiteX1" fmla="*/ 231468 w 519787"/>
                  <a:gd name="connsiteY1" fmla="*/ -831 h 465281"/>
                  <a:gd name="connsiteX2" fmla="*/ -1161 w 519787"/>
                  <a:gd name="connsiteY2" fmla="*/ 231798 h 465281"/>
                  <a:gd name="connsiteX3" fmla="*/ 231468 w 519787"/>
                  <a:gd name="connsiteY3" fmla="*/ 464450 h 465281"/>
                  <a:gd name="connsiteX4" fmla="*/ 285998 w 519787"/>
                  <a:gd name="connsiteY4" fmla="*/ 464450 h 465281"/>
                  <a:gd name="connsiteX5" fmla="*/ 518626 w 519787"/>
                  <a:gd name="connsiteY5" fmla="*/ 231798 h 465281"/>
                  <a:gd name="connsiteX6" fmla="*/ 285998 w 519787"/>
                  <a:gd name="connsiteY6" fmla="*/ -831 h 465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9787" h="465281">
                    <a:moveTo>
                      <a:pt x="285998" y="-831"/>
                    </a:moveTo>
                    <a:lnTo>
                      <a:pt x="231468" y="-831"/>
                    </a:lnTo>
                    <a:cubicBezTo>
                      <a:pt x="103541" y="-831"/>
                      <a:pt x="-1161" y="103847"/>
                      <a:pt x="-1161" y="231798"/>
                    </a:cubicBezTo>
                    <a:cubicBezTo>
                      <a:pt x="-1161" y="359749"/>
                      <a:pt x="103541" y="464450"/>
                      <a:pt x="231468" y="464450"/>
                    </a:cubicBezTo>
                    <a:lnTo>
                      <a:pt x="285998" y="464450"/>
                    </a:lnTo>
                    <a:cubicBezTo>
                      <a:pt x="413948" y="464450"/>
                      <a:pt x="518626" y="359749"/>
                      <a:pt x="518626" y="231798"/>
                    </a:cubicBezTo>
                    <a:cubicBezTo>
                      <a:pt x="518626" y="103847"/>
                      <a:pt x="413948" y="-831"/>
                      <a:pt x="285998" y="-831"/>
                    </a:cubicBezTo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809075D3-4B3C-5981-A565-8297C8FFBF53}"/>
                  </a:ext>
                </a:extLst>
              </p:cNvPr>
              <p:cNvSpPr/>
              <p:nvPr/>
            </p:nvSpPr>
            <p:spPr>
              <a:xfrm>
                <a:off x="5457184" y="1027747"/>
                <a:ext cx="6309290" cy="5507409"/>
              </a:xfrm>
              <a:custGeom>
                <a:avLst/>
                <a:gdLst>
                  <a:gd name="connsiteX0" fmla="*/ 4138836 w 6309290"/>
                  <a:gd name="connsiteY0" fmla="*/ 5384446 h 5507409"/>
                  <a:gd name="connsiteX1" fmla="*/ 4138836 w 6309290"/>
                  <a:gd name="connsiteY1" fmla="*/ 510924 h 5507409"/>
                  <a:gd name="connsiteX2" fmla="*/ 6185927 w 6309290"/>
                  <a:gd name="connsiteY2" fmla="*/ 510924 h 5507409"/>
                  <a:gd name="connsiteX3" fmla="*/ 6185927 w 6309290"/>
                  <a:gd name="connsiteY3" fmla="*/ 5384446 h 5507409"/>
                  <a:gd name="connsiteX4" fmla="*/ 4765162 w 6309290"/>
                  <a:gd name="connsiteY4" fmla="*/ 388721 h 5507409"/>
                  <a:gd name="connsiteX5" fmla="*/ 475804 w 6309290"/>
                  <a:gd name="connsiteY5" fmla="*/ 388721 h 5507409"/>
                  <a:gd name="connsiteX6" fmla="*/ 243175 w 6309290"/>
                  <a:gd name="connsiteY6" fmla="*/ 621350 h 5507409"/>
                  <a:gd name="connsiteX7" fmla="*/ 475804 w 6309290"/>
                  <a:gd name="connsiteY7" fmla="*/ 854002 h 5507409"/>
                  <a:gd name="connsiteX8" fmla="*/ 2649409 w 6309290"/>
                  <a:gd name="connsiteY8" fmla="*/ 854002 h 5507409"/>
                  <a:gd name="connsiteX9" fmla="*/ 2882037 w 6309290"/>
                  <a:gd name="connsiteY9" fmla="*/ 1086631 h 5507409"/>
                  <a:gd name="connsiteX10" fmla="*/ 2649409 w 6309290"/>
                  <a:gd name="connsiteY10" fmla="*/ 1319260 h 5507409"/>
                  <a:gd name="connsiteX11" fmla="*/ 1591084 w 6309290"/>
                  <a:gd name="connsiteY11" fmla="*/ 1319260 h 5507409"/>
                  <a:gd name="connsiteX12" fmla="*/ 1358455 w 6309290"/>
                  <a:gd name="connsiteY12" fmla="*/ 1551889 h 5507409"/>
                  <a:gd name="connsiteX13" fmla="*/ 1358455 w 6309290"/>
                  <a:gd name="connsiteY13" fmla="*/ 1551889 h 5507409"/>
                  <a:gd name="connsiteX14" fmla="*/ 1591084 w 6309290"/>
                  <a:gd name="connsiteY14" fmla="*/ 1784517 h 5507409"/>
                  <a:gd name="connsiteX15" fmla="*/ 2244546 w 6309290"/>
                  <a:gd name="connsiteY15" fmla="*/ 1784517 h 5507409"/>
                  <a:gd name="connsiteX16" fmla="*/ 2477174 w 6309290"/>
                  <a:gd name="connsiteY16" fmla="*/ 2017146 h 5507409"/>
                  <a:gd name="connsiteX17" fmla="*/ 2244546 w 6309290"/>
                  <a:gd name="connsiteY17" fmla="*/ 2249775 h 5507409"/>
                  <a:gd name="connsiteX18" fmla="*/ 1270289 w 6309290"/>
                  <a:gd name="connsiteY18" fmla="*/ 2249775 h 5507409"/>
                  <a:gd name="connsiteX19" fmla="*/ 1037637 w 6309290"/>
                  <a:gd name="connsiteY19" fmla="*/ 2482404 h 5507409"/>
                  <a:gd name="connsiteX20" fmla="*/ 1270289 w 6309290"/>
                  <a:gd name="connsiteY20" fmla="*/ 2715033 h 5507409"/>
                  <a:gd name="connsiteX21" fmla="*/ 3038937 w 6309290"/>
                  <a:gd name="connsiteY21" fmla="*/ 2715033 h 5507409"/>
                  <a:gd name="connsiteX22" fmla="*/ 3271565 w 6309290"/>
                  <a:gd name="connsiteY22" fmla="*/ 2947661 h 5507409"/>
                  <a:gd name="connsiteX23" fmla="*/ 3038937 w 6309290"/>
                  <a:gd name="connsiteY23" fmla="*/ 3180290 h 5507409"/>
                  <a:gd name="connsiteX24" fmla="*/ 231468 w 6309290"/>
                  <a:gd name="connsiteY24" fmla="*/ 3180290 h 5507409"/>
                  <a:gd name="connsiteX25" fmla="*/ -1161 w 6309290"/>
                  <a:gd name="connsiteY25" fmla="*/ 3412943 h 5507409"/>
                  <a:gd name="connsiteX26" fmla="*/ 231468 w 6309290"/>
                  <a:gd name="connsiteY26" fmla="*/ 3645571 h 5507409"/>
                  <a:gd name="connsiteX27" fmla="*/ 2660856 w 6309290"/>
                  <a:gd name="connsiteY27" fmla="*/ 3645571 h 5507409"/>
                  <a:gd name="connsiteX28" fmla="*/ 2893485 w 6309290"/>
                  <a:gd name="connsiteY28" fmla="*/ 3878200 h 5507409"/>
                  <a:gd name="connsiteX29" fmla="*/ 2660856 w 6309290"/>
                  <a:gd name="connsiteY29" fmla="*/ 4110829 h 5507409"/>
                  <a:gd name="connsiteX30" fmla="*/ 1759031 w 6309290"/>
                  <a:gd name="connsiteY30" fmla="*/ 4110829 h 5507409"/>
                  <a:gd name="connsiteX31" fmla="*/ 1526402 w 6309290"/>
                  <a:gd name="connsiteY31" fmla="*/ 4343458 h 5507409"/>
                  <a:gd name="connsiteX32" fmla="*/ 1759031 w 6309290"/>
                  <a:gd name="connsiteY32" fmla="*/ 4576063 h 5507409"/>
                  <a:gd name="connsiteX33" fmla="*/ 2229188 w 6309290"/>
                  <a:gd name="connsiteY33" fmla="*/ 4576063 h 5507409"/>
                  <a:gd name="connsiteX34" fmla="*/ 2461817 w 6309290"/>
                  <a:gd name="connsiteY34" fmla="*/ 4808692 h 5507409"/>
                  <a:gd name="connsiteX35" fmla="*/ 2229188 w 6309290"/>
                  <a:gd name="connsiteY35" fmla="*/ 5041321 h 5507409"/>
                  <a:gd name="connsiteX36" fmla="*/ 1300840 w 6309290"/>
                  <a:gd name="connsiteY36" fmla="*/ 5041321 h 5507409"/>
                  <a:gd name="connsiteX37" fmla="*/ 1068211 w 6309290"/>
                  <a:gd name="connsiteY37" fmla="*/ 5273950 h 5507409"/>
                  <a:gd name="connsiteX38" fmla="*/ 1300840 w 6309290"/>
                  <a:gd name="connsiteY38" fmla="*/ 5506579 h 5507409"/>
                  <a:gd name="connsiteX39" fmla="*/ 6185903 w 6309290"/>
                  <a:gd name="connsiteY39" fmla="*/ 5506579 h 5507409"/>
                  <a:gd name="connsiteX40" fmla="*/ 6308130 w 6309290"/>
                  <a:gd name="connsiteY40" fmla="*/ 5384375 h 5507409"/>
                  <a:gd name="connsiteX41" fmla="*/ 6308130 w 6309290"/>
                  <a:gd name="connsiteY41" fmla="*/ 510854 h 5507409"/>
                  <a:gd name="connsiteX42" fmla="*/ 6185903 w 6309290"/>
                  <a:gd name="connsiteY42" fmla="*/ 388627 h 5507409"/>
                  <a:gd name="connsiteX43" fmla="*/ 5559600 w 6309290"/>
                  <a:gd name="connsiteY43" fmla="*/ 388627 h 5507409"/>
                  <a:gd name="connsiteX44" fmla="*/ 5559600 w 6309290"/>
                  <a:gd name="connsiteY44" fmla="*/ 87005 h 5507409"/>
                  <a:gd name="connsiteX45" fmla="*/ 5471740 w 6309290"/>
                  <a:gd name="connsiteY45" fmla="*/ -831 h 5507409"/>
                  <a:gd name="connsiteX46" fmla="*/ 4852999 w 6309290"/>
                  <a:gd name="connsiteY46" fmla="*/ -831 h 5507409"/>
                  <a:gd name="connsiteX47" fmla="*/ 4765162 w 6309290"/>
                  <a:gd name="connsiteY47" fmla="*/ 87005 h 5507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6309290" h="5507409">
                    <a:moveTo>
                      <a:pt x="4138836" y="5384446"/>
                    </a:moveTo>
                    <a:lnTo>
                      <a:pt x="4138836" y="510924"/>
                    </a:lnTo>
                    <a:lnTo>
                      <a:pt x="6185927" y="510924"/>
                    </a:lnTo>
                    <a:lnTo>
                      <a:pt x="6185927" y="5384446"/>
                    </a:lnTo>
                    <a:close/>
                    <a:moveTo>
                      <a:pt x="4765162" y="388721"/>
                    </a:moveTo>
                    <a:lnTo>
                      <a:pt x="475804" y="388721"/>
                    </a:lnTo>
                    <a:cubicBezTo>
                      <a:pt x="347853" y="388721"/>
                      <a:pt x="243175" y="493399"/>
                      <a:pt x="243175" y="621350"/>
                    </a:cubicBezTo>
                    <a:cubicBezTo>
                      <a:pt x="243175" y="749300"/>
                      <a:pt x="347830" y="854002"/>
                      <a:pt x="475804" y="854002"/>
                    </a:cubicBezTo>
                    <a:lnTo>
                      <a:pt x="2649409" y="854002"/>
                    </a:lnTo>
                    <a:cubicBezTo>
                      <a:pt x="2777877" y="854002"/>
                      <a:pt x="2882037" y="958162"/>
                      <a:pt x="2882037" y="1086631"/>
                    </a:cubicBezTo>
                    <a:cubicBezTo>
                      <a:pt x="2882037" y="1215100"/>
                      <a:pt x="2777877" y="1319260"/>
                      <a:pt x="2649409" y="1319260"/>
                    </a:cubicBezTo>
                    <a:lnTo>
                      <a:pt x="1591084" y="1319260"/>
                    </a:lnTo>
                    <a:cubicBezTo>
                      <a:pt x="1463134" y="1319260"/>
                      <a:pt x="1358455" y="1423938"/>
                      <a:pt x="1358455" y="1551889"/>
                    </a:cubicBezTo>
                    <a:lnTo>
                      <a:pt x="1358455" y="1551889"/>
                    </a:lnTo>
                    <a:cubicBezTo>
                      <a:pt x="1358455" y="1679863"/>
                      <a:pt x="1463134" y="1784517"/>
                      <a:pt x="1591084" y="1784517"/>
                    </a:cubicBezTo>
                    <a:lnTo>
                      <a:pt x="2244546" y="1784517"/>
                    </a:lnTo>
                    <a:cubicBezTo>
                      <a:pt x="2373014" y="1784517"/>
                      <a:pt x="2477174" y="1888677"/>
                      <a:pt x="2477174" y="2017146"/>
                    </a:cubicBezTo>
                    <a:cubicBezTo>
                      <a:pt x="2477174" y="2145615"/>
                      <a:pt x="2373014" y="2249775"/>
                      <a:pt x="2244546" y="2249775"/>
                    </a:cubicBezTo>
                    <a:lnTo>
                      <a:pt x="1270289" y="2249775"/>
                    </a:lnTo>
                    <a:cubicBezTo>
                      <a:pt x="1142315" y="2249775"/>
                      <a:pt x="1037637" y="2354453"/>
                      <a:pt x="1037637" y="2482404"/>
                    </a:cubicBezTo>
                    <a:cubicBezTo>
                      <a:pt x="1037637" y="2610354"/>
                      <a:pt x="1142315" y="2715033"/>
                      <a:pt x="1270289" y="2715033"/>
                    </a:cubicBezTo>
                    <a:lnTo>
                      <a:pt x="3038937" y="2715033"/>
                    </a:lnTo>
                    <a:cubicBezTo>
                      <a:pt x="3167405" y="2715033"/>
                      <a:pt x="3271565" y="2819193"/>
                      <a:pt x="3271565" y="2947661"/>
                    </a:cubicBezTo>
                    <a:cubicBezTo>
                      <a:pt x="3271565" y="3076130"/>
                      <a:pt x="3167405" y="3180290"/>
                      <a:pt x="3038937" y="3180290"/>
                    </a:cubicBezTo>
                    <a:lnTo>
                      <a:pt x="231468" y="3180290"/>
                    </a:lnTo>
                    <a:cubicBezTo>
                      <a:pt x="103494" y="3180290"/>
                      <a:pt x="-1161" y="3284992"/>
                      <a:pt x="-1161" y="3412943"/>
                    </a:cubicBezTo>
                    <a:cubicBezTo>
                      <a:pt x="-1161" y="3540893"/>
                      <a:pt x="103494" y="3645571"/>
                      <a:pt x="231468" y="3645571"/>
                    </a:cubicBezTo>
                    <a:lnTo>
                      <a:pt x="2660856" y="3645571"/>
                    </a:lnTo>
                    <a:cubicBezTo>
                      <a:pt x="2789325" y="3645571"/>
                      <a:pt x="2893485" y="3749731"/>
                      <a:pt x="2893485" y="3878200"/>
                    </a:cubicBezTo>
                    <a:cubicBezTo>
                      <a:pt x="2893485" y="4006669"/>
                      <a:pt x="2789325" y="4110829"/>
                      <a:pt x="2660856" y="4110829"/>
                    </a:cubicBezTo>
                    <a:lnTo>
                      <a:pt x="1759031" y="4110829"/>
                    </a:lnTo>
                    <a:cubicBezTo>
                      <a:pt x="1631104" y="4110829"/>
                      <a:pt x="1526402" y="4215507"/>
                      <a:pt x="1526402" y="4343458"/>
                    </a:cubicBezTo>
                    <a:cubicBezTo>
                      <a:pt x="1526402" y="4471409"/>
                      <a:pt x="1631175" y="4576063"/>
                      <a:pt x="1759031" y="4576063"/>
                    </a:cubicBezTo>
                    <a:lnTo>
                      <a:pt x="2229188" y="4576063"/>
                    </a:lnTo>
                    <a:cubicBezTo>
                      <a:pt x="2357657" y="4576063"/>
                      <a:pt x="2461817" y="4680223"/>
                      <a:pt x="2461817" y="4808692"/>
                    </a:cubicBezTo>
                    <a:cubicBezTo>
                      <a:pt x="2461817" y="4937161"/>
                      <a:pt x="2357657" y="5041321"/>
                      <a:pt x="2229188" y="5041321"/>
                    </a:cubicBezTo>
                    <a:lnTo>
                      <a:pt x="1300840" y="5041321"/>
                    </a:lnTo>
                    <a:cubicBezTo>
                      <a:pt x="1172889" y="5041321"/>
                      <a:pt x="1068211" y="5145999"/>
                      <a:pt x="1068211" y="5273950"/>
                    </a:cubicBezTo>
                    <a:cubicBezTo>
                      <a:pt x="1068211" y="5401900"/>
                      <a:pt x="1172889" y="5506579"/>
                      <a:pt x="1300840" y="5506579"/>
                    </a:cubicBezTo>
                    <a:lnTo>
                      <a:pt x="6185903" y="5506579"/>
                    </a:lnTo>
                    <a:cubicBezTo>
                      <a:pt x="6253341" y="5506437"/>
                      <a:pt x="6307965" y="5451813"/>
                      <a:pt x="6308130" y="5384375"/>
                    </a:cubicBezTo>
                    <a:lnTo>
                      <a:pt x="6308130" y="510854"/>
                    </a:lnTo>
                    <a:cubicBezTo>
                      <a:pt x="6307989" y="443416"/>
                      <a:pt x="6253341" y="388771"/>
                      <a:pt x="6185903" y="388627"/>
                    </a:cubicBezTo>
                    <a:lnTo>
                      <a:pt x="5559600" y="388627"/>
                    </a:lnTo>
                    <a:lnTo>
                      <a:pt x="5559600" y="87005"/>
                    </a:lnTo>
                    <a:cubicBezTo>
                      <a:pt x="5559459" y="38544"/>
                      <a:pt x="5520193" y="-701"/>
                      <a:pt x="5471740" y="-831"/>
                    </a:cubicBezTo>
                    <a:lnTo>
                      <a:pt x="4852999" y="-831"/>
                    </a:lnTo>
                    <a:cubicBezTo>
                      <a:pt x="4804546" y="-690"/>
                      <a:pt x="4765304" y="38553"/>
                      <a:pt x="4765162" y="87005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235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5205737-B2EC-8E8A-D57B-233169123A16}"/>
                </a:ext>
              </a:extLst>
            </p:cNvPr>
            <p:cNvCxnSpPr>
              <a:cxnSpLocks/>
            </p:cNvCxnSpPr>
            <p:nvPr/>
          </p:nvCxnSpPr>
          <p:spPr>
            <a:xfrm>
              <a:off x="1329071" y="4558923"/>
              <a:ext cx="2838450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Εικόνα 14" descr="Εικόνα που περιέχει μαύρο, στιγμιότυπο οθόνης, σχεδίαση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684B6321-DF46-0A28-DF95-9CAAF427F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626" y="223204"/>
            <a:ext cx="2686872" cy="1607325"/>
          </a:xfrm>
          <a:prstGeom prst="rect">
            <a:avLst/>
          </a:prstGeom>
        </p:spPr>
      </p:pic>
      <p:pic>
        <p:nvPicPr>
          <p:cNvPr id="17" name="Εικόνα 16" descr="Εικόνα που περιέχει κύκλος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105180AB-8CB3-6B89-F72F-437AAA5F84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02" y="298649"/>
            <a:ext cx="955324" cy="940497"/>
          </a:xfrm>
          <a:prstGeom prst="flowChartConnector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0472972-8893-D706-9240-37F16050C456}"/>
              </a:ext>
            </a:extLst>
          </p:cNvPr>
          <p:cNvSpPr txBox="1"/>
          <p:nvPr/>
        </p:nvSpPr>
        <p:spPr>
          <a:xfrm>
            <a:off x="345302" y="5416720"/>
            <a:ext cx="47657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>
                <a:solidFill>
                  <a:schemeClr val="tx1">
                    <a:lumMod val="85000"/>
                  </a:schemeClr>
                </a:solidFill>
                <a:cs typeface="Arial" panose="020B0604020202020204" pitchFamily="34" charset="0"/>
              </a:rPr>
              <a:t>Παλαιοθοδώρου Βαλασία </a:t>
            </a:r>
          </a:p>
          <a:p>
            <a:r>
              <a:rPr lang="el-GR" sz="3200" b="1" dirty="0">
                <a:solidFill>
                  <a:schemeClr val="tx1">
                    <a:lumMod val="85000"/>
                  </a:schemeClr>
                </a:solidFill>
                <a:cs typeface="Arial" panose="020B0604020202020204" pitchFamily="34" charset="0"/>
              </a:rPr>
              <a:t>1116202000076</a:t>
            </a:r>
          </a:p>
        </p:txBody>
      </p:sp>
      <p:sp>
        <p:nvSpPr>
          <p:cNvPr id="21" name="Ορθογώνιο 20">
            <a:extLst>
              <a:ext uri="{FF2B5EF4-FFF2-40B4-BE49-F238E27FC236}">
                <a16:creationId xmlns:a16="http://schemas.microsoft.com/office/drawing/2014/main" id="{EBDD9F64-ABFB-F4C5-E845-6573E4669515}"/>
              </a:ext>
            </a:extLst>
          </p:cNvPr>
          <p:cNvSpPr/>
          <p:nvPr/>
        </p:nvSpPr>
        <p:spPr>
          <a:xfrm>
            <a:off x="642731" y="2032229"/>
            <a:ext cx="5453269" cy="224676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2800" b="1" i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Τι είναι και πως λειτουργούν οι μπαταρίες: (Οξειδοαναγωγή, χαρακτηριστικά, επαναφόρτιση</a:t>
            </a:r>
            <a:r>
              <a:rPr lang="en-US" sz="2800" b="1" i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l-GR" sz="2800" b="1" i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συνθήκες ασφαλούς λειτουργίας)</a:t>
            </a:r>
            <a:r>
              <a:rPr lang="en-US" sz="2800" b="1" i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2800" b="1" i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67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>
            <a:extLst>
              <a:ext uri="{FF2B5EF4-FFF2-40B4-BE49-F238E27FC236}">
                <a16:creationId xmlns:a16="http://schemas.microsoft.com/office/drawing/2014/main" id="{CC8066DA-72CD-96D0-F80F-FD09B271A0E2}"/>
              </a:ext>
            </a:extLst>
          </p:cNvPr>
          <p:cNvSpPr txBox="1"/>
          <p:nvPr/>
        </p:nvSpPr>
        <p:spPr>
          <a:xfrm>
            <a:off x="1" y="319862"/>
            <a:ext cx="12191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000" b="1" dirty="0"/>
              <a:t>Τι γίνεται όταν χρησιμοποιούμε την μπαταρία;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BF325FE-6CA9-F5CA-589C-FED3408DD56A}"/>
              </a:ext>
            </a:extLst>
          </p:cNvPr>
          <p:cNvGrpSpPr/>
          <p:nvPr/>
        </p:nvGrpSpPr>
        <p:grpSpPr>
          <a:xfrm>
            <a:off x="794704" y="1027748"/>
            <a:ext cx="11011026" cy="5019162"/>
            <a:chOff x="1296503" y="1901371"/>
            <a:chExt cx="11011026" cy="5019162"/>
          </a:xfrm>
        </p:grpSpPr>
        <p:grpSp>
          <p:nvGrpSpPr>
            <p:cNvPr id="3" name="Google Shape;138;p19">
              <a:extLst>
                <a:ext uri="{FF2B5EF4-FFF2-40B4-BE49-F238E27FC236}">
                  <a16:creationId xmlns:a16="http://schemas.microsoft.com/office/drawing/2014/main" id="{7486E0FE-3ABD-9373-86BA-BAA8261A4911}"/>
                </a:ext>
              </a:extLst>
            </p:cNvPr>
            <p:cNvGrpSpPr/>
            <p:nvPr/>
          </p:nvGrpSpPr>
          <p:grpSpPr>
            <a:xfrm>
              <a:off x="1591208" y="1901371"/>
              <a:ext cx="1997971" cy="950450"/>
              <a:chOff x="2198400" y="1325800"/>
              <a:chExt cx="1938900" cy="922350"/>
            </a:xfrm>
          </p:grpSpPr>
          <p:sp>
            <p:nvSpPr>
              <p:cNvPr id="47" name="Google Shape;139;p19">
                <a:extLst>
                  <a:ext uri="{FF2B5EF4-FFF2-40B4-BE49-F238E27FC236}">
                    <a16:creationId xmlns:a16="http://schemas.microsoft.com/office/drawing/2014/main" id="{3C8C19D4-2F3A-488A-C566-4936F19A398A}"/>
                  </a:ext>
                </a:extLst>
              </p:cNvPr>
              <p:cNvSpPr/>
              <p:nvPr/>
            </p:nvSpPr>
            <p:spPr>
              <a:xfrm>
                <a:off x="2268450" y="1425875"/>
                <a:ext cx="1798800" cy="693025"/>
              </a:xfrm>
              <a:custGeom>
                <a:avLst/>
                <a:gdLst/>
                <a:ahLst/>
                <a:cxnLst/>
                <a:rect l="l" t="t" r="r" b="b"/>
                <a:pathLst>
                  <a:path w="71952" h="27721" extrusionOk="0">
                    <a:moveTo>
                      <a:pt x="6205" y="0"/>
                    </a:moveTo>
                    <a:lnTo>
                      <a:pt x="6205" y="7439"/>
                    </a:lnTo>
                    <a:lnTo>
                      <a:pt x="0" y="7539"/>
                    </a:lnTo>
                    <a:lnTo>
                      <a:pt x="0" y="20215"/>
                    </a:lnTo>
                    <a:lnTo>
                      <a:pt x="6205" y="20148"/>
                    </a:lnTo>
                    <a:lnTo>
                      <a:pt x="6205" y="27720"/>
                    </a:lnTo>
                    <a:lnTo>
                      <a:pt x="71952" y="27720"/>
                    </a:lnTo>
                    <a:lnTo>
                      <a:pt x="7195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48" name="Google Shape;140;p19">
                <a:extLst>
                  <a:ext uri="{FF2B5EF4-FFF2-40B4-BE49-F238E27FC236}">
                    <a16:creationId xmlns:a16="http://schemas.microsoft.com/office/drawing/2014/main" id="{425DA40C-34CF-ADE4-22A8-FEDA3B6B6F20}"/>
                  </a:ext>
                </a:extLst>
              </p:cNvPr>
              <p:cNvSpPr/>
              <p:nvPr/>
            </p:nvSpPr>
            <p:spPr>
              <a:xfrm>
                <a:off x="2198400" y="1325800"/>
                <a:ext cx="258550" cy="922350"/>
              </a:xfrm>
              <a:custGeom>
                <a:avLst/>
                <a:gdLst/>
                <a:ahLst/>
                <a:cxnLst/>
                <a:rect l="l" t="t" r="r" b="b"/>
                <a:pathLst>
                  <a:path w="10342" h="36894" extrusionOk="0">
                    <a:moveTo>
                      <a:pt x="8106" y="0"/>
                    </a:moveTo>
                    <a:cubicBezTo>
                      <a:pt x="6939" y="34"/>
                      <a:pt x="5971" y="1001"/>
                      <a:pt x="5971" y="2202"/>
                    </a:cubicBezTo>
                    <a:lnTo>
                      <a:pt x="6005" y="10108"/>
                    </a:lnTo>
                    <a:lnTo>
                      <a:pt x="2169" y="10108"/>
                    </a:lnTo>
                    <a:cubicBezTo>
                      <a:pt x="968" y="10108"/>
                      <a:pt x="0" y="11075"/>
                      <a:pt x="0" y="12276"/>
                    </a:cubicBezTo>
                    <a:lnTo>
                      <a:pt x="0" y="24551"/>
                    </a:lnTo>
                    <a:cubicBezTo>
                      <a:pt x="0" y="25752"/>
                      <a:pt x="968" y="26720"/>
                      <a:pt x="2169" y="26720"/>
                    </a:cubicBezTo>
                    <a:lnTo>
                      <a:pt x="6038" y="26720"/>
                    </a:lnTo>
                    <a:lnTo>
                      <a:pt x="6038" y="34725"/>
                    </a:lnTo>
                    <a:cubicBezTo>
                      <a:pt x="6038" y="35926"/>
                      <a:pt x="7005" y="36893"/>
                      <a:pt x="8173" y="36893"/>
                    </a:cubicBezTo>
                    <a:cubicBezTo>
                      <a:pt x="9374" y="36893"/>
                      <a:pt x="10341" y="35926"/>
                      <a:pt x="10341" y="34725"/>
                    </a:cubicBezTo>
                    <a:lnTo>
                      <a:pt x="10341" y="24551"/>
                    </a:lnTo>
                    <a:cubicBezTo>
                      <a:pt x="10341" y="23350"/>
                      <a:pt x="9374" y="22383"/>
                      <a:pt x="8173" y="22383"/>
                    </a:cubicBezTo>
                    <a:lnTo>
                      <a:pt x="4303" y="22383"/>
                    </a:lnTo>
                    <a:lnTo>
                      <a:pt x="4303" y="14444"/>
                    </a:lnTo>
                    <a:lnTo>
                      <a:pt x="8206" y="14444"/>
                    </a:lnTo>
                    <a:lnTo>
                      <a:pt x="8206" y="14411"/>
                    </a:lnTo>
                    <a:cubicBezTo>
                      <a:pt x="8773" y="14411"/>
                      <a:pt x="9307" y="14177"/>
                      <a:pt x="9707" y="13777"/>
                    </a:cubicBezTo>
                    <a:cubicBezTo>
                      <a:pt x="10108" y="13377"/>
                      <a:pt x="10341" y="12810"/>
                      <a:pt x="10341" y="12242"/>
                    </a:cubicBezTo>
                    <a:lnTo>
                      <a:pt x="10274" y="2169"/>
                    </a:lnTo>
                    <a:cubicBezTo>
                      <a:pt x="10274" y="968"/>
                      <a:pt x="9307" y="0"/>
                      <a:pt x="81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49" name="Google Shape;141;p19">
                <a:extLst>
                  <a:ext uri="{FF2B5EF4-FFF2-40B4-BE49-F238E27FC236}">
                    <a16:creationId xmlns:a16="http://schemas.microsoft.com/office/drawing/2014/main" id="{C3E4A725-4315-C80E-EDE3-FF863FCA7712}"/>
                  </a:ext>
                </a:extLst>
              </p:cNvPr>
              <p:cNvSpPr/>
              <p:nvPr/>
            </p:nvSpPr>
            <p:spPr>
              <a:xfrm>
                <a:off x="3918800" y="1326900"/>
                <a:ext cx="218500" cy="920425"/>
              </a:xfrm>
              <a:custGeom>
                <a:avLst/>
                <a:gdLst/>
                <a:ahLst/>
                <a:cxnLst/>
                <a:rect l="l" t="t" r="r" b="b"/>
                <a:pathLst>
                  <a:path w="8740" h="36817" extrusionOk="0">
                    <a:moveTo>
                      <a:pt x="2421" y="1"/>
                    </a:moveTo>
                    <a:cubicBezTo>
                      <a:pt x="1497" y="1"/>
                      <a:pt x="641" y="594"/>
                      <a:pt x="367" y="1524"/>
                    </a:cubicBezTo>
                    <a:cubicBezTo>
                      <a:pt x="0" y="2658"/>
                      <a:pt x="634" y="3859"/>
                      <a:pt x="1768" y="4226"/>
                    </a:cubicBezTo>
                    <a:cubicBezTo>
                      <a:pt x="1801" y="4226"/>
                      <a:pt x="4437" y="5127"/>
                      <a:pt x="4437" y="6695"/>
                    </a:cubicBezTo>
                    <a:lnTo>
                      <a:pt x="4437" y="18403"/>
                    </a:lnTo>
                    <a:lnTo>
                      <a:pt x="4437" y="30111"/>
                    </a:lnTo>
                    <a:cubicBezTo>
                      <a:pt x="4437" y="31646"/>
                      <a:pt x="1801" y="32580"/>
                      <a:pt x="1768" y="32580"/>
                    </a:cubicBezTo>
                    <a:cubicBezTo>
                      <a:pt x="634" y="32947"/>
                      <a:pt x="0" y="34148"/>
                      <a:pt x="334" y="35282"/>
                    </a:cubicBezTo>
                    <a:cubicBezTo>
                      <a:pt x="634" y="36216"/>
                      <a:pt x="1468" y="36816"/>
                      <a:pt x="2402" y="36816"/>
                    </a:cubicBezTo>
                    <a:cubicBezTo>
                      <a:pt x="2602" y="36816"/>
                      <a:pt x="2836" y="36783"/>
                      <a:pt x="3036" y="36716"/>
                    </a:cubicBezTo>
                    <a:cubicBezTo>
                      <a:pt x="5171" y="36049"/>
                      <a:pt x="8740" y="33947"/>
                      <a:pt x="8740" y="30111"/>
                    </a:cubicBezTo>
                    <a:lnTo>
                      <a:pt x="8740" y="18403"/>
                    </a:lnTo>
                    <a:lnTo>
                      <a:pt x="8740" y="6695"/>
                    </a:lnTo>
                    <a:cubicBezTo>
                      <a:pt x="8740" y="2858"/>
                      <a:pt x="5171" y="757"/>
                      <a:pt x="3036" y="90"/>
                    </a:cubicBezTo>
                    <a:cubicBezTo>
                      <a:pt x="2831" y="30"/>
                      <a:pt x="2625" y="1"/>
                      <a:pt x="24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50" name="Google Shape;142;p19">
                <a:extLst>
                  <a:ext uri="{FF2B5EF4-FFF2-40B4-BE49-F238E27FC236}">
                    <a16:creationId xmlns:a16="http://schemas.microsoft.com/office/drawing/2014/main" id="{0ABA14F9-312A-2E1C-783E-A0B62EA22CBD}"/>
                  </a:ext>
                </a:extLst>
              </p:cNvPr>
              <p:cNvSpPr/>
              <p:nvPr/>
            </p:nvSpPr>
            <p:spPr>
              <a:xfrm>
                <a:off x="2866375" y="1495925"/>
                <a:ext cx="211850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8474" h="22117" extrusionOk="0">
                    <a:moveTo>
                      <a:pt x="0" y="0"/>
                    </a:moveTo>
                    <a:lnTo>
                      <a:pt x="0" y="22116"/>
                    </a:lnTo>
                    <a:lnTo>
                      <a:pt x="8473" y="22116"/>
                    </a:lnTo>
                    <a:lnTo>
                      <a:pt x="847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51" name="Google Shape;143;p19">
                <a:extLst>
                  <a:ext uri="{FF2B5EF4-FFF2-40B4-BE49-F238E27FC236}">
                    <a16:creationId xmlns:a16="http://schemas.microsoft.com/office/drawing/2014/main" id="{E6A5B98E-D68D-A977-1984-92D8C0BA6D24}"/>
                  </a:ext>
                </a:extLst>
              </p:cNvPr>
              <p:cNvSpPr/>
              <p:nvPr/>
            </p:nvSpPr>
            <p:spPr>
              <a:xfrm>
                <a:off x="3131575" y="1495925"/>
                <a:ext cx="212675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22117" extrusionOk="0">
                    <a:moveTo>
                      <a:pt x="0" y="0"/>
                    </a:moveTo>
                    <a:lnTo>
                      <a:pt x="0" y="22116"/>
                    </a:lnTo>
                    <a:lnTo>
                      <a:pt x="8506" y="22116"/>
                    </a:lnTo>
                    <a:lnTo>
                      <a:pt x="850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52" name="Google Shape;144;p19">
                <a:extLst>
                  <a:ext uri="{FF2B5EF4-FFF2-40B4-BE49-F238E27FC236}">
                    <a16:creationId xmlns:a16="http://schemas.microsoft.com/office/drawing/2014/main" id="{B91E923C-1AA0-69BA-B511-A7CA97B798B0}"/>
                  </a:ext>
                </a:extLst>
              </p:cNvPr>
              <p:cNvSpPr/>
              <p:nvPr/>
            </p:nvSpPr>
            <p:spPr>
              <a:xfrm>
                <a:off x="2573675" y="1495925"/>
                <a:ext cx="239350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9574" h="22117" extrusionOk="0">
                    <a:moveTo>
                      <a:pt x="0" y="0"/>
                    </a:moveTo>
                    <a:lnTo>
                      <a:pt x="0" y="22116"/>
                    </a:lnTo>
                    <a:lnTo>
                      <a:pt x="9574" y="22116"/>
                    </a:lnTo>
                    <a:lnTo>
                      <a:pt x="9574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53" name="Google Shape;145;p19">
                <a:extLst>
                  <a:ext uri="{FF2B5EF4-FFF2-40B4-BE49-F238E27FC236}">
                    <a16:creationId xmlns:a16="http://schemas.microsoft.com/office/drawing/2014/main" id="{B1BF9B1B-C721-D3CD-6940-DF12B42DEF65}"/>
                  </a:ext>
                </a:extLst>
              </p:cNvPr>
              <p:cNvSpPr/>
              <p:nvPr/>
            </p:nvSpPr>
            <p:spPr>
              <a:xfrm>
                <a:off x="3397575" y="1495925"/>
                <a:ext cx="211850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8474" h="22117" extrusionOk="0">
                    <a:moveTo>
                      <a:pt x="1" y="0"/>
                    </a:moveTo>
                    <a:lnTo>
                      <a:pt x="1" y="22116"/>
                    </a:lnTo>
                    <a:lnTo>
                      <a:pt x="8474" y="22116"/>
                    </a:lnTo>
                    <a:lnTo>
                      <a:pt x="8474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54" name="Google Shape;146;p19">
                <a:extLst>
                  <a:ext uri="{FF2B5EF4-FFF2-40B4-BE49-F238E27FC236}">
                    <a16:creationId xmlns:a16="http://schemas.microsoft.com/office/drawing/2014/main" id="{0C9FA443-31B2-F4CD-FA2A-E2212670F3E0}"/>
                  </a:ext>
                </a:extLst>
              </p:cNvPr>
              <p:cNvSpPr/>
              <p:nvPr/>
            </p:nvSpPr>
            <p:spPr>
              <a:xfrm>
                <a:off x="3662775" y="1495925"/>
                <a:ext cx="224350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8974" h="22117" extrusionOk="0">
                    <a:moveTo>
                      <a:pt x="1" y="0"/>
                    </a:moveTo>
                    <a:lnTo>
                      <a:pt x="1" y="22116"/>
                    </a:lnTo>
                    <a:lnTo>
                      <a:pt x="8974" y="22116"/>
                    </a:lnTo>
                    <a:lnTo>
                      <a:pt x="8974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4" name="Google Shape;147;p19">
              <a:extLst>
                <a:ext uri="{FF2B5EF4-FFF2-40B4-BE49-F238E27FC236}">
                  <a16:creationId xmlns:a16="http://schemas.microsoft.com/office/drawing/2014/main" id="{F6042DF8-189F-8984-F55C-8C08B3628DA8}"/>
                </a:ext>
              </a:extLst>
            </p:cNvPr>
            <p:cNvGrpSpPr/>
            <p:nvPr/>
          </p:nvGrpSpPr>
          <p:grpSpPr>
            <a:xfrm>
              <a:off x="1590765" y="4228813"/>
              <a:ext cx="1998846" cy="950450"/>
              <a:chOff x="4657650" y="1325800"/>
              <a:chExt cx="1939750" cy="922350"/>
            </a:xfrm>
          </p:grpSpPr>
          <p:sp>
            <p:nvSpPr>
              <p:cNvPr id="42" name="Google Shape;148;p19">
                <a:extLst>
                  <a:ext uri="{FF2B5EF4-FFF2-40B4-BE49-F238E27FC236}">
                    <a16:creationId xmlns:a16="http://schemas.microsoft.com/office/drawing/2014/main" id="{A30F6F5F-8E80-85A8-AA00-160A6CD3C145}"/>
                  </a:ext>
                </a:extLst>
              </p:cNvPr>
              <p:cNvSpPr/>
              <p:nvPr/>
            </p:nvSpPr>
            <p:spPr>
              <a:xfrm>
                <a:off x="4711850" y="1425875"/>
                <a:ext cx="1798825" cy="693025"/>
              </a:xfrm>
              <a:custGeom>
                <a:avLst/>
                <a:gdLst/>
                <a:ahLst/>
                <a:cxnLst/>
                <a:rect l="l" t="t" r="r" b="b"/>
                <a:pathLst>
                  <a:path w="71953" h="27721" extrusionOk="0">
                    <a:moveTo>
                      <a:pt x="6205" y="0"/>
                    </a:moveTo>
                    <a:lnTo>
                      <a:pt x="6205" y="7439"/>
                    </a:lnTo>
                    <a:lnTo>
                      <a:pt x="1" y="7539"/>
                    </a:lnTo>
                    <a:lnTo>
                      <a:pt x="1" y="20215"/>
                    </a:lnTo>
                    <a:lnTo>
                      <a:pt x="6205" y="20148"/>
                    </a:lnTo>
                    <a:lnTo>
                      <a:pt x="6205" y="27720"/>
                    </a:lnTo>
                    <a:lnTo>
                      <a:pt x="71952" y="27720"/>
                    </a:lnTo>
                    <a:lnTo>
                      <a:pt x="7195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43" name="Google Shape;149;p19">
                <a:extLst>
                  <a:ext uri="{FF2B5EF4-FFF2-40B4-BE49-F238E27FC236}">
                    <a16:creationId xmlns:a16="http://schemas.microsoft.com/office/drawing/2014/main" id="{E698F89A-84B9-5178-5CB5-1CBEC2200BA9}"/>
                  </a:ext>
                </a:extLst>
              </p:cNvPr>
              <p:cNvSpPr/>
              <p:nvPr/>
            </p:nvSpPr>
            <p:spPr>
              <a:xfrm>
                <a:off x="4657650" y="1325800"/>
                <a:ext cx="258550" cy="922350"/>
              </a:xfrm>
              <a:custGeom>
                <a:avLst/>
                <a:gdLst/>
                <a:ahLst/>
                <a:cxnLst/>
                <a:rect l="l" t="t" r="r" b="b"/>
                <a:pathLst>
                  <a:path w="10342" h="36894" extrusionOk="0">
                    <a:moveTo>
                      <a:pt x="8106" y="0"/>
                    </a:moveTo>
                    <a:cubicBezTo>
                      <a:pt x="6939" y="34"/>
                      <a:pt x="5972" y="1001"/>
                      <a:pt x="5972" y="2202"/>
                    </a:cubicBezTo>
                    <a:lnTo>
                      <a:pt x="6038" y="10108"/>
                    </a:lnTo>
                    <a:lnTo>
                      <a:pt x="2169" y="10108"/>
                    </a:lnTo>
                    <a:cubicBezTo>
                      <a:pt x="968" y="10108"/>
                      <a:pt x="1" y="11075"/>
                      <a:pt x="1" y="12276"/>
                    </a:cubicBezTo>
                    <a:lnTo>
                      <a:pt x="1" y="24551"/>
                    </a:lnTo>
                    <a:cubicBezTo>
                      <a:pt x="1" y="25752"/>
                      <a:pt x="968" y="26720"/>
                      <a:pt x="2169" y="26720"/>
                    </a:cubicBezTo>
                    <a:lnTo>
                      <a:pt x="6038" y="26720"/>
                    </a:lnTo>
                    <a:lnTo>
                      <a:pt x="6038" y="34725"/>
                    </a:lnTo>
                    <a:cubicBezTo>
                      <a:pt x="6038" y="35926"/>
                      <a:pt x="7006" y="36893"/>
                      <a:pt x="8206" y="36893"/>
                    </a:cubicBezTo>
                    <a:cubicBezTo>
                      <a:pt x="9374" y="36893"/>
                      <a:pt x="10341" y="35926"/>
                      <a:pt x="10341" y="34725"/>
                    </a:cubicBezTo>
                    <a:lnTo>
                      <a:pt x="10341" y="24551"/>
                    </a:lnTo>
                    <a:cubicBezTo>
                      <a:pt x="10341" y="23350"/>
                      <a:pt x="9374" y="22383"/>
                      <a:pt x="8206" y="22383"/>
                    </a:cubicBezTo>
                    <a:lnTo>
                      <a:pt x="4304" y="22383"/>
                    </a:lnTo>
                    <a:lnTo>
                      <a:pt x="4304" y="14444"/>
                    </a:lnTo>
                    <a:lnTo>
                      <a:pt x="8206" y="14444"/>
                    </a:lnTo>
                    <a:lnTo>
                      <a:pt x="8206" y="14411"/>
                    </a:lnTo>
                    <a:cubicBezTo>
                      <a:pt x="8774" y="14411"/>
                      <a:pt x="9307" y="14177"/>
                      <a:pt x="9708" y="13777"/>
                    </a:cubicBezTo>
                    <a:cubicBezTo>
                      <a:pt x="10141" y="13377"/>
                      <a:pt x="10341" y="12810"/>
                      <a:pt x="10341" y="12242"/>
                    </a:cubicBezTo>
                    <a:lnTo>
                      <a:pt x="10275" y="2169"/>
                    </a:lnTo>
                    <a:cubicBezTo>
                      <a:pt x="10275" y="968"/>
                      <a:pt x="9307" y="0"/>
                      <a:pt x="81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44" name="Google Shape;150;p19">
                <a:extLst>
                  <a:ext uri="{FF2B5EF4-FFF2-40B4-BE49-F238E27FC236}">
                    <a16:creationId xmlns:a16="http://schemas.microsoft.com/office/drawing/2014/main" id="{43F641EB-B61A-0C4C-24F5-40A7F58A9C4B}"/>
                  </a:ext>
                </a:extLst>
              </p:cNvPr>
              <p:cNvSpPr/>
              <p:nvPr/>
            </p:nvSpPr>
            <p:spPr>
              <a:xfrm>
                <a:off x="6378050" y="1326900"/>
                <a:ext cx="219350" cy="920425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6817" extrusionOk="0">
                    <a:moveTo>
                      <a:pt x="2422" y="1"/>
                    </a:moveTo>
                    <a:cubicBezTo>
                      <a:pt x="1497" y="1"/>
                      <a:pt x="641" y="594"/>
                      <a:pt x="367" y="1524"/>
                    </a:cubicBezTo>
                    <a:cubicBezTo>
                      <a:pt x="0" y="2658"/>
                      <a:pt x="634" y="3859"/>
                      <a:pt x="1768" y="4226"/>
                    </a:cubicBezTo>
                    <a:cubicBezTo>
                      <a:pt x="1802" y="4226"/>
                      <a:pt x="4437" y="5127"/>
                      <a:pt x="4437" y="6695"/>
                    </a:cubicBezTo>
                    <a:lnTo>
                      <a:pt x="4437" y="18403"/>
                    </a:lnTo>
                    <a:lnTo>
                      <a:pt x="4437" y="30111"/>
                    </a:lnTo>
                    <a:cubicBezTo>
                      <a:pt x="4437" y="31646"/>
                      <a:pt x="1802" y="32580"/>
                      <a:pt x="1768" y="32580"/>
                    </a:cubicBezTo>
                    <a:cubicBezTo>
                      <a:pt x="634" y="32947"/>
                      <a:pt x="0" y="34148"/>
                      <a:pt x="334" y="35282"/>
                    </a:cubicBezTo>
                    <a:cubicBezTo>
                      <a:pt x="634" y="36216"/>
                      <a:pt x="1502" y="36816"/>
                      <a:pt x="2402" y="36816"/>
                    </a:cubicBezTo>
                    <a:cubicBezTo>
                      <a:pt x="2602" y="36816"/>
                      <a:pt x="2836" y="36783"/>
                      <a:pt x="3036" y="36716"/>
                    </a:cubicBezTo>
                    <a:cubicBezTo>
                      <a:pt x="5171" y="36049"/>
                      <a:pt x="8773" y="33947"/>
                      <a:pt x="8773" y="30111"/>
                    </a:cubicBezTo>
                    <a:lnTo>
                      <a:pt x="8773" y="18403"/>
                    </a:lnTo>
                    <a:lnTo>
                      <a:pt x="8773" y="6695"/>
                    </a:lnTo>
                    <a:cubicBezTo>
                      <a:pt x="8773" y="2858"/>
                      <a:pt x="5171" y="757"/>
                      <a:pt x="3036" y="90"/>
                    </a:cubicBezTo>
                    <a:cubicBezTo>
                      <a:pt x="2832" y="30"/>
                      <a:pt x="2625" y="1"/>
                      <a:pt x="242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45" name="Google Shape;151;p19">
                <a:extLst>
                  <a:ext uri="{FF2B5EF4-FFF2-40B4-BE49-F238E27FC236}">
                    <a16:creationId xmlns:a16="http://schemas.microsoft.com/office/drawing/2014/main" id="{BFCD34C1-0074-2CC7-DC22-41C48B51E579}"/>
                  </a:ext>
                </a:extLst>
              </p:cNvPr>
              <p:cNvSpPr/>
              <p:nvPr/>
            </p:nvSpPr>
            <p:spPr>
              <a:xfrm>
                <a:off x="5856850" y="1495925"/>
                <a:ext cx="212675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22117" extrusionOk="0">
                    <a:moveTo>
                      <a:pt x="0" y="0"/>
                    </a:moveTo>
                    <a:lnTo>
                      <a:pt x="0" y="22116"/>
                    </a:lnTo>
                    <a:lnTo>
                      <a:pt x="8506" y="22116"/>
                    </a:lnTo>
                    <a:lnTo>
                      <a:pt x="8506" y="0"/>
                    </a:lnTo>
                    <a:close/>
                  </a:path>
                </a:pathLst>
              </a:custGeom>
              <a:solidFill>
                <a:srgbClr val="F7B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46" name="Google Shape;152;p19">
                <a:extLst>
                  <a:ext uri="{FF2B5EF4-FFF2-40B4-BE49-F238E27FC236}">
                    <a16:creationId xmlns:a16="http://schemas.microsoft.com/office/drawing/2014/main" id="{F4C4B568-96B8-FC8B-4F1B-74E2AAC7E4BF}"/>
                  </a:ext>
                </a:extLst>
              </p:cNvPr>
              <p:cNvSpPr/>
              <p:nvPr/>
            </p:nvSpPr>
            <p:spPr>
              <a:xfrm>
                <a:off x="6122025" y="1495925"/>
                <a:ext cx="225200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9008" h="22117" extrusionOk="0">
                    <a:moveTo>
                      <a:pt x="1" y="0"/>
                    </a:moveTo>
                    <a:lnTo>
                      <a:pt x="1" y="22116"/>
                    </a:lnTo>
                    <a:lnTo>
                      <a:pt x="9007" y="22116"/>
                    </a:lnTo>
                    <a:lnTo>
                      <a:pt x="9007" y="0"/>
                    </a:lnTo>
                    <a:close/>
                  </a:path>
                </a:pathLst>
              </a:custGeom>
              <a:solidFill>
                <a:srgbClr val="F7B1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5" name="Google Shape;153;p19">
              <a:extLst>
                <a:ext uri="{FF2B5EF4-FFF2-40B4-BE49-F238E27FC236}">
                  <a16:creationId xmlns:a16="http://schemas.microsoft.com/office/drawing/2014/main" id="{BBB87EBA-F9D7-74F3-FF8B-5D6D8BF28693}"/>
                </a:ext>
              </a:extLst>
            </p:cNvPr>
            <p:cNvGrpSpPr/>
            <p:nvPr/>
          </p:nvGrpSpPr>
          <p:grpSpPr>
            <a:xfrm>
              <a:off x="5097020" y="1901811"/>
              <a:ext cx="1997971" cy="949601"/>
              <a:chOff x="2198400" y="2796850"/>
              <a:chExt cx="1938900" cy="921525"/>
            </a:xfrm>
          </p:grpSpPr>
          <p:sp>
            <p:nvSpPr>
              <p:cNvPr id="35" name="Google Shape;154;p19">
                <a:extLst>
                  <a:ext uri="{FF2B5EF4-FFF2-40B4-BE49-F238E27FC236}">
                    <a16:creationId xmlns:a16="http://schemas.microsoft.com/office/drawing/2014/main" id="{A84D334F-3E7D-955C-1777-D57126B6B71E}"/>
                  </a:ext>
                </a:extLst>
              </p:cNvPr>
              <p:cNvSpPr/>
              <p:nvPr/>
            </p:nvSpPr>
            <p:spPr>
              <a:xfrm>
                <a:off x="2268450" y="2906100"/>
                <a:ext cx="1798800" cy="693025"/>
              </a:xfrm>
              <a:custGeom>
                <a:avLst/>
                <a:gdLst/>
                <a:ahLst/>
                <a:cxnLst/>
                <a:rect l="l" t="t" r="r" b="b"/>
                <a:pathLst>
                  <a:path w="71952" h="27721" extrusionOk="0">
                    <a:moveTo>
                      <a:pt x="6205" y="0"/>
                    </a:moveTo>
                    <a:lnTo>
                      <a:pt x="6205" y="7439"/>
                    </a:lnTo>
                    <a:lnTo>
                      <a:pt x="0" y="7539"/>
                    </a:lnTo>
                    <a:lnTo>
                      <a:pt x="0" y="20215"/>
                    </a:lnTo>
                    <a:lnTo>
                      <a:pt x="6205" y="20148"/>
                    </a:lnTo>
                    <a:lnTo>
                      <a:pt x="6205" y="27720"/>
                    </a:lnTo>
                    <a:lnTo>
                      <a:pt x="71952" y="27720"/>
                    </a:lnTo>
                    <a:lnTo>
                      <a:pt x="7195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36" name="Google Shape;155;p19">
                <a:extLst>
                  <a:ext uri="{FF2B5EF4-FFF2-40B4-BE49-F238E27FC236}">
                    <a16:creationId xmlns:a16="http://schemas.microsoft.com/office/drawing/2014/main" id="{E84729A7-69ED-5113-A601-B5FC0665102C}"/>
                  </a:ext>
                </a:extLst>
              </p:cNvPr>
              <p:cNvSpPr/>
              <p:nvPr/>
            </p:nvSpPr>
            <p:spPr>
              <a:xfrm>
                <a:off x="2198400" y="2796850"/>
                <a:ext cx="258550" cy="921525"/>
              </a:xfrm>
              <a:custGeom>
                <a:avLst/>
                <a:gdLst/>
                <a:ahLst/>
                <a:cxnLst/>
                <a:rect l="l" t="t" r="r" b="b"/>
                <a:pathLst>
                  <a:path w="10342" h="36861" extrusionOk="0">
                    <a:moveTo>
                      <a:pt x="8106" y="1"/>
                    </a:moveTo>
                    <a:cubicBezTo>
                      <a:pt x="6939" y="1"/>
                      <a:pt x="5971" y="968"/>
                      <a:pt x="5971" y="2169"/>
                    </a:cubicBezTo>
                    <a:lnTo>
                      <a:pt x="6005" y="10074"/>
                    </a:lnTo>
                    <a:lnTo>
                      <a:pt x="2169" y="10074"/>
                    </a:lnTo>
                    <a:cubicBezTo>
                      <a:pt x="968" y="10074"/>
                      <a:pt x="0" y="11042"/>
                      <a:pt x="0" y="12243"/>
                    </a:cubicBezTo>
                    <a:lnTo>
                      <a:pt x="0" y="24518"/>
                    </a:lnTo>
                    <a:cubicBezTo>
                      <a:pt x="0" y="25719"/>
                      <a:pt x="968" y="26686"/>
                      <a:pt x="2169" y="26686"/>
                    </a:cubicBezTo>
                    <a:lnTo>
                      <a:pt x="6038" y="26686"/>
                    </a:lnTo>
                    <a:lnTo>
                      <a:pt x="6038" y="34725"/>
                    </a:lnTo>
                    <a:cubicBezTo>
                      <a:pt x="6038" y="35893"/>
                      <a:pt x="7005" y="36860"/>
                      <a:pt x="8173" y="36860"/>
                    </a:cubicBezTo>
                    <a:cubicBezTo>
                      <a:pt x="9374" y="36860"/>
                      <a:pt x="10341" y="35893"/>
                      <a:pt x="10341" y="34725"/>
                    </a:cubicBezTo>
                    <a:lnTo>
                      <a:pt x="10341" y="24518"/>
                    </a:lnTo>
                    <a:cubicBezTo>
                      <a:pt x="10341" y="23351"/>
                      <a:pt x="9374" y="22383"/>
                      <a:pt x="8173" y="22383"/>
                    </a:cubicBezTo>
                    <a:lnTo>
                      <a:pt x="4303" y="22383"/>
                    </a:lnTo>
                    <a:lnTo>
                      <a:pt x="4303" y="14411"/>
                    </a:lnTo>
                    <a:lnTo>
                      <a:pt x="8206" y="14411"/>
                    </a:lnTo>
                    <a:lnTo>
                      <a:pt x="8206" y="14377"/>
                    </a:lnTo>
                    <a:cubicBezTo>
                      <a:pt x="8773" y="14377"/>
                      <a:pt x="9307" y="14177"/>
                      <a:pt x="9707" y="13744"/>
                    </a:cubicBezTo>
                    <a:cubicBezTo>
                      <a:pt x="10108" y="13343"/>
                      <a:pt x="10341" y="12810"/>
                      <a:pt x="10341" y="12243"/>
                    </a:cubicBezTo>
                    <a:lnTo>
                      <a:pt x="10274" y="2135"/>
                    </a:lnTo>
                    <a:cubicBezTo>
                      <a:pt x="10274" y="968"/>
                      <a:pt x="9307" y="1"/>
                      <a:pt x="814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37" name="Google Shape;156;p19">
                <a:extLst>
                  <a:ext uri="{FF2B5EF4-FFF2-40B4-BE49-F238E27FC236}">
                    <a16:creationId xmlns:a16="http://schemas.microsoft.com/office/drawing/2014/main" id="{5911903D-6FF5-3262-CC9C-2CDBC83DF20D}"/>
                  </a:ext>
                </a:extLst>
              </p:cNvPr>
              <p:cNvSpPr/>
              <p:nvPr/>
            </p:nvSpPr>
            <p:spPr>
              <a:xfrm>
                <a:off x="3918800" y="2797125"/>
                <a:ext cx="218500" cy="920400"/>
              </a:xfrm>
              <a:custGeom>
                <a:avLst/>
                <a:gdLst/>
                <a:ahLst/>
                <a:cxnLst/>
                <a:rect l="l" t="t" r="r" b="b"/>
                <a:pathLst>
                  <a:path w="8740" h="36816" extrusionOk="0">
                    <a:moveTo>
                      <a:pt x="2421" y="1"/>
                    </a:moveTo>
                    <a:cubicBezTo>
                      <a:pt x="1497" y="1"/>
                      <a:pt x="641" y="594"/>
                      <a:pt x="367" y="1524"/>
                    </a:cubicBezTo>
                    <a:cubicBezTo>
                      <a:pt x="0" y="2658"/>
                      <a:pt x="634" y="3859"/>
                      <a:pt x="1768" y="4226"/>
                    </a:cubicBezTo>
                    <a:cubicBezTo>
                      <a:pt x="1801" y="4226"/>
                      <a:pt x="4437" y="5127"/>
                      <a:pt x="4437" y="6694"/>
                    </a:cubicBezTo>
                    <a:lnTo>
                      <a:pt x="4437" y="18403"/>
                    </a:lnTo>
                    <a:lnTo>
                      <a:pt x="4437" y="30111"/>
                    </a:lnTo>
                    <a:cubicBezTo>
                      <a:pt x="4437" y="31679"/>
                      <a:pt x="1801" y="32580"/>
                      <a:pt x="1768" y="32580"/>
                    </a:cubicBezTo>
                    <a:cubicBezTo>
                      <a:pt x="634" y="32946"/>
                      <a:pt x="0" y="34147"/>
                      <a:pt x="334" y="35281"/>
                    </a:cubicBezTo>
                    <a:cubicBezTo>
                      <a:pt x="634" y="36215"/>
                      <a:pt x="1468" y="36816"/>
                      <a:pt x="2402" y="36816"/>
                    </a:cubicBezTo>
                    <a:cubicBezTo>
                      <a:pt x="2602" y="36816"/>
                      <a:pt x="2836" y="36783"/>
                      <a:pt x="3036" y="36716"/>
                    </a:cubicBezTo>
                    <a:cubicBezTo>
                      <a:pt x="5171" y="36049"/>
                      <a:pt x="8740" y="33947"/>
                      <a:pt x="8740" y="30111"/>
                    </a:cubicBezTo>
                    <a:lnTo>
                      <a:pt x="8740" y="18403"/>
                    </a:lnTo>
                    <a:lnTo>
                      <a:pt x="8740" y="6694"/>
                    </a:lnTo>
                    <a:cubicBezTo>
                      <a:pt x="8740" y="2858"/>
                      <a:pt x="5171" y="757"/>
                      <a:pt x="3036" y="90"/>
                    </a:cubicBezTo>
                    <a:cubicBezTo>
                      <a:pt x="2831" y="29"/>
                      <a:pt x="2625" y="1"/>
                      <a:pt x="24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38" name="Google Shape;157;p19">
                <a:extLst>
                  <a:ext uri="{FF2B5EF4-FFF2-40B4-BE49-F238E27FC236}">
                    <a16:creationId xmlns:a16="http://schemas.microsoft.com/office/drawing/2014/main" id="{8276C223-5D92-98FF-86D0-8CCC15E02938}"/>
                  </a:ext>
                </a:extLst>
              </p:cNvPr>
              <p:cNvSpPr/>
              <p:nvPr/>
            </p:nvSpPr>
            <p:spPr>
              <a:xfrm>
                <a:off x="2866375" y="2966150"/>
                <a:ext cx="211850" cy="552900"/>
              </a:xfrm>
              <a:custGeom>
                <a:avLst/>
                <a:gdLst/>
                <a:ahLst/>
                <a:cxnLst/>
                <a:rect l="l" t="t" r="r" b="b"/>
                <a:pathLst>
                  <a:path w="8474" h="22116" extrusionOk="0">
                    <a:moveTo>
                      <a:pt x="0" y="0"/>
                    </a:moveTo>
                    <a:lnTo>
                      <a:pt x="0" y="22116"/>
                    </a:lnTo>
                    <a:lnTo>
                      <a:pt x="8473" y="22116"/>
                    </a:lnTo>
                    <a:lnTo>
                      <a:pt x="847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39" name="Google Shape;158;p19">
                <a:extLst>
                  <a:ext uri="{FF2B5EF4-FFF2-40B4-BE49-F238E27FC236}">
                    <a16:creationId xmlns:a16="http://schemas.microsoft.com/office/drawing/2014/main" id="{6100EA6E-4507-E8FC-C71A-B917E1DD5955}"/>
                  </a:ext>
                </a:extLst>
              </p:cNvPr>
              <p:cNvSpPr/>
              <p:nvPr/>
            </p:nvSpPr>
            <p:spPr>
              <a:xfrm>
                <a:off x="3131575" y="2966150"/>
                <a:ext cx="212675" cy="552900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22116" extrusionOk="0">
                    <a:moveTo>
                      <a:pt x="0" y="0"/>
                    </a:moveTo>
                    <a:lnTo>
                      <a:pt x="0" y="22116"/>
                    </a:lnTo>
                    <a:lnTo>
                      <a:pt x="8506" y="22116"/>
                    </a:lnTo>
                    <a:lnTo>
                      <a:pt x="850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40" name="Google Shape;159;p19">
                <a:extLst>
                  <a:ext uri="{FF2B5EF4-FFF2-40B4-BE49-F238E27FC236}">
                    <a16:creationId xmlns:a16="http://schemas.microsoft.com/office/drawing/2014/main" id="{C789F90F-78A3-2523-34EC-5B99EB1A1EA8}"/>
                  </a:ext>
                </a:extLst>
              </p:cNvPr>
              <p:cNvSpPr/>
              <p:nvPr/>
            </p:nvSpPr>
            <p:spPr>
              <a:xfrm>
                <a:off x="3397575" y="2966150"/>
                <a:ext cx="211850" cy="552900"/>
              </a:xfrm>
              <a:custGeom>
                <a:avLst/>
                <a:gdLst/>
                <a:ahLst/>
                <a:cxnLst/>
                <a:rect l="l" t="t" r="r" b="b"/>
                <a:pathLst>
                  <a:path w="8474" h="22116" extrusionOk="0">
                    <a:moveTo>
                      <a:pt x="1" y="0"/>
                    </a:moveTo>
                    <a:lnTo>
                      <a:pt x="1" y="22116"/>
                    </a:lnTo>
                    <a:lnTo>
                      <a:pt x="8474" y="22116"/>
                    </a:lnTo>
                    <a:lnTo>
                      <a:pt x="847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41" name="Google Shape;160;p19">
                <a:extLst>
                  <a:ext uri="{FF2B5EF4-FFF2-40B4-BE49-F238E27FC236}">
                    <a16:creationId xmlns:a16="http://schemas.microsoft.com/office/drawing/2014/main" id="{3DD37879-8602-DAC8-14A4-576AE5BE5078}"/>
                  </a:ext>
                </a:extLst>
              </p:cNvPr>
              <p:cNvSpPr/>
              <p:nvPr/>
            </p:nvSpPr>
            <p:spPr>
              <a:xfrm>
                <a:off x="3662775" y="2966150"/>
                <a:ext cx="224350" cy="552900"/>
              </a:xfrm>
              <a:custGeom>
                <a:avLst/>
                <a:gdLst/>
                <a:ahLst/>
                <a:cxnLst/>
                <a:rect l="l" t="t" r="r" b="b"/>
                <a:pathLst>
                  <a:path w="8974" h="22116" extrusionOk="0">
                    <a:moveTo>
                      <a:pt x="1" y="0"/>
                    </a:moveTo>
                    <a:lnTo>
                      <a:pt x="1" y="22116"/>
                    </a:lnTo>
                    <a:lnTo>
                      <a:pt x="8974" y="22116"/>
                    </a:lnTo>
                    <a:lnTo>
                      <a:pt x="897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6" name="Google Shape;161;p19">
              <a:extLst>
                <a:ext uri="{FF2B5EF4-FFF2-40B4-BE49-F238E27FC236}">
                  <a16:creationId xmlns:a16="http://schemas.microsoft.com/office/drawing/2014/main" id="{746089C3-91C1-378B-CB85-E8EFA0062C63}"/>
                </a:ext>
              </a:extLst>
            </p:cNvPr>
            <p:cNvGrpSpPr/>
            <p:nvPr/>
          </p:nvGrpSpPr>
          <p:grpSpPr>
            <a:xfrm>
              <a:off x="5096577" y="4229253"/>
              <a:ext cx="1998846" cy="949601"/>
              <a:chOff x="4657650" y="2796850"/>
              <a:chExt cx="1939750" cy="921525"/>
            </a:xfrm>
          </p:grpSpPr>
          <p:sp>
            <p:nvSpPr>
              <p:cNvPr id="31" name="Google Shape;162;p19">
                <a:extLst>
                  <a:ext uri="{FF2B5EF4-FFF2-40B4-BE49-F238E27FC236}">
                    <a16:creationId xmlns:a16="http://schemas.microsoft.com/office/drawing/2014/main" id="{FA1B2DD0-EC98-904F-9B29-029547090C6B}"/>
                  </a:ext>
                </a:extLst>
              </p:cNvPr>
              <p:cNvSpPr/>
              <p:nvPr/>
            </p:nvSpPr>
            <p:spPr>
              <a:xfrm>
                <a:off x="4711850" y="2906100"/>
                <a:ext cx="1798825" cy="693025"/>
              </a:xfrm>
              <a:custGeom>
                <a:avLst/>
                <a:gdLst/>
                <a:ahLst/>
                <a:cxnLst/>
                <a:rect l="l" t="t" r="r" b="b"/>
                <a:pathLst>
                  <a:path w="71953" h="27721" extrusionOk="0">
                    <a:moveTo>
                      <a:pt x="6205" y="0"/>
                    </a:moveTo>
                    <a:lnTo>
                      <a:pt x="6205" y="7439"/>
                    </a:lnTo>
                    <a:lnTo>
                      <a:pt x="1" y="7539"/>
                    </a:lnTo>
                    <a:lnTo>
                      <a:pt x="1" y="20215"/>
                    </a:lnTo>
                    <a:lnTo>
                      <a:pt x="6205" y="20148"/>
                    </a:lnTo>
                    <a:lnTo>
                      <a:pt x="6205" y="27720"/>
                    </a:lnTo>
                    <a:lnTo>
                      <a:pt x="71952" y="27720"/>
                    </a:lnTo>
                    <a:lnTo>
                      <a:pt x="7195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32" name="Google Shape;163;p19">
                <a:extLst>
                  <a:ext uri="{FF2B5EF4-FFF2-40B4-BE49-F238E27FC236}">
                    <a16:creationId xmlns:a16="http://schemas.microsoft.com/office/drawing/2014/main" id="{7C103984-BDE0-E66B-48EC-1335971FF617}"/>
                  </a:ext>
                </a:extLst>
              </p:cNvPr>
              <p:cNvSpPr/>
              <p:nvPr/>
            </p:nvSpPr>
            <p:spPr>
              <a:xfrm>
                <a:off x="4657650" y="2796850"/>
                <a:ext cx="258550" cy="921525"/>
              </a:xfrm>
              <a:custGeom>
                <a:avLst/>
                <a:gdLst/>
                <a:ahLst/>
                <a:cxnLst/>
                <a:rect l="l" t="t" r="r" b="b"/>
                <a:pathLst>
                  <a:path w="10342" h="36861" extrusionOk="0">
                    <a:moveTo>
                      <a:pt x="8106" y="1"/>
                    </a:moveTo>
                    <a:cubicBezTo>
                      <a:pt x="6939" y="1"/>
                      <a:pt x="5972" y="968"/>
                      <a:pt x="5972" y="2169"/>
                    </a:cubicBezTo>
                    <a:lnTo>
                      <a:pt x="6038" y="10074"/>
                    </a:lnTo>
                    <a:lnTo>
                      <a:pt x="2169" y="10074"/>
                    </a:lnTo>
                    <a:cubicBezTo>
                      <a:pt x="968" y="10074"/>
                      <a:pt x="1" y="11042"/>
                      <a:pt x="1" y="12243"/>
                    </a:cubicBezTo>
                    <a:lnTo>
                      <a:pt x="1" y="24518"/>
                    </a:lnTo>
                    <a:cubicBezTo>
                      <a:pt x="1" y="25719"/>
                      <a:pt x="968" y="26686"/>
                      <a:pt x="2169" y="26686"/>
                    </a:cubicBezTo>
                    <a:lnTo>
                      <a:pt x="6038" y="26686"/>
                    </a:lnTo>
                    <a:lnTo>
                      <a:pt x="6038" y="34725"/>
                    </a:lnTo>
                    <a:cubicBezTo>
                      <a:pt x="6038" y="35893"/>
                      <a:pt x="7006" y="36860"/>
                      <a:pt x="8206" y="36860"/>
                    </a:cubicBezTo>
                    <a:cubicBezTo>
                      <a:pt x="9374" y="36860"/>
                      <a:pt x="10341" y="35893"/>
                      <a:pt x="10341" y="34725"/>
                    </a:cubicBezTo>
                    <a:lnTo>
                      <a:pt x="10341" y="24518"/>
                    </a:lnTo>
                    <a:cubicBezTo>
                      <a:pt x="10341" y="23351"/>
                      <a:pt x="9374" y="22383"/>
                      <a:pt x="8206" y="22383"/>
                    </a:cubicBezTo>
                    <a:lnTo>
                      <a:pt x="4304" y="22383"/>
                    </a:lnTo>
                    <a:lnTo>
                      <a:pt x="4304" y="14411"/>
                    </a:lnTo>
                    <a:lnTo>
                      <a:pt x="8206" y="14411"/>
                    </a:lnTo>
                    <a:lnTo>
                      <a:pt x="8206" y="14377"/>
                    </a:lnTo>
                    <a:cubicBezTo>
                      <a:pt x="8774" y="14377"/>
                      <a:pt x="9307" y="14177"/>
                      <a:pt x="9708" y="13744"/>
                    </a:cubicBezTo>
                    <a:cubicBezTo>
                      <a:pt x="10141" y="13343"/>
                      <a:pt x="10341" y="12810"/>
                      <a:pt x="10341" y="12243"/>
                    </a:cubicBezTo>
                    <a:lnTo>
                      <a:pt x="10275" y="2135"/>
                    </a:lnTo>
                    <a:cubicBezTo>
                      <a:pt x="10275" y="968"/>
                      <a:pt x="9307" y="1"/>
                      <a:pt x="814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33" name="Google Shape;164;p19">
                <a:extLst>
                  <a:ext uri="{FF2B5EF4-FFF2-40B4-BE49-F238E27FC236}">
                    <a16:creationId xmlns:a16="http://schemas.microsoft.com/office/drawing/2014/main" id="{9C6A92A6-3C0D-29D7-267D-1FF6382E48A7}"/>
                  </a:ext>
                </a:extLst>
              </p:cNvPr>
              <p:cNvSpPr/>
              <p:nvPr/>
            </p:nvSpPr>
            <p:spPr>
              <a:xfrm>
                <a:off x="6378050" y="2797125"/>
                <a:ext cx="219350" cy="92040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6816" extrusionOk="0">
                    <a:moveTo>
                      <a:pt x="2422" y="1"/>
                    </a:moveTo>
                    <a:cubicBezTo>
                      <a:pt x="1497" y="1"/>
                      <a:pt x="641" y="594"/>
                      <a:pt x="367" y="1524"/>
                    </a:cubicBezTo>
                    <a:cubicBezTo>
                      <a:pt x="0" y="2658"/>
                      <a:pt x="634" y="3859"/>
                      <a:pt x="1768" y="4226"/>
                    </a:cubicBezTo>
                    <a:cubicBezTo>
                      <a:pt x="1802" y="4226"/>
                      <a:pt x="4437" y="5127"/>
                      <a:pt x="4437" y="6694"/>
                    </a:cubicBezTo>
                    <a:lnTo>
                      <a:pt x="4437" y="18403"/>
                    </a:lnTo>
                    <a:lnTo>
                      <a:pt x="4437" y="30111"/>
                    </a:lnTo>
                    <a:cubicBezTo>
                      <a:pt x="4437" y="31679"/>
                      <a:pt x="1802" y="32580"/>
                      <a:pt x="1768" y="32580"/>
                    </a:cubicBezTo>
                    <a:cubicBezTo>
                      <a:pt x="634" y="32946"/>
                      <a:pt x="0" y="34147"/>
                      <a:pt x="334" y="35281"/>
                    </a:cubicBezTo>
                    <a:cubicBezTo>
                      <a:pt x="634" y="36215"/>
                      <a:pt x="1502" y="36816"/>
                      <a:pt x="2402" y="36816"/>
                    </a:cubicBezTo>
                    <a:cubicBezTo>
                      <a:pt x="2602" y="36816"/>
                      <a:pt x="2836" y="36783"/>
                      <a:pt x="3036" y="36716"/>
                    </a:cubicBezTo>
                    <a:cubicBezTo>
                      <a:pt x="5171" y="36049"/>
                      <a:pt x="8773" y="33947"/>
                      <a:pt x="8773" y="30111"/>
                    </a:cubicBezTo>
                    <a:lnTo>
                      <a:pt x="8773" y="18403"/>
                    </a:lnTo>
                    <a:lnTo>
                      <a:pt x="8773" y="6694"/>
                    </a:lnTo>
                    <a:cubicBezTo>
                      <a:pt x="8773" y="2858"/>
                      <a:pt x="5171" y="757"/>
                      <a:pt x="3036" y="90"/>
                    </a:cubicBezTo>
                    <a:cubicBezTo>
                      <a:pt x="2832" y="29"/>
                      <a:pt x="2625" y="1"/>
                      <a:pt x="242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34" name="Google Shape;165;p19">
                <a:extLst>
                  <a:ext uri="{FF2B5EF4-FFF2-40B4-BE49-F238E27FC236}">
                    <a16:creationId xmlns:a16="http://schemas.microsoft.com/office/drawing/2014/main" id="{5ABCE667-62C5-ABD3-ECC2-7851A9588DC8}"/>
                  </a:ext>
                </a:extLst>
              </p:cNvPr>
              <p:cNvSpPr/>
              <p:nvPr/>
            </p:nvSpPr>
            <p:spPr>
              <a:xfrm>
                <a:off x="6122025" y="2966150"/>
                <a:ext cx="225200" cy="552900"/>
              </a:xfrm>
              <a:custGeom>
                <a:avLst/>
                <a:gdLst/>
                <a:ahLst/>
                <a:cxnLst/>
                <a:rect l="l" t="t" r="r" b="b"/>
                <a:pathLst>
                  <a:path w="9008" h="22116" extrusionOk="0">
                    <a:moveTo>
                      <a:pt x="1" y="0"/>
                    </a:moveTo>
                    <a:lnTo>
                      <a:pt x="1" y="22116"/>
                    </a:lnTo>
                    <a:lnTo>
                      <a:pt x="9007" y="22116"/>
                    </a:lnTo>
                    <a:lnTo>
                      <a:pt x="9007" y="0"/>
                    </a:lnTo>
                    <a:close/>
                  </a:path>
                </a:pathLst>
              </a:custGeom>
              <a:solidFill>
                <a:srgbClr val="F78F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7" name="Google Shape;166;p19">
              <a:extLst>
                <a:ext uri="{FF2B5EF4-FFF2-40B4-BE49-F238E27FC236}">
                  <a16:creationId xmlns:a16="http://schemas.microsoft.com/office/drawing/2014/main" id="{D89665D4-F658-1FBF-DB3C-E993D04F4009}"/>
                </a:ext>
              </a:extLst>
            </p:cNvPr>
            <p:cNvGrpSpPr/>
            <p:nvPr/>
          </p:nvGrpSpPr>
          <p:grpSpPr>
            <a:xfrm>
              <a:off x="8657627" y="1901821"/>
              <a:ext cx="1997971" cy="949574"/>
              <a:chOff x="2198400" y="4267075"/>
              <a:chExt cx="1938900" cy="921500"/>
            </a:xfrm>
          </p:grpSpPr>
          <p:sp>
            <p:nvSpPr>
              <p:cNvPr id="25" name="Google Shape;167;p19">
                <a:extLst>
                  <a:ext uri="{FF2B5EF4-FFF2-40B4-BE49-F238E27FC236}">
                    <a16:creationId xmlns:a16="http://schemas.microsoft.com/office/drawing/2014/main" id="{80224779-8DE7-9CFE-17AF-E5764A1543BF}"/>
                  </a:ext>
                </a:extLst>
              </p:cNvPr>
              <p:cNvSpPr/>
              <p:nvPr/>
            </p:nvSpPr>
            <p:spPr>
              <a:xfrm>
                <a:off x="2268450" y="4386325"/>
                <a:ext cx="1798800" cy="693025"/>
              </a:xfrm>
              <a:custGeom>
                <a:avLst/>
                <a:gdLst/>
                <a:ahLst/>
                <a:cxnLst/>
                <a:rect l="l" t="t" r="r" b="b"/>
                <a:pathLst>
                  <a:path w="71952" h="27721" extrusionOk="0">
                    <a:moveTo>
                      <a:pt x="6205" y="0"/>
                    </a:moveTo>
                    <a:lnTo>
                      <a:pt x="6205" y="7439"/>
                    </a:lnTo>
                    <a:lnTo>
                      <a:pt x="0" y="7539"/>
                    </a:lnTo>
                    <a:lnTo>
                      <a:pt x="0" y="20215"/>
                    </a:lnTo>
                    <a:lnTo>
                      <a:pt x="6205" y="20148"/>
                    </a:lnTo>
                    <a:lnTo>
                      <a:pt x="6205" y="27720"/>
                    </a:lnTo>
                    <a:lnTo>
                      <a:pt x="71952" y="27720"/>
                    </a:lnTo>
                    <a:lnTo>
                      <a:pt x="7195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26" name="Google Shape;168;p19">
                <a:extLst>
                  <a:ext uri="{FF2B5EF4-FFF2-40B4-BE49-F238E27FC236}">
                    <a16:creationId xmlns:a16="http://schemas.microsoft.com/office/drawing/2014/main" id="{49BCEC52-BA51-0BD3-1585-10E43FFD1101}"/>
                  </a:ext>
                </a:extLst>
              </p:cNvPr>
              <p:cNvSpPr/>
              <p:nvPr/>
            </p:nvSpPr>
            <p:spPr>
              <a:xfrm>
                <a:off x="2198400" y="4267075"/>
                <a:ext cx="258550" cy="921500"/>
              </a:xfrm>
              <a:custGeom>
                <a:avLst/>
                <a:gdLst/>
                <a:ahLst/>
                <a:cxnLst/>
                <a:rect l="l" t="t" r="r" b="b"/>
                <a:pathLst>
                  <a:path w="10342" h="36860" extrusionOk="0">
                    <a:moveTo>
                      <a:pt x="8106" y="0"/>
                    </a:moveTo>
                    <a:cubicBezTo>
                      <a:pt x="6939" y="0"/>
                      <a:pt x="5971" y="968"/>
                      <a:pt x="5971" y="2168"/>
                    </a:cubicBezTo>
                    <a:lnTo>
                      <a:pt x="6005" y="10074"/>
                    </a:lnTo>
                    <a:lnTo>
                      <a:pt x="2169" y="10074"/>
                    </a:lnTo>
                    <a:cubicBezTo>
                      <a:pt x="968" y="10074"/>
                      <a:pt x="0" y="11042"/>
                      <a:pt x="0" y="12242"/>
                    </a:cubicBezTo>
                    <a:lnTo>
                      <a:pt x="0" y="24518"/>
                    </a:lnTo>
                    <a:cubicBezTo>
                      <a:pt x="0" y="25719"/>
                      <a:pt x="968" y="26686"/>
                      <a:pt x="2169" y="26686"/>
                    </a:cubicBezTo>
                    <a:lnTo>
                      <a:pt x="6038" y="26686"/>
                    </a:lnTo>
                    <a:lnTo>
                      <a:pt x="6038" y="34725"/>
                    </a:lnTo>
                    <a:cubicBezTo>
                      <a:pt x="6038" y="35893"/>
                      <a:pt x="7005" y="36860"/>
                      <a:pt x="8173" y="36860"/>
                    </a:cubicBezTo>
                    <a:cubicBezTo>
                      <a:pt x="9374" y="36860"/>
                      <a:pt x="10341" y="35926"/>
                      <a:pt x="10341" y="34725"/>
                    </a:cubicBezTo>
                    <a:lnTo>
                      <a:pt x="10341" y="24518"/>
                    </a:lnTo>
                    <a:cubicBezTo>
                      <a:pt x="10341" y="23350"/>
                      <a:pt x="9374" y="22383"/>
                      <a:pt x="8173" y="22383"/>
                    </a:cubicBezTo>
                    <a:lnTo>
                      <a:pt x="4303" y="22383"/>
                    </a:lnTo>
                    <a:lnTo>
                      <a:pt x="4303" y="14411"/>
                    </a:lnTo>
                    <a:lnTo>
                      <a:pt x="8206" y="14411"/>
                    </a:lnTo>
                    <a:cubicBezTo>
                      <a:pt x="8773" y="14411"/>
                      <a:pt x="9307" y="14177"/>
                      <a:pt x="9707" y="13777"/>
                    </a:cubicBezTo>
                    <a:cubicBezTo>
                      <a:pt x="10108" y="13343"/>
                      <a:pt x="10341" y="12809"/>
                      <a:pt x="10341" y="12242"/>
                    </a:cubicBezTo>
                    <a:lnTo>
                      <a:pt x="10274" y="2135"/>
                    </a:lnTo>
                    <a:cubicBezTo>
                      <a:pt x="10274" y="968"/>
                      <a:pt x="9307" y="0"/>
                      <a:pt x="81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27" name="Google Shape;169;p19">
                <a:extLst>
                  <a:ext uri="{FF2B5EF4-FFF2-40B4-BE49-F238E27FC236}">
                    <a16:creationId xmlns:a16="http://schemas.microsoft.com/office/drawing/2014/main" id="{66FFD380-4E1A-D7C3-7D06-CD3700F05C53}"/>
                  </a:ext>
                </a:extLst>
              </p:cNvPr>
              <p:cNvSpPr/>
              <p:nvPr/>
            </p:nvSpPr>
            <p:spPr>
              <a:xfrm>
                <a:off x="3918800" y="4267800"/>
                <a:ext cx="218500" cy="919950"/>
              </a:xfrm>
              <a:custGeom>
                <a:avLst/>
                <a:gdLst/>
                <a:ahLst/>
                <a:cxnLst/>
                <a:rect l="l" t="t" r="r" b="b"/>
                <a:pathLst>
                  <a:path w="8740" h="36798" extrusionOk="0">
                    <a:moveTo>
                      <a:pt x="2380" y="0"/>
                    </a:moveTo>
                    <a:cubicBezTo>
                      <a:pt x="1471" y="0"/>
                      <a:pt x="636" y="590"/>
                      <a:pt x="367" y="1506"/>
                    </a:cubicBezTo>
                    <a:cubicBezTo>
                      <a:pt x="0" y="2640"/>
                      <a:pt x="634" y="3841"/>
                      <a:pt x="1768" y="4208"/>
                    </a:cubicBezTo>
                    <a:cubicBezTo>
                      <a:pt x="1801" y="4208"/>
                      <a:pt x="4437" y="5142"/>
                      <a:pt x="4437" y="6676"/>
                    </a:cubicBezTo>
                    <a:lnTo>
                      <a:pt x="4437" y="18384"/>
                    </a:lnTo>
                    <a:lnTo>
                      <a:pt x="4437" y="30126"/>
                    </a:lnTo>
                    <a:cubicBezTo>
                      <a:pt x="4437" y="31661"/>
                      <a:pt x="1801" y="32561"/>
                      <a:pt x="1768" y="32595"/>
                    </a:cubicBezTo>
                    <a:cubicBezTo>
                      <a:pt x="634" y="32928"/>
                      <a:pt x="0" y="34129"/>
                      <a:pt x="334" y="35263"/>
                    </a:cubicBezTo>
                    <a:cubicBezTo>
                      <a:pt x="634" y="36197"/>
                      <a:pt x="1468" y="36798"/>
                      <a:pt x="2402" y="36798"/>
                    </a:cubicBezTo>
                    <a:cubicBezTo>
                      <a:pt x="2602" y="36798"/>
                      <a:pt x="2836" y="36764"/>
                      <a:pt x="3036" y="36698"/>
                    </a:cubicBezTo>
                    <a:cubicBezTo>
                      <a:pt x="5171" y="36064"/>
                      <a:pt x="8740" y="33929"/>
                      <a:pt x="8740" y="30126"/>
                    </a:cubicBezTo>
                    <a:lnTo>
                      <a:pt x="8740" y="18384"/>
                    </a:lnTo>
                    <a:lnTo>
                      <a:pt x="8740" y="6676"/>
                    </a:lnTo>
                    <a:cubicBezTo>
                      <a:pt x="8740" y="2873"/>
                      <a:pt x="5171" y="738"/>
                      <a:pt x="3036" y="105"/>
                    </a:cubicBezTo>
                    <a:cubicBezTo>
                      <a:pt x="2817" y="34"/>
                      <a:pt x="2596" y="0"/>
                      <a:pt x="238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28" name="Google Shape;170;p19">
                <a:extLst>
                  <a:ext uri="{FF2B5EF4-FFF2-40B4-BE49-F238E27FC236}">
                    <a16:creationId xmlns:a16="http://schemas.microsoft.com/office/drawing/2014/main" id="{2C14F0BE-CAA1-3E5F-F371-104241E725C9}"/>
                  </a:ext>
                </a:extLst>
              </p:cNvPr>
              <p:cNvSpPr/>
              <p:nvPr/>
            </p:nvSpPr>
            <p:spPr>
              <a:xfrm>
                <a:off x="3131575" y="4436350"/>
                <a:ext cx="212675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8507" h="22117" extrusionOk="0">
                    <a:moveTo>
                      <a:pt x="0" y="1"/>
                    </a:moveTo>
                    <a:lnTo>
                      <a:pt x="0" y="22117"/>
                    </a:lnTo>
                    <a:lnTo>
                      <a:pt x="8506" y="22117"/>
                    </a:lnTo>
                    <a:lnTo>
                      <a:pt x="8506" y="1"/>
                    </a:lnTo>
                    <a:close/>
                  </a:path>
                </a:pathLst>
              </a:custGeom>
              <a:solidFill>
                <a:srgbClr val="F7D3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29" name="Google Shape;171;p19">
                <a:extLst>
                  <a:ext uri="{FF2B5EF4-FFF2-40B4-BE49-F238E27FC236}">
                    <a16:creationId xmlns:a16="http://schemas.microsoft.com/office/drawing/2014/main" id="{3600A799-7443-8942-E9FA-39EE2A623B60}"/>
                  </a:ext>
                </a:extLst>
              </p:cNvPr>
              <p:cNvSpPr/>
              <p:nvPr/>
            </p:nvSpPr>
            <p:spPr>
              <a:xfrm>
                <a:off x="3397575" y="4436350"/>
                <a:ext cx="211850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8474" h="22117" extrusionOk="0">
                    <a:moveTo>
                      <a:pt x="1" y="1"/>
                    </a:moveTo>
                    <a:lnTo>
                      <a:pt x="1" y="22117"/>
                    </a:lnTo>
                    <a:lnTo>
                      <a:pt x="8474" y="22117"/>
                    </a:lnTo>
                    <a:lnTo>
                      <a:pt x="8474" y="1"/>
                    </a:lnTo>
                    <a:close/>
                  </a:path>
                </a:pathLst>
              </a:custGeom>
              <a:solidFill>
                <a:srgbClr val="F7D3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30" name="Google Shape;172;p19">
                <a:extLst>
                  <a:ext uri="{FF2B5EF4-FFF2-40B4-BE49-F238E27FC236}">
                    <a16:creationId xmlns:a16="http://schemas.microsoft.com/office/drawing/2014/main" id="{8C4218FA-8A8C-DABA-9A12-A52C34DB38FF}"/>
                  </a:ext>
                </a:extLst>
              </p:cNvPr>
              <p:cNvSpPr/>
              <p:nvPr/>
            </p:nvSpPr>
            <p:spPr>
              <a:xfrm>
                <a:off x="3662775" y="4436350"/>
                <a:ext cx="224350" cy="552925"/>
              </a:xfrm>
              <a:custGeom>
                <a:avLst/>
                <a:gdLst/>
                <a:ahLst/>
                <a:cxnLst/>
                <a:rect l="l" t="t" r="r" b="b"/>
                <a:pathLst>
                  <a:path w="8974" h="22117" extrusionOk="0">
                    <a:moveTo>
                      <a:pt x="1" y="1"/>
                    </a:moveTo>
                    <a:lnTo>
                      <a:pt x="1" y="22117"/>
                    </a:lnTo>
                    <a:lnTo>
                      <a:pt x="8974" y="22117"/>
                    </a:lnTo>
                    <a:lnTo>
                      <a:pt x="8974" y="1"/>
                    </a:lnTo>
                    <a:close/>
                  </a:path>
                </a:pathLst>
              </a:custGeom>
              <a:solidFill>
                <a:srgbClr val="F7D33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8" name="Google Shape;173;p19">
              <a:extLst>
                <a:ext uri="{FF2B5EF4-FFF2-40B4-BE49-F238E27FC236}">
                  <a16:creationId xmlns:a16="http://schemas.microsoft.com/office/drawing/2014/main" id="{FCF19802-816D-BF23-95F0-6758404C1F1C}"/>
                </a:ext>
              </a:extLst>
            </p:cNvPr>
            <p:cNvGrpSpPr/>
            <p:nvPr/>
          </p:nvGrpSpPr>
          <p:grpSpPr>
            <a:xfrm>
              <a:off x="8602389" y="4229262"/>
              <a:ext cx="1998846" cy="949574"/>
              <a:chOff x="4657650" y="4267075"/>
              <a:chExt cx="1939750" cy="921500"/>
            </a:xfrm>
          </p:grpSpPr>
          <p:sp>
            <p:nvSpPr>
              <p:cNvPr id="21" name="Google Shape;174;p19">
                <a:extLst>
                  <a:ext uri="{FF2B5EF4-FFF2-40B4-BE49-F238E27FC236}">
                    <a16:creationId xmlns:a16="http://schemas.microsoft.com/office/drawing/2014/main" id="{708B2C45-EABA-2177-67BD-B0A0B0233A92}"/>
                  </a:ext>
                </a:extLst>
              </p:cNvPr>
              <p:cNvSpPr/>
              <p:nvPr/>
            </p:nvSpPr>
            <p:spPr>
              <a:xfrm>
                <a:off x="4711850" y="4386325"/>
                <a:ext cx="1798825" cy="693025"/>
              </a:xfrm>
              <a:custGeom>
                <a:avLst/>
                <a:gdLst/>
                <a:ahLst/>
                <a:cxnLst/>
                <a:rect l="l" t="t" r="r" b="b"/>
                <a:pathLst>
                  <a:path w="71953" h="27721" extrusionOk="0">
                    <a:moveTo>
                      <a:pt x="6205" y="0"/>
                    </a:moveTo>
                    <a:lnTo>
                      <a:pt x="6205" y="7439"/>
                    </a:lnTo>
                    <a:lnTo>
                      <a:pt x="1" y="7539"/>
                    </a:lnTo>
                    <a:lnTo>
                      <a:pt x="1" y="20215"/>
                    </a:lnTo>
                    <a:lnTo>
                      <a:pt x="6205" y="20148"/>
                    </a:lnTo>
                    <a:lnTo>
                      <a:pt x="6205" y="27720"/>
                    </a:lnTo>
                    <a:lnTo>
                      <a:pt x="71952" y="27720"/>
                    </a:lnTo>
                    <a:lnTo>
                      <a:pt x="7195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22" name="Google Shape;175;p19">
                <a:extLst>
                  <a:ext uri="{FF2B5EF4-FFF2-40B4-BE49-F238E27FC236}">
                    <a16:creationId xmlns:a16="http://schemas.microsoft.com/office/drawing/2014/main" id="{DC85A648-5454-D3DA-0D9A-3BD34119066C}"/>
                  </a:ext>
                </a:extLst>
              </p:cNvPr>
              <p:cNvSpPr/>
              <p:nvPr/>
            </p:nvSpPr>
            <p:spPr>
              <a:xfrm>
                <a:off x="4657650" y="4267075"/>
                <a:ext cx="258550" cy="921500"/>
              </a:xfrm>
              <a:custGeom>
                <a:avLst/>
                <a:gdLst/>
                <a:ahLst/>
                <a:cxnLst/>
                <a:rect l="l" t="t" r="r" b="b"/>
                <a:pathLst>
                  <a:path w="10342" h="36860" extrusionOk="0">
                    <a:moveTo>
                      <a:pt x="8106" y="0"/>
                    </a:moveTo>
                    <a:cubicBezTo>
                      <a:pt x="6939" y="0"/>
                      <a:pt x="5972" y="968"/>
                      <a:pt x="5972" y="2168"/>
                    </a:cubicBezTo>
                    <a:lnTo>
                      <a:pt x="6038" y="10074"/>
                    </a:lnTo>
                    <a:lnTo>
                      <a:pt x="2169" y="10074"/>
                    </a:lnTo>
                    <a:cubicBezTo>
                      <a:pt x="968" y="10074"/>
                      <a:pt x="1" y="11042"/>
                      <a:pt x="1" y="12242"/>
                    </a:cubicBezTo>
                    <a:lnTo>
                      <a:pt x="1" y="24518"/>
                    </a:lnTo>
                    <a:cubicBezTo>
                      <a:pt x="1" y="25719"/>
                      <a:pt x="968" y="26686"/>
                      <a:pt x="2169" y="26686"/>
                    </a:cubicBezTo>
                    <a:lnTo>
                      <a:pt x="6038" y="26686"/>
                    </a:lnTo>
                    <a:lnTo>
                      <a:pt x="6038" y="34725"/>
                    </a:lnTo>
                    <a:cubicBezTo>
                      <a:pt x="6038" y="35893"/>
                      <a:pt x="7006" y="36860"/>
                      <a:pt x="8206" y="36860"/>
                    </a:cubicBezTo>
                    <a:cubicBezTo>
                      <a:pt x="9374" y="36860"/>
                      <a:pt x="10341" y="35926"/>
                      <a:pt x="10341" y="34725"/>
                    </a:cubicBezTo>
                    <a:lnTo>
                      <a:pt x="10341" y="24518"/>
                    </a:lnTo>
                    <a:cubicBezTo>
                      <a:pt x="10341" y="23350"/>
                      <a:pt x="9374" y="22383"/>
                      <a:pt x="8206" y="22383"/>
                    </a:cubicBezTo>
                    <a:lnTo>
                      <a:pt x="4304" y="22383"/>
                    </a:lnTo>
                    <a:lnTo>
                      <a:pt x="4304" y="14411"/>
                    </a:lnTo>
                    <a:lnTo>
                      <a:pt x="8206" y="14411"/>
                    </a:lnTo>
                    <a:cubicBezTo>
                      <a:pt x="8774" y="14411"/>
                      <a:pt x="9307" y="14177"/>
                      <a:pt x="9708" y="13777"/>
                    </a:cubicBezTo>
                    <a:cubicBezTo>
                      <a:pt x="10141" y="13343"/>
                      <a:pt x="10341" y="12809"/>
                      <a:pt x="10341" y="12242"/>
                    </a:cubicBezTo>
                    <a:lnTo>
                      <a:pt x="10275" y="2135"/>
                    </a:lnTo>
                    <a:cubicBezTo>
                      <a:pt x="10275" y="968"/>
                      <a:pt x="9307" y="0"/>
                      <a:pt x="81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23" name="Google Shape;176;p19">
                <a:extLst>
                  <a:ext uri="{FF2B5EF4-FFF2-40B4-BE49-F238E27FC236}">
                    <a16:creationId xmlns:a16="http://schemas.microsoft.com/office/drawing/2014/main" id="{647BF212-0A4B-C731-8808-90991A90E266}"/>
                  </a:ext>
                </a:extLst>
              </p:cNvPr>
              <p:cNvSpPr/>
              <p:nvPr/>
            </p:nvSpPr>
            <p:spPr>
              <a:xfrm>
                <a:off x="6378050" y="4267800"/>
                <a:ext cx="219350" cy="9199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6798" extrusionOk="0">
                    <a:moveTo>
                      <a:pt x="2380" y="0"/>
                    </a:moveTo>
                    <a:cubicBezTo>
                      <a:pt x="1471" y="0"/>
                      <a:pt x="637" y="590"/>
                      <a:pt x="367" y="1506"/>
                    </a:cubicBezTo>
                    <a:cubicBezTo>
                      <a:pt x="0" y="2640"/>
                      <a:pt x="634" y="3841"/>
                      <a:pt x="1768" y="4208"/>
                    </a:cubicBezTo>
                    <a:cubicBezTo>
                      <a:pt x="1802" y="4208"/>
                      <a:pt x="4437" y="5142"/>
                      <a:pt x="4437" y="6676"/>
                    </a:cubicBezTo>
                    <a:lnTo>
                      <a:pt x="4437" y="18384"/>
                    </a:lnTo>
                    <a:lnTo>
                      <a:pt x="4437" y="30126"/>
                    </a:lnTo>
                    <a:cubicBezTo>
                      <a:pt x="4437" y="31661"/>
                      <a:pt x="1802" y="32561"/>
                      <a:pt x="1768" y="32595"/>
                    </a:cubicBezTo>
                    <a:cubicBezTo>
                      <a:pt x="634" y="32928"/>
                      <a:pt x="0" y="34129"/>
                      <a:pt x="334" y="35263"/>
                    </a:cubicBezTo>
                    <a:cubicBezTo>
                      <a:pt x="634" y="36197"/>
                      <a:pt x="1502" y="36798"/>
                      <a:pt x="2402" y="36798"/>
                    </a:cubicBezTo>
                    <a:cubicBezTo>
                      <a:pt x="2602" y="36798"/>
                      <a:pt x="2836" y="36764"/>
                      <a:pt x="3036" y="36698"/>
                    </a:cubicBezTo>
                    <a:cubicBezTo>
                      <a:pt x="5171" y="36064"/>
                      <a:pt x="8773" y="33929"/>
                      <a:pt x="8773" y="30126"/>
                    </a:cubicBezTo>
                    <a:lnTo>
                      <a:pt x="8773" y="18384"/>
                    </a:lnTo>
                    <a:lnTo>
                      <a:pt x="8773" y="6676"/>
                    </a:lnTo>
                    <a:cubicBezTo>
                      <a:pt x="8773" y="2873"/>
                      <a:pt x="5171" y="738"/>
                      <a:pt x="3036" y="105"/>
                    </a:cubicBezTo>
                    <a:cubicBezTo>
                      <a:pt x="2818" y="34"/>
                      <a:pt x="2597" y="0"/>
                      <a:pt x="238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24" name="Google Shape;177;p19">
                <a:extLst>
                  <a:ext uri="{FF2B5EF4-FFF2-40B4-BE49-F238E27FC236}">
                    <a16:creationId xmlns:a16="http://schemas.microsoft.com/office/drawing/2014/main" id="{7DA78F7C-6532-1598-A097-977AE381A874}"/>
                  </a:ext>
                </a:extLst>
              </p:cNvPr>
              <p:cNvSpPr/>
              <p:nvPr/>
            </p:nvSpPr>
            <p:spPr>
              <a:xfrm>
                <a:off x="5203875" y="4495575"/>
                <a:ext cx="990725" cy="370275"/>
              </a:xfrm>
              <a:custGeom>
                <a:avLst/>
                <a:gdLst/>
                <a:ahLst/>
                <a:cxnLst/>
                <a:rect l="l" t="t" r="r" b="b"/>
                <a:pathLst>
                  <a:path w="39629" h="14811" extrusionOk="0">
                    <a:moveTo>
                      <a:pt x="801" y="0"/>
                    </a:moveTo>
                    <a:lnTo>
                      <a:pt x="1" y="2602"/>
                    </a:lnTo>
                    <a:lnTo>
                      <a:pt x="38795" y="14811"/>
                    </a:lnTo>
                    <a:lnTo>
                      <a:pt x="39629" y="12209"/>
                    </a:lnTo>
                    <a:lnTo>
                      <a:pt x="801" y="0"/>
                    </a:lnTo>
                    <a:close/>
                  </a:path>
                </a:pathLst>
              </a:custGeom>
              <a:solidFill>
                <a:srgbClr val="ED56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454FB2C-4C6A-C197-3E5D-937773C2BB26}"/>
                </a:ext>
              </a:extLst>
            </p:cNvPr>
            <p:cNvSpPr txBox="1"/>
            <p:nvPr/>
          </p:nvSpPr>
          <p:spPr>
            <a:xfrm>
              <a:off x="1296503" y="2872354"/>
              <a:ext cx="2731774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l-GR" altLang="el-GR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  <a:r>
                <a:rPr kumimoji="0" lang="el-GR" altLang="el-GR" sz="2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. </a:t>
              </a:r>
              <a:r>
                <a:rPr lang="el-GR" sz="2000" dirty="0"/>
                <a:t>Η άνοδος χάνει ηλεκτρόνια (οξείδωση).</a:t>
              </a:r>
              <a:endParaRPr kumimoji="0" lang="el-GR" alt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algn="ctr"/>
              <a:endParaRPr lang="en-US" sz="2000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337AB87-568A-13BD-9B9D-8F43F192B2DF}"/>
                </a:ext>
              </a:extLst>
            </p:cNvPr>
            <p:cNvSpPr txBox="1"/>
            <p:nvPr/>
          </p:nvSpPr>
          <p:spPr>
            <a:xfrm>
              <a:off x="4187256" y="2872355"/>
              <a:ext cx="4101228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rPr>
                <a:t>2</a:t>
              </a:r>
              <a:r>
                <a:rPr lang="el-GR" sz="20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rPr>
                <a:t>. </a:t>
              </a:r>
              <a:r>
                <a:rPr lang="el-GR" sz="2000" dirty="0"/>
                <a:t>Τα ηλεκτρόνια κινούνται μέσα από το εξωτερικό κύκλωμα (π.χ. κινητό) και παράγουν ηλεκτρικό ρεύμα.</a:t>
              </a:r>
              <a:endParaRPr lang="en-US" sz="2000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9D7572D-B4B3-D640-F494-8610D151183B}"/>
                </a:ext>
              </a:extLst>
            </p:cNvPr>
            <p:cNvSpPr txBox="1"/>
            <p:nvPr/>
          </p:nvSpPr>
          <p:spPr>
            <a:xfrm>
              <a:off x="8287483" y="2873214"/>
              <a:ext cx="3211706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l-GR" altLang="el-GR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  <a:r>
                <a:rPr kumimoji="0" lang="el-GR" altLang="el-GR" sz="2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. </a:t>
              </a:r>
              <a:r>
                <a:rPr lang="el-GR" sz="2000" dirty="0"/>
                <a:t>Η κάθοδος δέχεται τα ηλεκτρόνια που έρχονται από το κύκλωμα (αναγωγή).</a:t>
              </a:r>
              <a:r>
                <a:rPr kumimoji="0" lang="el-GR" altLang="el-GR" sz="2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09B6BC99-53CC-DF64-3B2B-DE2F28C37246}"/>
                </a:ext>
              </a:extLst>
            </p:cNvPr>
            <p:cNvSpPr txBox="1"/>
            <p:nvPr/>
          </p:nvSpPr>
          <p:spPr>
            <a:xfrm>
              <a:off x="1499331" y="5359914"/>
              <a:ext cx="2873475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l-GR" altLang="el-GR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4</a:t>
              </a:r>
              <a:r>
                <a:rPr kumimoji="0" lang="el-GR" altLang="el-GR" sz="2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. </a:t>
              </a:r>
              <a:r>
                <a:rPr lang="el-GR" sz="2000" dirty="0"/>
                <a:t>Τα υλικά της ανόδου και της καθόδου αλλάζουν χημικά.</a:t>
              </a:r>
              <a:endParaRPr kumimoji="0" lang="el-GR" alt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CB2CE82-9DCD-934C-4305-FD53E4EB87AD}"/>
                </a:ext>
              </a:extLst>
            </p:cNvPr>
            <p:cNvSpPr txBox="1"/>
            <p:nvPr/>
          </p:nvSpPr>
          <p:spPr>
            <a:xfrm>
              <a:off x="3949110" y="5289704"/>
              <a:ext cx="3672472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l-GR" altLang="el-GR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5</a:t>
              </a:r>
              <a:r>
                <a:rPr kumimoji="0" lang="el-GR" altLang="el-GR" sz="2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. </a:t>
              </a:r>
              <a:r>
                <a:rPr lang="el-GR" sz="2000" dirty="0"/>
                <a:t>Η μπαταρία σταδιακά αδειάζει, καθώς μειώνεται η διαθέσιμη ενέργεια.</a:t>
              </a:r>
              <a:endParaRPr kumimoji="0" lang="el-GR" altLang="el-GR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algn="ctr"/>
              <a:endParaRPr lang="en-US" sz="2000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D6ABEF4-7D06-508D-18F8-EEE21338BC0E}"/>
                </a:ext>
              </a:extLst>
            </p:cNvPr>
            <p:cNvSpPr txBox="1"/>
            <p:nvPr/>
          </p:nvSpPr>
          <p:spPr>
            <a:xfrm>
              <a:off x="7369242" y="5289317"/>
              <a:ext cx="4938287" cy="16312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l-GR" sz="2000" b="1" dirty="0"/>
                <a:t>6</a:t>
              </a:r>
              <a:r>
                <a:rPr lang="el-GR" sz="2000" dirty="0"/>
                <a:t>.  Όταν η ενέργεια εξαντληθεί, η άνοδος και η κάθοδος έχουν αλλάξει πλήρως και η μπαταρία δεν μπορεί να παράγει άλλο ρεύμα.</a:t>
              </a:r>
            </a:p>
            <a:p>
              <a:pPr algn="ctr"/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27174539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0455A6-9643-8898-3B7B-9DBD0464F1F0}"/>
              </a:ext>
            </a:extLst>
          </p:cNvPr>
          <p:cNvSpPr txBox="1"/>
          <p:nvPr/>
        </p:nvSpPr>
        <p:spPr>
          <a:xfrm>
            <a:off x="1" y="370534"/>
            <a:ext cx="12191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000" b="1" dirty="0"/>
              <a:t>Πώς γίνεται η επαναφόρτιση;</a:t>
            </a:r>
            <a:endParaRPr lang="en-US" sz="4000" b="1" dirty="0">
              <a:latin typeface="Lora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159F388-6D53-C4F3-57F8-D77739A61083}"/>
              </a:ext>
            </a:extLst>
          </p:cNvPr>
          <p:cNvGrpSpPr/>
          <p:nvPr/>
        </p:nvGrpSpPr>
        <p:grpSpPr>
          <a:xfrm>
            <a:off x="1101685" y="1564671"/>
            <a:ext cx="9988629" cy="634571"/>
            <a:chOff x="1101686" y="2462807"/>
            <a:chExt cx="9988629" cy="634571"/>
          </a:xfrm>
        </p:grpSpPr>
        <p:sp>
          <p:nvSpPr>
            <p:cNvPr id="8" name="Rounded Rectangle 6">
              <a:extLst>
                <a:ext uri="{FF2B5EF4-FFF2-40B4-BE49-F238E27FC236}">
                  <a16:creationId xmlns:a16="http://schemas.microsoft.com/office/drawing/2014/main" id="{E09FFC7F-1C2A-1888-34A7-33BFEED19263}"/>
                </a:ext>
              </a:extLst>
            </p:cNvPr>
            <p:cNvSpPr/>
            <p:nvPr/>
          </p:nvSpPr>
          <p:spPr>
            <a:xfrm>
              <a:off x="1101686" y="2462807"/>
              <a:ext cx="1317446" cy="634571"/>
            </a:xfrm>
            <a:custGeom>
              <a:avLst/>
              <a:gdLst/>
              <a:ahLst/>
              <a:cxnLst/>
              <a:rect l="l" t="t" r="r" b="b"/>
              <a:pathLst>
                <a:path w="3215400" h="1548752">
                  <a:moveTo>
                    <a:pt x="3026619" y="414336"/>
                  </a:moveTo>
                  <a:lnTo>
                    <a:pt x="3121009" y="414336"/>
                  </a:lnTo>
                  <a:cubicBezTo>
                    <a:pt x="3173140" y="414336"/>
                    <a:pt x="3215400" y="456596"/>
                    <a:pt x="3215400" y="508727"/>
                  </a:cubicBezTo>
                  <a:lnTo>
                    <a:pt x="3215400" y="1040026"/>
                  </a:lnTo>
                  <a:cubicBezTo>
                    <a:pt x="3215400" y="1092157"/>
                    <a:pt x="3173140" y="1134417"/>
                    <a:pt x="3121009" y="1134417"/>
                  </a:cubicBezTo>
                  <a:cubicBezTo>
                    <a:pt x="3089546" y="1134417"/>
                    <a:pt x="3058082" y="1134416"/>
                    <a:pt x="3026619" y="1134416"/>
                  </a:cubicBezTo>
                  <a:close/>
                  <a:moveTo>
                    <a:pt x="273174" y="234376"/>
                  </a:moveTo>
                  <a:lnTo>
                    <a:pt x="777230" y="234376"/>
                  </a:lnTo>
                  <a:lnTo>
                    <a:pt x="777230" y="1314376"/>
                  </a:lnTo>
                  <a:lnTo>
                    <a:pt x="273174" y="1314376"/>
                  </a:lnTo>
                  <a:close/>
                  <a:moveTo>
                    <a:pt x="258244" y="126376"/>
                  </a:moveTo>
                  <a:cubicBezTo>
                    <a:pt x="182968" y="126376"/>
                    <a:pt x="121944" y="187400"/>
                    <a:pt x="121944" y="262676"/>
                  </a:cubicBezTo>
                  <a:lnTo>
                    <a:pt x="121944" y="1286076"/>
                  </a:lnTo>
                  <a:cubicBezTo>
                    <a:pt x="121944" y="1361352"/>
                    <a:pt x="182968" y="1422376"/>
                    <a:pt x="258244" y="1422376"/>
                  </a:cubicBezTo>
                  <a:lnTo>
                    <a:pt x="2768375" y="1422376"/>
                  </a:lnTo>
                  <a:cubicBezTo>
                    <a:pt x="2843651" y="1422376"/>
                    <a:pt x="2904675" y="1361352"/>
                    <a:pt x="2904675" y="1286076"/>
                  </a:cubicBezTo>
                  <a:lnTo>
                    <a:pt x="2904675" y="262676"/>
                  </a:lnTo>
                  <a:cubicBezTo>
                    <a:pt x="2904675" y="187400"/>
                    <a:pt x="2843651" y="126376"/>
                    <a:pt x="2768375" y="126376"/>
                  </a:cubicBezTo>
                  <a:close/>
                  <a:moveTo>
                    <a:pt x="162882" y="0"/>
                  </a:moveTo>
                  <a:lnTo>
                    <a:pt x="2863736" y="0"/>
                  </a:lnTo>
                  <a:cubicBezTo>
                    <a:pt x="2953693" y="0"/>
                    <a:pt x="3026618" y="72925"/>
                    <a:pt x="3026618" y="162882"/>
                  </a:cubicBezTo>
                  <a:lnTo>
                    <a:pt x="3026618" y="1385870"/>
                  </a:lnTo>
                  <a:cubicBezTo>
                    <a:pt x="3026618" y="1475827"/>
                    <a:pt x="2953693" y="1548752"/>
                    <a:pt x="2863736" y="1548752"/>
                  </a:cubicBezTo>
                  <a:lnTo>
                    <a:pt x="162882" y="1548752"/>
                  </a:lnTo>
                  <a:cubicBezTo>
                    <a:pt x="72925" y="1548752"/>
                    <a:pt x="0" y="1475827"/>
                    <a:pt x="0" y="1385870"/>
                  </a:cubicBezTo>
                  <a:lnTo>
                    <a:pt x="0" y="162882"/>
                  </a:lnTo>
                  <a:cubicBezTo>
                    <a:pt x="0" y="72925"/>
                    <a:pt x="72925" y="0"/>
                    <a:pt x="1628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600">
                <a:latin typeface="Lora" pitchFamily="2" charset="0"/>
              </a:endParaRPr>
            </a:p>
          </p:txBody>
        </p:sp>
        <p:sp>
          <p:nvSpPr>
            <p:cNvPr id="9" name="Rounded Rectangle 6">
              <a:extLst>
                <a:ext uri="{FF2B5EF4-FFF2-40B4-BE49-F238E27FC236}">
                  <a16:creationId xmlns:a16="http://schemas.microsoft.com/office/drawing/2014/main" id="{C79A1FF2-9054-A8E1-EB53-838A246FC3DA}"/>
                </a:ext>
              </a:extLst>
            </p:cNvPr>
            <p:cNvSpPr/>
            <p:nvPr/>
          </p:nvSpPr>
          <p:spPr>
            <a:xfrm>
              <a:off x="3992081" y="2462807"/>
              <a:ext cx="1317446" cy="634571"/>
            </a:xfrm>
            <a:custGeom>
              <a:avLst/>
              <a:gdLst/>
              <a:ahLst/>
              <a:cxnLst/>
              <a:rect l="l" t="t" r="r" b="b"/>
              <a:pathLst>
                <a:path w="3215400" h="1548752">
                  <a:moveTo>
                    <a:pt x="3026619" y="414336"/>
                  </a:moveTo>
                  <a:lnTo>
                    <a:pt x="3121009" y="414336"/>
                  </a:lnTo>
                  <a:cubicBezTo>
                    <a:pt x="3173140" y="414336"/>
                    <a:pt x="3215400" y="456596"/>
                    <a:pt x="3215400" y="508727"/>
                  </a:cubicBezTo>
                  <a:lnTo>
                    <a:pt x="3215400" y="1040026"/>
                  </a:lnTo>
                  <a:cubicBezTo>
                    <a:pt x="3215400" y="1092157"/>
                    <a:pt x="3173140" y="1134417"/>
                    <a:pt x="3121009" y="1134417"/>
                  </a:cubicBezTo>
                  <a:cubicBezTo>
                    <a:pt x="3089546" y="1134417"/>
                    <a:pt x="3058082" y="1134416"/>
                    <a:pt x="3026619" y="1134416"/>
                  </a:cubicBezTo>
                  <a:close/>
                  <a:moveTo>
                    <a:pt x="928911" y="234376"/>
                  </a:moveTo>
                  <a:lnTo>
                    <a:pt x="1432967" y="234376"/>
                  </a:lnTo>
                  <a:lnTo>
                    <a:pt x="1432967" y="1314376"/>
                  </a:lnTo>
                  <a:lnTo>
                    <a:pt x="928911" y="1314376"/>
                  </a:lnTo>
                  <a:close/>
                  <a:moveTo>
                    <a:pt x="273174" y="234376"/>
                  </a:moveTo>
                  <a:lnTo>
                    <a:pt x="777230" y="234376"/>
                  </a:lnTo>
                  <a:lnTo>
                    <a:pt x="777230" y="1314376"/>
                  </a:lnTo>
                  <a:lnTo>
                    <a:pt x="273174" y="1314376"/>
                  </a:lnTo>
                  <a:close/>
                  <a:moveTo>
                    <a:pt x="258244" y="126376"/>
                  </a:moveTo>
                  <a:cubicBezTo>
                    <a:pt x="182968" y="126376"/>
                    <a:pt x="121944" y="187400"/>
                    <a:pt x="121944" y="262676"/>
                  </a:cubicBezTo>
                  <a:lnTo>
                    <a:pt x="121944" y="1286076"/>
                  </a:lnTo>
                  <a:cubicBezTo>
                    <a:pt x="121944" y="1361352"/>
                    <a:pt x="182968" y="1422376"/>
                    <a:pt x="258244" y="1422376"/>
                  </a:cubicBezTo>
                  <a:lnTo>
                    <a:pt x="2768375" y="1422376"/>
                  </a:lnTo>
                  <a:cubicBezTo>
                    <a:pt x="2843651" y="1422376"/>
                    <a:pt x="2904675" y="1361352"/>
                    <a:pt x="2904675" y="1286076"/>
                  </a:cubicBezTo>
                  <a:lnTo>
                    <a:pt x="2904675" y="262676"/>
                  </a:lnTo>
                  <a:cubicBezTo>
                    <a:pt x="2904675" y="187400"/>
                    <a:pt x="2843651" y="126376"/>
                    <a:pt x="2768375" y="126376"/>
                  </a:cubicBezTo>
                  <a:close/>
                  <a:moveTo>
                    <a:pt x="162882" y="0"/>
                  </a:moveTo>
                  <a:lnTo>
                    <a:pt x="2863736" y="0"/>
                  </a:lnTo>
                  <a:cubicBezTo>
                    <a:pt x="2953693" y="0"/>
                    <a:pt x="3026618" y="72925"/>
                    <a:pt x="3026618" y="162882"/>
                  </a:cubicBezTo>
                  <a:lnTo>
                    <a:pt x="3026618" y="1385870"/>
                  </a:lnTo>
                  <a:cubicBezTo>
                    <a:pt x="3026618" y="1475827"/>
                    <a:pt x="2953693" y="1548752"/>
                    <a:pt x="2863736" y="1548752"/>
                  </a:cubicBezTo>
                  <a:lnTo>
                    <a:pt x="162882" y="1548752"/>
                  </a:lnTo>
                  <a:cubicBezTo>
                    <a:pt x="72925" y="1548752"/>
                    <a:pt x="0" y="1475827"/>
                    <a:pt x="0" y="1385870"/>
                  </a:cubicBezTo>
                  <a:lnTo>
                    <a:pt x="0" y="162882"/>
                  </a:lnTo>
                  <a:cubicBezTo>
                    <a:pt x="0" y="72925"/>
                    <a:pt x="72925" y="0"/>
                    <a:pt x="1628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600">
                <a:latin typeface="Lora" pitchFamily="2" charset="0"/>
              </a:endParaRPr>
            </a:p>
          </p:txBody>
        </p:sp>
        <p:sp>
          <p:nvSpPr>
            <p:cNvPr id="10" name="Rounded Rectangle 6">
              <a:extLst>
                <a:ext uri="{FF2B5EF4-FFF2-40B4-BE49-F238E27FC236}">
                  <a16:creationId xmlns:a16="http://schemas.microsoft.com/office/drawing/2014/main" id="{40C0041F-7C30-2016-3ECF-83A72F1AD568}"/>
                </a:ext>
              </a:extLst>
            </p:cNvPr>
            <p:cNvSpPr/>
            <p:nvPr/>
          </p:nvSpPr>
          <p:spPr>
            <a:xfrm>
              <a:off x="6882476" y="2462807"/>
              <a:ext cx="1317446" cy="634571"/>
            </a:xfrm>
            <a:custGeom>
              <a:avLst/>
              <a:gdLst/>
              <a:ahLst/>
              <a:cxnLst/>
              <a:rect l="l" t="t" r="r" b="b"/>
              <a:pathLst>
                <a:path w="3215400" h="1548752">
                  <a:moveTo>
                    <a:pt x="3026619" y="414336"/>
                  </a:moveTo>
                  <a:lnTo>
                    <a:pt x="3121009" y="414336"/>
                  </a:lnTo>
                  <a:cubicBezTo>
                    <a:pt x="3173140" y="414336"/>
                    <a:pt x="3215400" y="456596"/>
                    <a:pt x="3215400" y="508727"/>
                  </a:cubicBezTo>
                  <a:lnTo>
                    <a:pt x="3215400" y="1040026"/>
                  </a:lnTo>
                  <a:cubicBezTo>
                    <a:pt x="3215400" y="1092157"/>
                    <a:pt x="3173140" y="1134417"/>
                    <a:pt x="3121009" y="1134417"/>
                  </a:cubicBezTo>
                  <a:cubicBezTo>
                    <a:pt x="3089546" y="1134417"/>
                    <a:pt x="3058082" y="1134416"/>
                    <a:pt x="3026619" y="1134416"/>
                  </a:cubicBezTo>
                  <a:close/>
                  <a:moveTo>
                    <a:pt x="1584648" y="234376"/>
                  </a:moveTo>
                  <a:lnTo>
                    <a:pt x="2088704" y="234376"/>
                  </a:lnTo>
                  <a:lnTo>
                    <a:pt x="2088704" y="1314376"/>
                  </a:lnTo>
                  <a:lnTo>
                    <a:pt x="1584648" y="1314376"/>
                  </a:lnTo>
                  <a:close/>
                  <a:moveTo>
                    <a:pt x="928911" y="234376"/>
                  </a:moveTo>
                  <a:lnTo>
                    <a:pt x="1432967" y="234376"/>
                  </a:lnTo>
                  <a:lnTo>
                    <a:pt x="1432967" y="1314376"/>
                  </a:lnTo>
                  <a:lnTo>
                    <a:pt x="928911" y="1314376"/>
                  </a:lnTo>
                  <a:close/>
                  <a:moveTo>
                    <a:pt x="273174" y="234376"/>
                  </a:moveTo>
                  <a:lnTo>
                    <a:pt x="777230" y="234376"/>
                  </a:lnTo>
                  <a:lnTo>
                    <a:pt x="777230" y="1314376"/>
                  </a:lnTo>
                  <a:lnTo>
                    <a:pt x="273174" y="1314376"/>
                  </a:lnTo>
                  <a:close/>
                  <a:moveTo>
                    <a:pt x="258244" y="126376"/>
                  </a:moveTo>
                  <a:cubicBezTo>
                    <a:pt x="182968" y="126376"/>
                    <a:pt x="121944" y="187400"/>
                    <a:pt x="121944" y="262676"/>
                  </a:cubicBezTo>
                  <a:lnTo>
                    <a:pt x="121944" y="1286076"/>
                  </a:lnTo>
                  <a:cubicBezTo>
                    <a:pt x="121944" y="1361352"/>
                    <a:pt x="182968" y="1422376"/>
                    <a:pt x="258244" y="1422376"/>
                  </a:cubicBezTo>
                  <a:lnTo>
                    <a:pt x="2768375" y="1422376"/>
                  </a:lnTo>
                  <a:cubicBezTo>
                    <a:pt x="2843651" y="1422376"/>
                    <a:pt x="2904675" y="1361352"/>
                    <a:pt x="2904675" y="1286076"/>
                  </a:cubicBezTo>
                  <a:lnTo>
                    <a:pt x="2904675" y="262676"/>
                  </a:lnTo>
                  <a:cubicBezTo>
                    <a:pt x="2904675" y="187400"/>
                    <a:pt x="2843651" y="126376"/>
                    <a:pt x="2768375" y="126376"/>
                  </a:cubicBezTo>
                  <a:close/>
                  <a:moveTo>
                    <a:pt x="162882" y="0"/>
                  </a:moveTo>
                  <a:lnTo>
                    <a:pt x="2863736" y="0"/>
                  </a:lnTo>
                  <a:cubicBezTo>
                    <a:pt x="2953693" y="0"/>
                    <a:pt x="3026618" y="72925"/>
                    <a:pt x="3026618" y="162882"/>
                  </a:cubicBezTo>
                  <a:lnTo>
                    <a:pt x="3026618" y="1385870"/>
                  </a:lnTo>
                  <a:cubicBezTo>
                    <a:pt x="3026618" y="1475827"/>
                    <a:pt x="2953693" y="1548752"/>
                    <a:pt x="2863736" y="1548752"/>
                  </a:cubicBezTo>
                  <a:lnTo>
                    <a:pt x="162882" y="1548752"/>
                  </a:lnTo>
                  <a:cubicBezTo>
                    <a:pt x="72925" y="1548752"/>
                    <a:pt x="0" y="1475827"/>
                    <a:pt x="0" y="1385870"/>
                  </a:cubicBezTo>
                  <a:lnTo>
                    <a:pt x="0" y="162882"/>
                  </a:lnTo>
                  <a:cubicBezTo>
                    <a:pt x="0" y="72925"/>
                    <a:pt x="72925" y="0"/>
                    <a:pt x="1628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600">
                <a:latin typeface="Lora" pitchFamily="2" charset="0"/>
              </a:endParaRPr>
            </a:p>
          </p:txBody>
        </p:sp>
        <p:sp>
          <p:nvSpPr>
            <p:cNvPr id="11" name="Rounded Rectangle 6">
              <a:extLst>
                <a:ext uri="{FF2B5EF4-FFF2-40B4-BE49-F238E27FC236}">
                  <a16:creationId xmlns:a16="http://schemas.microsoft.com/office/drawing/2014/main" id="{C50F9A84-A209-206E-E90B-4334798AFD2F}"/>
                </a:ext>
              </a:extLst>
            </p:cNvPr>
            <p:cNvSpPr/>
            <p:nvPr/>
          </p:nvSpPr>
          <p:spPr>
            <a:xfrm>
              <a:off x="9772869" y="2462807"/>
              <a:ext cx="1317446" cy="634571"/>
            </a:xfrm>
            <a:custGeom>
              <a:avLst/>
              <a:gdLst/>
              <a:ahLst/>
              <a:cxnLst/>
              <a:rect l="l" t="t" r="r" b="b"/>
              <a:pathLst>
                <a:path w="3215400" h="1548752">
                  <a:moveTo>
                    <a:pt x="3026619" y="414336"/>
                  </a:moveTo>
                  <a:lnTo>
                    <a:pt x="3121009" y="414336"/>
                  </a:lnTo>
                  <a:cubicBezTo>
                    <a:pt x="3173140" y="414336"/>
                    <a:pt x="3215400" y="456596"/>
                    <a:pt x="3215400" y="508727"/>
                  </a:cubicBezTo>
                  <a:lnTo>
                    <a:pt x="3215400" y="1040026"/>
                  </a:lnTo>
                  <a:cubicBezTo>
                    <a:pt x="3215400" y="1092157"/>
                    <a:pt x="3173140" y="1134417"/>
                    <a:pt x="3121009" y="1134417"/>
                  </a:cubicBezTo>
                  <a:cubicBezTo>
                    <a:pt x="3089546" y="1134417"/>
                    <a:pt x="3058082" y="1134416"/>
                    <a:pt x="3026619" y="1134416"/>
                  </a:cubicBezTo>
                  <a:close/>
                  <a:moveTo>
                    <a:pt x="2240385" y="234376"/>
                  </a:moveTo>
                  <a:lnTo>
                    <a:pt x="2744441" y="234376"/>
                  </a:lnTo>
                  <a:lnTo>
                    <a:pt x="2744441" y="1314376"/>
                  </a:lnTo>
                  <a:lnTo>
                    <a:pt x="2240385" y="1314376"/>
                  </a:lnTo>
                  <a:close/>
                  <a:moveTo>
                    <a:pt x="1584648" y="234376"/>
                  </a:moveTo>
                  <a:lnTo>
                    <a:pt x="2088704" y="234376"/>
                  </a:lnTo>
                  <a:lnTo>
                    <a:pt x="2088704" y="1314376"/>
                  </a:lnTo>
                  <a:lnTo>
                    <a:pt x="1584648" y="1314376"/>
                  </a:lnTo>
                  <a:close/>
                  <a:moveTo>
                    <a:pt x="928911" y="234376"/>
                  </a:moveTo>
                  <a:lnTo>
                    <a:pt x="1432967" y="234376"/>
                  </a:lnTo>
                  <a:lnTo>
                    <a:pt x="1432967" y="1314376"/>
                  </a:lnTo>
                  <a:lnTo>
                    <a:pt x="928911" y="1314376"/>
                  </a:lnTo>
                  <a:close/>
                  <a:moveTo>
                    <a:pt x="273174" y="234376"/>
                  </a:moveTo>
                  <a:lnTo>
                    <a:pt x="777230" y="234376"/>
                  </a:lnTo>
                  <a:lnTo>
                    <a:pt x="777230" y="1314376"/>
                  </a:lnTo>
                  <a:lnTo>
                    <a:pt x="273174" y="1314376"/>
                  </a:lnTo>
                  <a:close/>
                  <a:moveTo>
                    <a:pt x="258244" y="126376"/>
                  </a:moveTo>
                  <a:cubicBezTo>
                    <a:pt x="182968" y="126376"/>
                    <a:pt x="121944" y="187400"/>
                    <a:pt x="121944" y="262676"/>
                  </a:cubicBezTo>
                  <a:lnTo>
                    <a:pt x="121944" y="1286076"/>
                  </a:lnTo>
                  <a:cubicBezTo>
                    <a:pt x="121944" y="1361352"/>
                    <a:pt x="182968" y="1422376"/>
                    <a:pt x="258244" y="1422376"/>
                  </a:cubicBezTo>
                  <a:lnTo>
                    <a:pt x="2768375" y="1422376"/>
                  </a:lnTo>
                  <a:cubicBezTo>
                    <a:pt x="2843651" y="1422376"/>
                    <a:pt x="2904675" y="1361352"/>
                    <a:pt x="2904675" y="1286076"/>
                  </a:cubicBezTo>
                  <a:lnTo>
                    <a:pt x="2904675" y="262676"/>
                  </a:lnTo>
                  <a:cubicBezTo>
                    <a:pt x="2904675" y="187400"/>
                    <a:pt x="2843651" y="126376"/>
                    <a:pt x="2768375" y="126376"/>
                  </a:cubicBezTo>
                  <a:close/>
                  <a:moveTo>
                    <a:pt x="162882" y="0"/>
                  </a:moveTo>
                  <a:lnTo>
                    <a:pt x="2863736" y="0"/>
                  </a:lnTo>
                  <a:cubicBezTo>
                    <a:pt x="2953693" y="0"/>
                    <a:pt x="3026618" y="72925"/>
                    <a:pt x="3026618" y="162882"/>
                  </a:cubicBezTo>
                  <a:lnTo>
                    <a:pt x="3026618" y="1385870"/>
                  </a:lnTo>
                  <a:cubicBezTo>
                    <a:pt x="3026618" y="1475827"/>
                    <a:pt x="2953693" y="1548752"/>
                    <a:pt x="2863736" y="1548752"/>
                  </a:cubicBezTo>
                  <a:lnTo>
                    <a:pt x="162882" y="1548752"/>
                  </a:lnTo>
                  <a:cubicBezTo>
                    <a:pt x="72925" y="1548752"/>
                    <a:pt x="0" y="1475827"/>
                    <a:pt x="0" y="1385870"/>
                  </a:cubicBezTo>
                  <a:lnTo>
                    <a:pt x="0" y="162882"/>
                  </a:lnTo>
                  <a:cubicBezTo>
                    <a:pt x="0" y="72925"/>
                    <a:pt x="72925" y="0"/>
                    <a:pt x="1628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600">
                <a:latin typeface="Lora" pitchFamily="2" charset="0"/>
              </a:endParaRPr>
            </a:p>
          </p:txBody>
        </p:sp>
        <p:sp>
          <p:nvSpPr>
            <p:cNvPr id="12" name="Right Arrow 22">
              <a:extLst>
                <a:ext uri="{FF2B5EF4-FFF2-40B4-BE49-F238E27FC236}">
                  <a16:creationId xmlns:a16="http://schemas.microsoft.com/office/drawing/2014/main" id="{1591B1D4-BEEF-AC1B-D3B1-5756E03B7269}"/>
                </a:ext>
              </a:extLst>
            </p:cNvPr>
            <p:cNvSpPr/>
            <p:nvPr/>
          </p:nvSpPr>
          <p:spPr>
            <a:xfrm>
              <a:off x="2923694" y="2533091"/>
              <a:ext cx="563825" cy="494001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600">
                <a:latin typeface="Lora" pitchFamily="2" charset="0"/>
              </a:endParaRPr>
            </a:p>
          </p:txBody>
        </p:sp>
        <p:sp>
          <p:nvSpPr>
            <p:cNvPr id="13" name="Right Arrow 23">
              <a:extLst>
                <a:ext uri="{FF2B5EF4-FFF2-40B4-BE49-F238E27FC236}">
                  <a16:creationId xmlns:a16="http://schemas.microsoft.com/office/drawing/2014/main" id="{240819B6-EFF1-2D55-EEC8-757FF1D0491C}"/>
                </a:ext>
              </a:extLst>
            </p:cNvPr>
            <p:cNvSpPr/>
            <p:nvPr/>
          </p:nvSpPr>
          <p:spPr>
            <a:xfrm>
              <a:off x="5814089" y="2533091"/>
              <a:ext cx="563825" cy="494001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600">
                <a:latin typeface="Lora" pitchFamily="2" charset="0"/>
              </a:endParaRPr>
            </a:p>
          </p:txBody>
        </p:sp>
        <p:sp>
          <p:nvSpPr>
            <p:cNvPr id="14" name="Right Arrow 24">
              <a:extLst>
                <a:ext uri="{FF2B5EF4-FFF2-40B4-BE49-F238E27FC236}">
                  <a16:creationId xmlns:a16="http://schemas.microsoft.com/office/drawing/2014/main" id="{37076A0D-2094-6508-D9A6-35B9BFE83D5A}"/>
                </a:ext>
              </a:extLst>
            </p:cNvPr>
            <p:cNvSpPr/>
            <p:nvPr/>
          </p:nvSpPr>
          <p:spPr>
            <a:xfrm>
              <a:off x="8704484" y="2533091"/>
              <a:ext cx="563825" cy="494001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600">
                <a:latin typeface="Lora" pitchFamily="2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8B779F30-7D01-9E3B-F121-167249C25E1F}"/>
              </a:ext>
            </a:extLst>
          </p:cNvPr>
          <p:cNvSpPr txBox="1"/>
          <p:nvPr/>
        </p:nvSpPr>
        <p:spPr>
          <a:xfrm>
            <a:off x="670586" y="3104495"/>
            <a:ext cx="1041972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238500" algn="l"/>
              </a:tabLst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Η επαναφόρτιση είναι η </a:t>
            </a: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αντιστροφή της χημικής αντίδρασης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238500" algn="l"/>
              </a:tabLst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Ο φορτιστής </a:t>
            </a: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στέλνει ρεύμα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προς την αντίθετη κατεύθυνση.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238500" algn="l"/>
              </a:tabLst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Τα ηλεκτρόνια κινούνται </a:t>
            </a: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από την κάθοδο στην άνοδο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238500" algn="l"/>
              </a:tabLst>
            </a:pP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Τα υλικά της ανόδου και καθόδου επανέρχονται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στην αρχική τους μορφή.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238500" algn="l"/>
              </a:tabLst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Η μπαταρία </a:t>
            </a: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αποθηκεύει ξανά ενέργεια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και είναι έτοιμη για χρήση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86225095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B7C5B4-23F5-0BFF-6CD6-55425B8A8159}"/>
              </a:ext>
            </a:extLst>
          </p:cNvPr>
          <p:cNvSpPr txBox="1"/>
          <p:nvPr/>
        </p:nvSpPr>
        <p:spPr>
          <a:xfrm>
            <a:off x="1" y="319862"/>
            <a:ext cx="12191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l-GR" sz="4000" b="1" dirty="0"/>
              <a:t>Ο ρόλος του ηλεκτρολύτη στην επαναφόρτιση</a:t>
            </a:r>
          </a:p>
        </p:txBody>
      </p:sp>
      <p:sp>
        <p:nvSpPr>
          <p:cNvPr id="103" name="Google Shape;1028;p31">
            <a:extLst>
              <a:ext uri="{FF2B5EF4-FFF2-40B4-BE49-F238E27FC236}">
                <a16:creationId xmlns:a16="http://schemas.microsoft.com/office/drawing/2014/main" id="{71AD2CEF-2E54-951D-46C6-E98DFA3A4FF0}"/>
              </a:ext>
            </a:extLst>
          </p:cNvPr>
          <p:cNvSpPr/>
          <p:nvPr/>
        </p:nvSpPr>
        <p:spPr>
          <a:xfrm>
            <a:off x="895350" y="2722105"/>
            <a:ext cx="2962563" cy="2962563"/>
          </a:xfrm>
          <a:custGeom>
            <a:avLst/>
            <a:gdLst/>
            <a:ahLst/>
            <a:cxnLst/>
            <a:rect l="l" t="t" r="r" b="b"/>
            <a:pathLst>
              <a:path w="89565" h="89565" extrusionOk="0">
                <a:moveTo>
                  <a:pt x="44766" y="1"/>
                </a:moveTo>
                <a:cubicBezTo>
                  <a:pt x="20082" y="1"/>
                  <a:pt x="1" y="20082"/>
                  <a:pt x="1" y="44766"/>
                </a:cubicBezTo>
                <a:cubicBezTo>
                  <a:pt x="1" y="69484"/>
                  <a:pt x="20082" y="89565"/>
                  <a:pt x="44766" y="89565"/>
                </a:cubicBezTo>
                <a:cubicBezTo>
                  <a:pt x="69451" y="89565"/>
                  <a:pt x="89565" y="69450"/>
                  <a:pt x="89565" y="44766"/>
                </a:cubicBezTo>
                <a:cubicBezTo>
                  <a:pt x="89565" y="43932"/>
                  <a:pt x="88864" y="43265"/>
                  <a:pt x="88030" y="43265"/>
                </a:cubicBezTo>
                <a:cubicBezTo>
                  <a:pt x="87197" y="43265"/>
                  <a:pt x="86529" y="43932"/>
                  <a:pt x="86529" y="44766"/>
                </a:cubicBezTo>
                <a:cubicBezTo>
                  <a:pt x="86529" y="67816"/>
                  <a:pt x="67816" y="86529"/>
                  <a:pt x="44766" y="86529"/>
                </a:cubicBezTo>
                <a:cubicBezTo>
                  <a:pt x="21750" y="86529"/>
                  <a:pt x="3003" y="67816"/>
                  <a:pt x="3003" y="44766"/>
                </a:cubicBezTo>
                <a:cubicBezTo>
                  <a:pt x="3003" y="21749"/>
                  <a:pt x="21750" y="3003"/>
                  <a:pt x="44766" y="3003"/>
                </a:cubicBezTo>
                <a:cubicBezTo>
                  <a:pt x="45600" y="3003"/>
                  <a:pt x="46267" y="2336"/>
                  <a:pt x="46267" y="1502"/>
                </a:cubicBezTo>
                <a:cubicBezTo>
                  <a:pt x="46267" y="668"/>
                  <a:pt x="45600" y="1"/>
                  <a:pt x="44766" y="1"/>
                </a:cubicBezTo>
                <a:close/>
              </a:path>
            </a:pathLst>
          </a:custGeom>
          <a:solidFill>
            <a:srgbClr val="A5C4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29;p31">
            <a:extLst>
              <a:ext uri="{FF2B5EF4-FFF2-40B4-BE49-F238E27FC236}">
                <a16:creationId xmlns:a16="http://schemas.microsoft.com/office/drawing/2014/main" id="{F61F5F79-AA6F-9FAF-5D54-D26CB80F8CF0}"/>
              </a:ext>
            </a:extLst>
          </p:cNvPr>
          <p:cNvSpPr/>
          <p:nvPr/>
        </p:nvSpPr>
        <p:spPr>
          <a:xfrm>
            <a:off x="2308814" y="2669147"/>
            <a:ext cx="76176" cy="204153"/>
          </a:xfrm>
          <a:custGeom>
            <a:avLst/>
            <a:gdLst/>
            <a:ahLst/>
            <a:cxnLst/>
            <a:rect l="l" t="t" r="r" b="b"/>
            <a:pathLst>
              <a:path w="2303" h="6172" extrusionOk="0">
                <a:moveTo>
                  <a:pt x="0" y="0"/>
                </a:moveTo>
                <a:lnTo>
                  <a:pt x="0" y="6171"/>
                </a:lnTo>
                <a:lnTo>
                  <a:pt x="2302" y="6171"/>
                </a:lnTo>
                <a:lnTo>
                  <a:pt x="2302" y="0"/>
                </a:lnTo>
                <a:close/>
              </a:path>
            </a:pathLst>
          </a:custGeom>
          <a:solidFill>
            <a:srgbClr val="A5C4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30;p31">
            <a:extLst>
              <a:ext uri="{FF2B5EF4-FFF2-40B4-BE49-F238E27FC236}">
                <a16:creationId xmlns:a16="http://schemas.microsoft.com/office/drawing/2014/main" id="{76346FBA-7E21-D508-5D3B-4BF41634238E}"/>
              </a:ext>
            </a:extLst>
          </p:cNvPr>
          <p:cNvSpPr/>
          <p:nvPr/>
        </p:nvSpPr>
        <p:spPr>
          <a:xfrm>
            <a:off x="2934422" y="2605140"/>
            <a:ext cx="407181" cy="99331"/>
          </a:xfrm>
          <a:custGeom>
            <a:avLst/>
            <a:gdLst/>
            <a:ahLst/>
            <a:cxnLst/>
            <a:rect l="l" t="t" r="r" b="b"/>
            <a:pathLst>
              <a:path w="12310" h="3003" extrusionOk="0">
                <a:moveTo>
                  <a:pt x="1569" y="1"/>
                </a:moveTo>
                <a:cubicBezTo>
                  <a:pt x="701" y="1"/>
                  <a:pt x="1" y="634"/>
                  <a:pt x="1" y="1402"/>
                </a:cubicBezTo>
                <a:lnTo>
                  <a:pt x="1" y="1568"/>
                </a:lnTo>
                <a:cubicBezTo>
                  <a:pt x="1" y="2369"/>
                  <a:pt x="701" y="3003"/>
                  <a:pt x="1569" y="3003"/>
                </a:cubicBezTo>
                <a:lnTo>
                  <a:pt x="10709" y="3003"/>
                </a:lnTo>
                <a:cubicBezTo>
                  <a:pt x="11576" y="3003"/>
                  <a:pt x="12310" y="2369"/>
                  <a:pt x="12310" y="1568"/>
                </a:cubicBezTo>
                <a:lnTo>
                  <a:pt x="12310" y="1402"/>
                </a:lnTo>
                <a:cubicBezTo>
                  <a:pt x="12310" y="634"/>
                  <a:pt x="11576" y="1"/>
                  <a:pt x="1070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31;p31">
            <a:extLst>
              <a:ext uri="{FF2B5EF4-FFF2-40B4-BE49-F238E27FC236}">
                <a16:creationId xmlns:a16="http://schemas.microsoft.com/office/drawing/2014/main" id="{8E0A6487-FA16-3777-E38D-6E554F6C782E}"/>
              </a:ext>
            </a:extLst>
          </p:cNvPr>
          <p:cNvSpPr/>
          <p:nvPr/>
        </p:nvSpPr>
        <p:spPr>
          <a:xfrm>
            <a:off x="2934422" y="2625020"/>
            <a:ext cx="407181" cy="79451"/>
          </a:xfrm>
          <a:custGeom>
            <a:avLst/>
            <a:gdLst/>
            <a:ahLst/>
            <a:cxnLst/>
            <a:rect l="l" t="t" r="r" b="b"/>
            <a:pathLst>
              <a:path w="12310" h="2402" extrusionOk="0">
                <a:moveTo>
                  <a:pt x="12043" y="0"/>
                </a:moveTo>
                <a:cubicBezTo>
                  <a:pt x="12043" y="67"/>
                  <a:pt x="12043" y="133"/>
                  <a:pt x="12043" y="167"/>
                </a:cubicBezTo>
                <a:lnTo>
                  <a:pt x="12043" y="367"/>
                </a:lnTo>
                <a:cubicBezTo>
                  <a:pt x="12043" y="1134"/>
                  <a:pt x="11309" y="1768"/>
                  <a:pt x="10442" y="1768"/>
                </a:cubicBezTo>
                <a:lnTo>
                  <a:pt x="1302" y="1768"/>
                </a:lnTo>
                <a:cubicBezTo>
                  <a:pt x="768" y="1768"/>
                  <a:pt x="268" y="1534"/>
                  <a:pt x="1" y="1134"/>
                </a:cubicBezTo>
                <a:lnTo>
                  <a:pt x="1" y="1134"/>
                </a:lnTo>
                <a:cubicBezTo>
                  <a:pt x="101" y="1835"/>
                  <a:pt x="768" y="2402"/>
                  <a:pt x="1569" y="2402"/>
                </a:cubicBezTo>
                <a:lnTo>
                  <a:pt x="10709" y="2402"/>
                </a:lnTo>
                <a:cubicBezTo>
                  <a:pt x="11576" y="2402"/>
                  <a:pt x="12310" y="1768"/>
                  <a:pt x="12310" y="967"/>
                </a:cubicBezTo>
                <a:lnTo>
                  <a:pt x="12310" y="801"/>
                </a:lnTo>
                <a:cubicBezTo>
                  <a:pt x="12310" y="500"/>
                  <a:pt x="12210" y="234"/>
                  <a:pt x="120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32;p31">
            <a:extLst>
              <a:ext uri="{FF2B5EF4-FFF2-40B4-BE49-F238E27FC236}">
                <a16:creationId xmlns:a16="http://schemas.microsoft.com/office/drawing/2014/main" id="{8E92F1DF-2E74-9729-99CA-918EC61678E4}"/>
              </a:ext>
            </a:extLst>
          </p:cNvPr>
          <p:cNvSpPr/>
          <p:nvPr/>
        </p:nvSpPr>
        <p:spPr>
          <a:xfrm>
            <a:off x="2934422" y="2852301"/>
            <a:ext cx="407181" cy="99331"/>
          </a:xfrm>
          <a:custGeom>
            <a:avLst/>
            <a:gdLst/>
            <a:ahLst/>
            <a:cxnLst/>
            <a:rect l="l" t="t" r="r" b="b"/>
            <a:pathLst>
              <a:path w="12310" h="3003" extrusionOk="0">
                <a:moveTo>
                  <a:pt x="1569" y="1"/>
                </a:moveTo>
                <a:cubicBezTo>
                  <a:pt x="701" y="1"/>
                  <a:pt x="1" y="634"/>
                  <a:pt x="1" y="1402"/>
                </a:cubicBezTo>
                <a:lnTo>
                  <a:pt x="1" y="1568"/>
                </a:lnTo>
                <a:cubicBezTo>
                  <a:pt x="1" y="2369"/>
                  <a:pt x="701" y="3003"/>
                  <a:pt x="1569" y="3003"/>
                </a:cubicBezTo>
                <a:lnTo>
                  <a:pt x="10709" y="3003"/>
                </a:lnTo>
                <a:cubicBezTo>
                  <a:pt x="11576" y="3003"/>
                  <a:pt x="12310" y="2369"/>
                  <a:pt x="12310" y="1568"/>
                </a:cubicBezTo>
                <a:lnTo>
                  <a:pt x="12310" y="1402"/>
                </a:lnTo>
                <a:cubicBezTo>
                  <a:pt x="12310" y="634"/>
                  <a:pt x="11576" y="1"/>
                  <a:pt x="1070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33;p31">
            <a:extLst>
              <a:ext uri="{FF2B5EF4-FFF2-40B4-BE49-F238E27FC236}">
                <a16:creationId xmlns:a16="http://schemas.microsoft.com/office/drawing/2014/main" id="{F32F5A88-23BC-80E7-9777-EF5B2DD8E5A7}"/>
              </a:ext>
            </a:extLst>
          </p:cNvPr>
          <p:cNvSpPr/>
          <p:nvPr/>
        </p:nvSpPr>
        <p:spPr>
          <a:xfrm>
            <a:off x="2934422" y="2872180"/>
            <a:ext cx="407181" cy="79451"/>
          </a:xfrm>
          <a:custGeom>
            <a:avLst/>
            <a:gdLst/>
            <a:ahLst/>
            <a:cxnLst/>
            <a:rect l="l" t="t" r="r" b="b"/>
            <a:pathLst>
              <a:path w="12310" h="2402" extrusionOk="0">
                <a:moveTo>
                  <a:pt x="12043" y="0"/>
                </a:moveTo>
                <a:cubicBezTo>
                  <a:pt x="12043" y="67"/>
                  <a:pt x="12043" y="134"/>
                  <a:pt x="12043" y="200"/>
                </a:cubicBezTo>
                <a:lnTo>
                  <a:pt x="12043" y="367"/>
                </a:lnTo>
                <a:cubicBezTo>
                  <a:pt x="12043" y="1134"/>
                  <a:pt x="11309" y="1768"/>
                  <a:pt x="10442" y="1768"/>
                </a:cubicBezTo>
                <a:lnTo>
                  <a:pt x="1302" y="1768"/>
                </a:lnTo>
                <a:cubicBezTo>
                  <a:pt x="768" y="1768"/>
                  <a:pt x="268" y="1535"/>
                  <a:pt x="1" y="1168"/>
                </a:cubicBezTo>
                <a:lnTo>
                  <a:pt x="1" y="1168"/>
                </a:lnTo>
                <a:cubicBezTo>
                  <a:pt x="101" y="1835"/>
                  <a:pt x="768" y="2402"/>
                  <a:pt x="1569" y="2402"/>
                </a:cubicBezTo>
                <a:lnTo>
                  <a:pt x="10709" y="2402"/>
                </a:lnTo>
                <a:cubicBezTo>
                  <a:pt x="11576" y="2402"/>
                  <a:pt x="12310" y="1768"/>
                  <a:pt x="12310" y="967"/>
                </a:cubicBezTo>
                <a:lnTo>
                  <a:pt x="12310" y="801"/>
                </a:lnTo>
                <a:cubicBezTo>
                  <a:pt x="12310" y="500"/>
                  <a:pt x="12210" y="234"/>
                  <a:pt x="120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34;p31">
            <a:extLst>
              <a:ext uri="{FF2B5EF4-FFF2-40B4-BE49-F238E27FC236}">
                <a16:creationId xmlns:a16="http://schemas.microsoft.com/office/drawing/2014/main" id="{E7D24288-31FC-3C6B-E889-81CE48DC93FF}"/>
              </a:ext>
            </a:extLst>
          </p:cNvPr>
          <p:cNvSpPr/>
          <p:nvPr/>
        </p:nvSpPr>
        <p:spPr>
          <a:xfrm>
            <a:off x="2361773" y="2497007"/>
            <a:ext cx="686320" cy="567176"/>
          </a:xfrm>
          <a:custGeom>
            <a:avLst/>
            <a:gdLst/>
            <a:ahLst/>
            <a:cxnLst/>
            <a:rect l="l" t="t" r="r" b="b"/>
            <a:pathLst>
              <a:path w="20749" h="17147" extrusionOk="0">
                <a:moveTo>
                  <a:pt x="6405" y="1"/>
                </a:moveTo>
                <a:cubicBezTo>
                  <a:pt x="2869" y="1"/>
                  <a:pt x="1" y="2536"/>
                  <a:pt x="1" y="5638"/>
                </a:cubicBezTo>
                <a:lnTo>
                  <a:pt x="1" y="11509"/>
                </a:lnTo>
                <a:cubicBezTo>
                  <a:pt x="1" y="14611"/>
                  <a:pt x="2869" y="17146"/>
                  <a:pt x="6405" y="17146"/>
                </a:cubicBezTo>
                <a:lnTo>
                  <a:pt x="20749" y="17146"/>
                </a:lnTo>
                <a:lnTo>
                  <a:pt x="2074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35;p31">
            <a:extLst>
              <a:ext uri="{FF2B5EF4-FFF2-40B4-BE49-F238E27FC236}">
                <a16:creationId xmlns:a16="http://schemas.microsoft.com/office/drawing/2014/main" id="{A882835C-3793-0B3F-C659-6BD3A81D8EEB}"/>
              </a:ext>
            </a:extLst>
          </p:cNvPr>
          <p:cNvSpPr/>
          <p:nvPr/>
        </p:nvSpPr>
        <p:spPr>
          <a:xfrm>
            <a:off x="2361773" y="2495916"/>
            <a:ext cx="598070" cy="566051"/>
          </a:xfrm>
          <a:custGeom>
            <a:avLst/>
            <a:gdLst/>
            <a:ahLst/>
            <a:cxnLst/>
            <a:rect l="l" t="t" r="r" b="b"/>
            <a:pathLst>
              <a:path w="18081" h="17113" extrusionOk="0">
                <a:moveTo>
                  <a:pt x="5738" y="0"/>
                </a:moveTo>
                <a:lnTo>
                  <a:pt x="5738" y="0"/>
                </a:lnTo>
                <a:cubicBezTo>
                  <a:pt x="2536" y="267"/>
                  <a:pt x="1" y="2702"/>
                  <a:pt x="1" y="5604"/>
                </a:cubicBezTo>
                <a:lnTo>
                  <a:pt x="1" y="11475"/>
                </a:lnTo>
                <a:cubicBezTo>
                  <a:pt x="1" y="14577"/>
                  <a:pt x="2869" y="17113"/>
                  <a:pt x="6405" y="17113"/>
                </a:cubicBezTo>
                <a:lnTo>
                  <a:pt x="18080" y="17113"/>
                </a:lnTo>
                <a:lnTo>
                  <a:pt x="18080" y="5738"/>
                </a:lnTo>
                <a:cubicBezTo>
                  <a:pt x="18080" y="9422"/>
                  <a:pt x="17317" y="15281"/>
                  <a:pt x="8458" y="15281"/>
                </a:cubicBezTo>
                <a:cubicBezTo>
                  <a:pt x="7692" y="15281"/>
                  <a:pt x="6864" y="15237"/>
                  <a:pt x="5972" y="15144"/>
                </a:cubicBezTo>
                <a:cubicBezTo>
                  <a:pt x="3036" y="14844"/>
                  <a:pt x="1835" y="13343"/>
                  <a:pt x="2169" y="8840"/>
                </a:cubicBezTo>
                <a:cubicBezTo>
                  <a:pt x="2736" y="1168"/>
                  <a:pt x="5738" y="0"/>
                  <a:pt x="573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36;p31">
            <a:extLst>
              <a:ext uri="{FF2B5EF4-FFF2-40B4-BE49-F238E27FC236}">
                <a16:creationId xmlns:a16="http://schemas.microsoft.com/office/drawing/2014/main" id="{8581170F-6832-CF18-9225-6C114C452913}"/>
              </a:ext>
            </a:extLst>
          </p:cNvPr>
          <p:cNvSpPr/>
          <p:nvPr/>
        </p:nvSpPr>
        <p:spPr>
          <a:xfrm>
            <a:off x="2959825" y="2429693"/>
            <a:ext cx="126917" cy="697368"/>
          </a:xfrm>
          <a:custGeom>
            <a:avLst/>
            <a:gdLst/>
            <a:ahLst/>
            <a:cxnLst/>
            <a:rect l="l" t="t" r="r" b="b"/>
            <a:pathLst>
              <a:path w="3837" h="21083" extrusionOk="0">
                <a:moveTo>
                  <a:pt x="1601" y="1"/>
                </a:moveTo>
                <a:cubicBezTo>
                  <a:pt x="701" y="1"/>
                  <a:pt x="0" y="635"/>
                  <a:pt x="0" y="1402"/>
                </a:cubicBezTo>
                <a:lnTo>
                  <a:pt x="0" y="19682"/>
                </a:lnTo>
                <a:cubicBezTo>
                  <a:pt x="0" y="20449"/>
                  <a:pt x="701" y="21083"/>
                  <a:pt x="1601" y="21083"/>
                </a:cubicBezTo>
                <a:lnTo>
                  <a:pt x="2235" y="21083"/>
                </a:lnTo>
                <a:cubicBezTo>
                  <a:pt x="3102" y="21083"/>
                  <a:pt x="3836" y="20449"/>
                  <a:pt x="3836" y="19682"/>
                </a:cubicBezTo>
                <a:lnTo>
                  <a:pt x="3836" y="1402"/>
                </a:lnTo>
                <a:cubicBezTo>
                  <a:pt x="3836" y="635"/>
                  <a:pt x="3102" y="1"/>
                  <a:pt x="2235" y="1"/>
                </a:cubicBezTo>
                <a:close/>
              </a:path>
            </a:pathLst>
          </a:custGeom>
          <a:solidFill>
            <a:srgbClr val="A5C4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37;p31">
            <a:extLst>
              <a:ext uri="{FF2B5EF4-FFF2-40B4-BE49-F238E27FC236}">
                <a16:creationId xmlns:a16="http://schemas.microsoft.com/office/drawing/2014/main" id="{4306535D-186C-3C0D-8E3B-3AAC74EB82FC}"/>
              </a:ext>
            </a:extLst>
          </p:cNvPr>
          <p:cNvSpPr/>
          <p:nvPr/>
        </p:nvSpPr>
        <p:spPr>
          <a:xfrm>
            <a:off x="2959825" y="2434125"/>
            <a:ext cx="126917" cy="692935"/>
          </a:xfrm>
          <a:custGeom>
            <a:avLst/>
            <a:gdLst/>
            <a:ahLst/>
            <a:cxnLst/>
            <a:rect l="l" t="t" r="r" b="b"/>
            <a:pathLst>
              <a:path w="3837" h="20949" extrusionOk="0">
                <a:moveTo>
                  <a:pt x="867" y="0"/>
                </a:moveTo>
                <a:cubicBezTo>
                  <a:pt x="334" y="234"/>
                  <a:pt x="0" y="701"/>
                  <a:pt x="0" y="1268"/>
                </a:cubicBezTo>
                <a:lnTo>
                  <a:pt x="0" y="19548"/>
                </a:lnTo>
                <a:cubicBezTo>
                  <a:pt x="0" y="20315"/>
                  <a:pt x="701" y="20949"/>
                  <a:pt x="1568" y="20949"/>
                </a:cubicBezTo>
                <a:lnTo>
                  <a:pt x="2235" y="20949"/>
                </a:lnTo>
                <a:cubicBezTo>
                  <a:pt x="3069" y="20949"/>
                  <a:pt x="3770" y="20348"/>
                  <a:pt x="3836" y="19648"/>
                </a:cubicBezTo>
                <a:lnTo>
                  <a:pt x="3836" y="19648"/>
                </a:lnTo>
                <a:cubicBezTo>
                  <a:pt x="3603" y="19714"/>
                  <a:pt x="3369" y="19781"/>
                  <a:pt x="3102" y="19781"/>
                </a:cubicBezTo>
                <a:lnTo>
                  <a:pt x="2469" y="19781"/>
                </a:lnTo>
                <a:cubicBezTo>
                  <a:pt x="1568" y="19781"/>
                  <a:pt x="867" y="19147"/>
                  <a:pt x="867" y="18380"/>
                </a:cubicBezTo>
                <a:lnTo>
                  <a:pt x="867" y="100"/>
                </a:lnTo>
                <a:cubicBezTo>
                  <a:pt x="867" y="67"/>
                  <a:pt x="867" y="34"/>
                  <a:pt x="867" y="0"/>
                </a:cubicBezTo>
                <a:close/>
              </a:path>
            </a:pathLst>
          </a:custGeom>
          <a:solidFill>
            <a:srgbClr val="A5C4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38;p31">
            <a:extLst>
              <a:ext uri="{FF2B5EF4-FFF2-40B4-BE49-F238E27FC236}">
                <a16:creationId xmlns:a16="http://schemas.microsoft.com/office/drawing/2014/main" id="{314ADBE5-4D27-37B6-07F5-7D21DFCD69F6}"/>
              </a:ext>
            </a:extLst>
          </p:cNvPr>
          <p:cNvSpPr/>
          <p:nvPr/>
        </p:nvSpPr>
        <p:spPr>
          <a:xfrm>
            <a:off x="2507416" y="2658099"/>
            <a:ext cx="392825" cy="235047"/>
          </a:xfrm>
          <a:custGeom>
            <a:avLst/>
            <a:gdLst/>
            <a:ahLst/>
            <a:cxnLst/>
            <a:rect l="l" t="t" r="r" b="b"/>
            <a:pathLst>
              <a:path w="11876" h="7106" extrusionOk="0">
                <a:moveTo>
                  <a:pt x="4204" y="1"/>
                </a:moveTo>
                <a:lnTo>
                  <a:pt x="4371" y="3870"/>
                </a:lnTo>
                <a:lnTo>
                  <a:pt x="1" y="2436"/>
                </a:lnTo>
                <a:lnTo>
                  <a:pt x="1" y="2436"/>
                </a:lnTo>
                <a:lnTo>
                  <a:pt x="5905" y="7106"/>
                </a:lnTo>
                <a:lnTo>
                  <a:pt x="5772" y="3403"/>
                </a:lnTo>
                <a:lnTo>
                  <a:pt x="5772" y="3403"/>
                </a:lnTo>
                <a:lnTo>
                  <a:pt x="11876" y="5405"/>
                </a:lnTo>
                <a:lnTo>
                  <a:pt x="420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066;p31">
            <a:extLst>
              <a:ext uri="{FF2B5EF4-FFF2-40B4-BE49-F238E27FC236}">
                <a16:creationId xmlns:a16="http://schemas.microsoft.com/office/drawing/2014/main" id="{DCD34A0E-681A-CA8C-946A-8C5A6C20C157}"/>
              </a:ext>
            </a:extLst>
          </p:cNvPr>
          <p:cNvSpPr/>
          <p:nvPr/>
        </p:nvSpPr>
        <p:spPr>
          <a:xfrm>
            <a:off x="3670411" y="1816223"/>
            <a:ext cx="656517" cy="4021663"/>
          </a:xfrm>
          <a:custGeom>
            <a:avLst/>
            <a:gdLst/>
            <a:ahLst/>
            <a:cxnLst/>
            <a:rect l="l" t="t" r="r" b="b"/>
            <a:pathLst>
              <a:path w="19848" h="121584" extrusionOk="0">
                <a:moveTo>
                  <a:pt x="0" y="0"/>
                </a:moveTo>
                <a:lnTo>
                  <a:pt x="0" y="119953"/>
                </a:lnTo>
                <a:cubicBezTo>
                  <a:pt x="0" y="119953"/>
                  <a:pt x="4033" y="121584"/>
                  <a:pt x="9913" y="121584"/>
                </a:cubicBezTo>
                <a:cubicBezTo>
                  <a:pt x="12854" y="121584"/>
                  <a:pt x="16256" y="121176"/>
                  <a:pt x="19848" y="119953"/>
                </a:cubicBezTo>
                <a:lnTo>
                  <a:pt x="1984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067;p31">
            <a:extLst>
              <a:ext uri="{FF2B5EF4-FFF2-40B4-BE49-F238E27FC236}">
                <a16:creationId xmlns:a16="http://schemas.microsoft.com/office/drawing/2014/main" id="{5F909B65-A6E5-C287-4D14-356B9B5A952B}"/>
              </a:ext>
            </a:extLst>
          </p:cNvPr>
          <p:cNvSpPr/>
          <p:nvPr/>
        </p:nvSpPr>
        <p:spPr>
          <a:xfrm>
            <a:off x="3670411" y="5302970"/>
            <a:ext cx="656517" cy="535024"/>
          </a:xfrm>
          <a:custGeom>
            <a:avLst/>
            <a:gdLst/>
            <a:ahLst/>
            <a:cxnLst/>
            <a:rect l="l" t="t" r="r" b="b"/>
            <a:pathLst>
              <a:path w="19848" h="16175" extrusionOk="0">
                <a:moveTo>
                  <a:pt x="0" y="0"/>
                </a:moveTo>
                <a:lnTo>
                  <a:pt x="0" y="14544"/>
                </a:lnTo>
                <a:cubicBezTo>
                  <a:pt x="0" y="14544"/>
                  <a:pt x="4033" y="16175"/>
                  <a:pt x="9913" y="16175"/>
                </a:cubicBezTo>
                <a:cubicBezTo>
                  <a:pt x="12854" y="16175"/>
                  <a:pt x="16256" y="15767"/>
                  <a:pt x="19848" y="14544"/>
                </a:cubicBezTo>
                <a:lnTo>
                  <a:pt x="19848" y="0"/>
                </a:lnTo>
                <a:cubicBezTo>
                  <a:pt x="19848" y="1234"/>
                  <a:pt x="15411" y="2202"/>
                  <a:pt x="9907" y="2202"/>
                </a:cubicBezTo>
                <a:cubicBezTo>
                  <a:pt x="4437" y="2202"/>
                  <a:pt x="0" y="1234"/>
                  <a:pt x="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068;p31">
            <a:extLst>
              <a:ext uri="{FF2B5EF4-FFF2-40B4-BE49-F238E27FC236}">
                <a16:creationId xmlns:a16="http://schemas.microsoft.com/office/drawing/2014/main" id="{33EF073E-1EA5-CE18-DCD5-3A93F5A1408F}"/>
              </a:ext>
            </a:extLst>
          </p:cNvPr>
          <p:cNvSpPr/>
          <p:nvPr/>
        </p:nvSpPr>
        <p:spPr>
          <a:xfrm>
            <a:off x="3670411" y="5117599"/>
            <a:ext cx="656517" cy="182553"/>
          </a:xfrm>
          <a:custGeom>
            <a:avLst/>
            <a:gdLst/>
            <a:ahLst/>
            <a:cxnLst/>
            <a:rect l="l" t="t" r="r" b="b"/>
            <a:pathLst>
              <a:path w="19848" h="5519" extrusionOk="0">
                <a:moveTo>
                  <a:pt x="0" y="0"/>
                </a:moveTo>
                <a:lnTo>
                  <a:pt x="0" y="3903"/>
                </a:lnTo>
                <a:cubicBezTo>
                  <a:pt x="0" y="3903"/>
                  <a:pt x="4033" y="5519"/>
                  <a:pt x="9913" y="5519"/>
                </a:cubicBezTo>
                <a:cubicBezTo>
                  <a:pt x="12854" y="5519"/>
                  <a:pt x="16256" y="5115"/>
                  <a:pt x="19848" y="3903"/>
                </a:cubicBezTo>
                <a:lnTo>
                  <a:pt x="19848" y="0"/>
                </a:lnTo>
                <a:cubicBezTo>
                  <a:pt x="19848" y="1201"/>
                  <a:pt x="15411" y="2168"/>
                  <a:pt x="9907" y="2168"/>
                </a:cubicBezTo>
                <a:cubicBezTo>
                  <a:pt x="4437" y="2168"/>
                  <a:pt x="0" y="1201"/>
                  <a:pt x="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069;p31">
            <a:extLst>
              <a:ext uri="{FF2B5EF4-FFF2-40B4-BE49-F238E27FC236}">
                <a16:creationId xmlns:a16="http://schemas.microsoft.com/office/drawing/2014/main" id="{A4CDD31C-3FF2-BB38-5D82-131EAD9328FB}"/>
              </a:ext>
            </a:extLst>
          </p:cNvPr>
          <p:cNvSpPr/>
          <p:nvPr/>
        </p:nvSpPr>
        <p:spPr>
          <a:xfrm>
            <a:off x="3802823" y="2013734"/>
            <a:ext cx="390609" cy="708382"/>
          </a:xfrm>
          <a:custGeom>
            <a:avLst/>
            <a:gdLst/>
            <a:ahLst/>
            <a:cxnLst/>
            <a:rect l="l" t="t" r="r" b="b"/>
            <a:pathLst>
              <a:path w="11809" h="21416" extrusionOk="0">
                <a:moveTo>
                  <a:pt x="3136" y="0"/>
                </a:moveTo>
                <a:lnTo>
                  <a:pt x="0" y="10808"/>
                </a:lnTo>
                <a:lnTo>
                  <a:pt x="5004" y="10408"/>
                </a:lnTo>
                <a:lnTo>
                  <a:pt x="2235" y="21416"/>
                </a:lnTo>
                <a:lnTo>
                  <a:pt x="11808" y="4904"/>
                </a:lnTo>
                <a:lnTo>
                  <a:pt x="6371" y="5904"/>
                </a:lnTo>
                <a:lnTo>
                  <a:pt x="8706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071;p31">
            <a:extLst>
              <a:ext uri="{FF2B5EF4-FFF2-40B4-BE49-F238E27FC236}">
                <a16:creationId xmlns:a16="http://schemas.microsoft.com/office/drawing/2014/main" id="{8EB2DDC0-E63B-1E14-C8B8-5150AC34CCA4}"/>
              </a:ext>
            </a:extLst>
          </p:cNvPr>
          <p:cNvSpPr/>
          <p:nvPr/>
        </p:nvSpPr>
        <p:spPr>
          <a:xfrm>
            <a:off x="3670411" y="1744510"/>
            <a:ext cx="656517" cy="144548"/>
          </a:xfrm>
          <a:custGeom>
            <a:avLst/>
            <a:gdLst/>
            <a:ahLst/>
            <a:cxnLst/>
            <a:rect l="l" t="t" r="r" b="b"/>
            <a:pathLst>
              <a:path w="19848" h="4370" extrusionOk="0">
                <a:moveTo>
                  <a:pt x="9907" y="0"/>
                </a:moveTo>
                <a:cubicBezTo>
                  <a:pt x="4437" y="0"/>
                  <a:pt x="0" y="967"/>
                  <a:pt x="0" y="2168"/>
                </a:cubicBezTo>
                <a:cubicBezTo>
                  <a:pt x="0" y="3369"/>
                  <a:pt x="4437" y="4370"/>
                  <a:pt x="9907" y="4370"/>
                </a:cubicBezTo>
                <a:cubicBezTo>
                  <a:pt x="15378" y="4370"/>
                  <a:pt x="19848" y="3369"/>
                  <a:pt x="19848" y="2168"/>
                </a:cubicBezTo>
                <a:cubicBezTo>
                  <a:pt x="19848" y="967"/>
                  <a:pt x="15411" y="0"/>
                  <a:pt x="99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072;p31">
            <a:extLst>
              <a:ext uri="{FF2B5EF4-FFF2-40B4-BE49-F238E27FC236}">
                <a16:creationId xmlns:a16="http://schemas.microsoft.com/office/drawing/2014/main" id="{377AD916-C373-A7F6-E527-674604AAEB3E}"/>
              </a:ext>
            </a:extLst>
          </p:cNvPr>
          <p:cNvSpPr/>
          <p:nvPr/>
        </p:nvSpPr>
        <p:spPr>
          <a:xfrm>
            <a:off x="3673719" y="1772064"/>
            <a:ext cx="653210" cy="116994"/>
          </a:xfrm>
          <a:custGeom>
            <a:avLst/>
            <a:gdLst/>
            <a:ahLst/>
            <a:cxnLst/>
            <a:rect l="l" t="t" r="r" b="b"/>
            <a:pathLst>
              <a:path w="19748" h="3537" extrusionOk="0">
                <a:moveTo>
                  <a:pt x="17613" y="1"/>
                </a:moveTo>
                <a:lnTo>
                  <a:pt x="17613" y="1"/>
                </a:lnTo>
                <a:cubicBezTo>
                  <a:pt x="17680" y="101"/>
                  <a:pt x="17713" y="201"/>
                  <a:pt x="17713" y="301"/>
                </a:cubicBezTo>
                <a:cubicBezTo>
                  <a:pt x="17713" y="1502"/>
                  <a:pt x="13276" y="2503"/>
                  <a:pt x="7806" y="2503"/>
                </a:cubicBezTo>
                <a:cubicBezTo>
                  <a:pt x="4637" y="2503"/>
                  <a:pt x="1835" y="2169"/>
                  <a:pt x="0" y="1669"/>
                </a:cubicBezTo>
                <a:lnTo>
                  <a:pt x="0" y="1669"/>
                </a:lnTo>
                <a:cubicBezTo>
                  <a:pt x="667" y="2703"/>
                  <a:pt x="4804" y="3537"/>
                  <a:pt x="9807" y="3537"/>
                </a:cubicBezTo>
                <a:cubicBezTo>
                  <a:pt x="15278" y="3537"/>
                  <a:pt x="19748" y="2536"/>
                  <a:pt x="19748" y="1335"/>
                </a:cubicBezTo>
                <a:cubicBezTo>
                  <a:pt x="19748" y="835"/>
                  <a:pt x="18947" y="368"/>
                  <a:pt x="17613" y="1"/>
                </a:cubicBezTo>
                <a:close/>
              </a:path>
            </a:pathLst>
          </a:custGeom>
          <a:solidFill>
            <a:srgbClr val="F78F2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073;p31">
            <a:extLst>
              <a:ext uri="{FF2B5EF4-FFF2-40B4-BE49-F238E27FC236}">
                <a16:creationId xmlns:a16="http://schemas.microsoft.com/office/drawing/2014/main" id="{C6ACAD7E-E98A-2360-DF4B-D9F2E6408DA8}"/>
              </a:ext>
            </a:extLst>
          </p:cNvPr>
          <p:cNvSpPr/>
          <p:nvPr/>
        </p:nvSpPr>
        <p:spPr>
          <a:xfrm>
            <a:off x="3793991" y="2943895"/>
            <a:ext cx="408273" cy="408273"/>
          </a:xfrm>
          <a:custGeom>
            <a:avLst/>
            <a:gdLst/>
            <a:ahLst/>
            <a:cxnLst/>
            <a:rect l="l" t="t" r="r" b="b"/>
            <a:pathLst>
              <a:path w="12343" h="12343" extrusionOk="0">
                <a:moveTo>
                  <a:pt x="6171" y="0"/>
                </a:moveTo>
                <a:cubicBezTo>
                  <a:pt x="2769" y="0"/>
                  <a:pt x="0" y="2736"/>
                  <a:pt x="0" y="6171"/>
                </a:cubicBezTo>
                <a:cubicBezTo>
                  <a:pt x="0" y="9574"/>
                  <a:pt x="2769" y="12342"/>
                  <a:pt x="6171" y="12342"/>
                </a:cubicBezTo>
                <a:cubicBezTo>
                  <a:pt x="9574" y="12342"/>
                  <a:pt x="12342" y="9574"/>
                  <a:pt x="12342" y="6171"/>
                </a:cubicBezTo>
                <a:cubicBezTo>
                  <a:pt x="12342" y="2736"/>
                  <a:pt x="9607" y="0"/>
                  <a:pt x="6171" y="0"/>
                </a:cubicBezTo>
                <a:close/>
              </a:path>
            </a:pathLst>
          </a:custGeom>
          <a:solidFill>
            <a:srgbClr val="F78F2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074;p31">
            <a:extLst>
              <a:ext uri="{FF2B5EF4-FFF2-40B4-BE49-F238E27FC236}">
                <a16:creationId xmlns:a16="http://schemas.microsoft.com/office/drawing/2014/main" id="{13FB9052-B70A-0E01-5F48-6FD0930F1269}"/>
              </a:ext>
            </a:extLst>
          </p:cNvPr>
          <p:cNvSpPr/>
          <p:nvPr/>
        </p:nvSpPr>
        <p:spPr>
          <a:xfrm>
            <a:off x="3822670" y="2971482"/>
            <a:ext cx="352008" cy="352008"/>
          </a:xfrm>
          <a:custGeom>
            <a:avLst/>
            <a:gdLst/>
            <a:ahLst/>
            <a:cxnLst/>
            <a:rect l="l" t="t" r="r" b="b"/>
            <a:pathLst>
              <a:path w="10642" h="10642" extrusionOk="0">
                <a:moveTo>
                  <a:pt x="5304" y="0"/>
                </a:moveTo>
                <a:cubicBezTo>
                  <a:pt x="2369" y="0"/>
                  <a:pt x="0" y="2402"/>
                  <a:pt x="0" y="5337"/>
                </a:cubicBezTo>
                <a:cubicBezTo>
                  <a:pt x="0" y="8273"/>
                  <a:pt x="2369" y="10641"/>
                  <a:pt x="5304" y="10641"/>
                </a:cubicBezTo>
                <a:cubicBezTo>
                  <a:pt x="8240" y="10641"/>
                  <a:pt x="10641" y="8273"/>
                  <a:pt x="10641" y="5337"/>
                </a:cubicBezTo>
                <a:cubicBezTo>
                  <a:pt x="10641" y="2402"/>
                  <a:pt x="8240" y="0"/>
                  <a:pt x="5304" y="0"/>
                </a:cubicBezTo>
                <a:close/>
              </a:path>
            </a:pathLst>
          </a:custGeom>
          <a:solidFill>
            <a:srgbClr val="F78F2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1075;p31">
            <a:extLst>
              <a:ext uri="{FF2B5EF4-FFF2-40B4-BE49-F238E27FC236}">
                <a16:creationId xmlns:a16="http://schemas.microsoft.com/office/drawing/2014/main" id="{8D848DC6-C72A-4D0C-8314-46E66227245B}"/>
              </a:ext>
            </a:extLst>
          </p:cNvPr>
          <p:cNvSpPr/>
          <p:nvPr/>
        </p:nvSpPr>
        <p:spPr>
          <a:xfrm>
            <a:off x="3956173" y="2837978"/>
            <a:ext cx="78393" cy="2238734"/>
          </a:xfrm>
          <a:custGeom>
            <a:avLst/>
            <a:gdLst/>
            <a:ahLst/>
            <a:cxnLst/>
            <a:rect l="l" t="t" r="r" b="b"/>
            <a:pathLst>
              <a:path w="2370" h="67682" extrusionOk="0">
                <a:moveTo>
                  <a:pt x="968" y="0"/>
                </a:moveTo>
                <a:cubicBezTo>
                  <a:pt x="434" y="0"/>
                  <a:pt x="1" y="434"/>
                  <a:pt x="1" y="967"/>
                </a:cubicBezTo>
                <a:lnTo>
                  <a:pt x="1" y="66714"/>
                </a:lnTo>
                <a:cubicBezTo>
                  <a:pt x="1" y="67248"/>
                  <a:pt x="434" y="67682"/>
                  <a:pt x="968" y="67682"/>
                </a:cubicBezTo>
                <a:lnTo>
                  <a:pt x="1402" y="67682"/>
                </a:lnTo>
                <a:cubicBezTo>
                  <a:pt x="1935" y="67682"/>
                  <a:pt x="2369" y="67248"/>
                  <a:pt x="2369" y="66714"/>
                </a:cubicBezTo>
                <a:lnTo>
                  <a:pt x="2369" y="967"/>
                </a:lnTo>
                <a:cubicBezTo>
                  <a:pt x="2369" y="434"/>
                  <a:pt x="1935" y="0"/>
                  <a:pt x="1402" y="0"/>
                </a:cubicBezTo>
                <a:close/>
              </a:path>
            </a:pathLst>
          </a:custGeom>
          <a:solidFill>
            <a:srgbClr val="F78F2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1076;p31">
            <a:extLst>
              <a:ext uri="{FF2B5EF4-FFF2-40B4-BE49-F238E27FC236}">
                <a16:creationId xmlns:a16="http://schemas.microsoft.com/office/drawing/2014/main" id="{2E315EB3-CA81-C6C0-76F6-2885975841E8}"/>
              </a:ext>
            </a:extLst>
          </p:cNvPr>
          <p:cNvSpPr/>
          <p:nvPr/>
        </p:nvSpPr>
        <p:spPr>
          <a:xfrm>
            <a:off x="3978236" y="2837978"/>
            <a:ext cx="56331" cy="2238734"/>
          </a:xfrm>
          <a:custGeom>
            <a:avLst/>
            <a:gdLst/>
            <a:ahLst/>
            <a:cxnLst/>
            <a:rect l="l" t="t" r="r" b="b"/>
            <a:pathLst>
              <a:path w="1703" h="67682" extrusionOk="0">
                <a:moveTo>
                  <a:pt x="301" y="0"/>
                </a:moveTo>
                <a:cubicBezTo>
                  <a:pt x="201" y="0"/>
                  <a:pt x="101" y="33"/>
                  <a:pt x="1" y="67"/>
                </a:cubicBezTo>
                <a:cubicBezTo>
                  <a:pt x="368" y="200"/>
                  <a:pt x="635" y="567"/>
                  <a:pt x="635" y="967"/>
                </a:cubicBezTo>
                <a:lnTo>
                  <a:pt x="635" y="66714"/>
                </a:lnTo>
                <a:cubicBezTo>
                  <a:pt x="635" y="67148"/>
                  <a:pt x="368" y="67515"/>
                  <a:pt x="1" y="67648"/>
                </a:cubicBezTo>
                <a:cubicBezTo>
                  <a:pt x="101" y="67682"/>
                  <a:pt x="201" y="67682"/>
                  <a:pt x="301" y="67682"/>
                </a:cubicBezTo>
                <a:lnTo>
                  <a:pt x="735" y="67682"/>
                </a:lnTo>
                <a:cubicBezTo>
                  <a:pt x="1268" y="67682"/>
                  <a:pt x="1702" y="67248"/>
                  <a:pt x="1702" y="66714"/>
                </a:cubicBezTo>
                <a:lnTo>
                  <a:pt x="1702" y="967"/>
                </a:lnTo>
                <a:cubicBezTo>
                  <a:pt x="1702" y="434"/>
                  <a:pt x="1268" y="0"/>
                  <a:pt x="735" y="0"/>
                </a:cubicBezTo>
                <a:close/>
              </a:path>
            </a:pathLst>
          </a:custGeom>
          <a:solidFill>
            <a:srgbClr val="F78F2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077;p31">
            <a:extLst>
              <a:ext uri="{FF2B5EF4-FFF2-40B4-BE49-F238E27FC236}">
                <a16:creationId xmlns:a16="http://schemas.microsoft.com/office/drawing/2014/main" id="{46F3FBB2-0726-369A-0D9C-133619C555D3}"/>
              </a:ext>
            </a:extLst>
          </p:cNvPr>
          <p:cNvSpPr/>
          <p:nvPr/>
        </p:nvSpPr>
        <p:spPr>
          <a:xfrm>
            <a:off x="3855781" y="2739834"/>
            <a:ext cx="280198" cy="517427"/>
          </a:xfrm>
          <a:custGeom>
            <a:avLst/>
            <a:gdLst/>
            <a:ahLst/>
            <a:cxnLst/>
            <a:rect l="l" t="t" r="r" b="b"/>
            <a:pathLst>
              <a:path w="8471" h="15643" extrusionOk="0">
                <a:moveTo>
                  <a:pt x="3734" y="1"/>
                </a:moveTo>
                <a:cubicBezTo>
                  <a:pt x="1784" y="1"/>
                  <a:pt x="0" y="1376"/>
                  <a:pt x="0" y="2667"/>
                </a:cubicBezTo>
                <a:cubicBezTo>
                  <a:pt x="0" y="4068"/>
                  <a:pt x="1001" y="15643"/>
                  <a:pt x="1001" y="15643"/>
                </a:cubicBezTo>
                <a:lnTo>
                  <a:pt x="7472" y="15643"/>
                </a:lnTo>
                <a:cubicBezTo>
                  <a:pt x="7472" y="15643"/>
                  <a:pt x="8440" y="4068"/>
                  <a:pt x="8440" y="2667"/>
                </a:cubicBezTo>
                <a:cubicBezTo>
                  <a:pt x="8470" y="1376"/>
                  <a:pt x="6661" y="1"/>
                  <a:pt x="4733" y="1"/>
                </a:cubicBezTo>
                <a:cubicBezTo>
                  <a:pt x="4568" y="1"/>
                  <a:pt x="4402" y="11"/>
                  <a:pt x="4237" y="32"/>
                </a:cubicBezTo>
                <a:cubicBezTo>
                  <a:pt x="4068" y="11"/>
                  <a:pt x="3901" y="1"/>
                  <a:pt x="3734" y="1"/>
                </a:cubicBezTo>
                <a:close/>
              </a:path>
            </a:pathLst>
          </a:custGeom>
          <a:solidFill>
            <a:srgbClr val="F7D3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1078;p31">
            <a:extLst>
              <a:ext uri="{FF2B5EF4-FFF2-40B4-BE49-F238E27FC236}">
                <a16:creationId xmlns:a16="http://schemas.microsoft.com/office/drawing/2014/main" id="{58C6486F-EB9C-A4D4-E6D2-6BFC180B8BB0}"/>
              </a:ext>
            </a:extLst>
          </p:cNvPr>
          <p:cNvSpPr/>
          <p:nvPr/>
        </p:nvSpPr>
        <p:spPr>
          <a:xfrm>
            <a:off x="3967222" y="2866656"/>
            <a:ext cx="56297" cy="126917"/>
          </a:xfrm>
          <a:custGeom>
            <a:avLst/>
            <a:gdLst/>
            <a:ahLst/>
            <a:cxnLst/>
            <a:rect l="l" t="t" r="r" b="b"/>
            <a:pathLst>
              <a:path w="1702" h="3837" extrusionOk="0">
                <a:moveTo>
                  <a:pt x="0" y="0"/>
                </a:moveTo>
                <a:lnTo>
                  <a:pt x="0" y="3836"/>
                </a:lnTo>
                <a:lnTo>
                  <a:pt x="1701" y="3836"/>
                </a:lnTo>
                <a:lnTo>
                  <a:pt x="1701" y="0"/>
                </a:lnTo>
                <a:close/>
              </a:path>
            </a:pathLst>
          </a:custGeom>
          <a:solidFill>
            <a:srgbClr val="A5C4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1079;p31">
            <a:extLst>
              <a:ext uri="{FF2B5EF4-FFF2-40B4-BE49-F238E27FC236}">
                <a16:creationId xmlns:a16="http://schemas.microsoft.com/office/drawing/2014/main" id="{9A856AFC-28B5-F362-445E-29EF60C908EA}"/>
              </a:ext>
            </a:extLst>
          </p:cNvPr>
          <p:cNvSpPr/>
          <p:nvPr/>
        </p:nvSpPr>
        <p:spPr>
          <a:xfrm>
            <a:off x="3967222" y="3015608"/>
            <a:ext cx="56297" cy="34235"/>
          </a:xfrm>
          <a:custGeom>
            <a:avLst/>
            <a:gdLst/>
            <a:ahLst/>
            <a:cxnLst/>
            <a:rect l="l" t="t" r="r" b="b"/>
            <a:pathLst>
              <a:path w="1702" h="1035" extrusionOk="0">
                <a:moveTo>
                  <a:pt x="0" y="1"/>
                </a:moveTo>
                <a:lnTo>
                  <a:pt x="0" y="1035"/>
                </a:lnTo>
                <a:lnTo>
                  <a:pt x="1701" y="1035"/>
                </a:lnTo>
                <a:lnTo>
                  <a:pt x="1701" y="1"/>
                </a:lnTo>
                <a:close/>
              </a:path>
            </a:pathLst>
          </a:custGeom>
          <a:solidFill>
            <a:srgbClr val="A5C4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1080;p31">
            <a:extLst>
              <a:ext uri="{FF2B5EF4-FFF2-40B4-BE49-F238E27FC236}">
                <a16:creationId xmlns:a16="http://schemas.microsoft.com/office/drawing/2014/main" id="{B592FC3E-D17A-28CD-0C38-D91BD5DF3425}"/>
              </a:ext>
            </a:extLst>
          </p:cNvPr>
          <p:cNvSpPr/>
          <p:nvPr/>
        </p:nvSpPr>
        <p:spPr>
          <a:xfrm>
            <a:off x="3967222" y="3071874"/>
            <a:ext cx="56297" cy="34235"/>
          </a:xfrm>
          <a:custGeom>
            <a:avLst/>
            <a:gdLst/>
            <a:ahLst/>
            <a:cxnLst/>
            <a:rect l="l" t="t" r="r" b="b"/>
            <a:pathLst>
              <a:path w="1702" h="1035" extrusionOk="0">
                <a:moveTo>
                  <a:pt x="0" y="1"/>
                </a:moveTo>
                <a:lnTo>
                  <a:pt x="0" y="1035"/>
                </a:lnTo>
                <a:lnTo>
                  <a:pt x="1701" y="1035"/>
                </a:lnTo>
                <a:lnTo>
                  <a:pt x="1701" y="1"/>
                </a:lnTo>
                <a:close/>
              </a:path>
            </a:pathLst>
          </a:custGeom>
          <a:solidFill>
            <a:srgbClr val="A5C4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081;p31">
            <a:extLst>
              <a:ext uri="{FF2B5EF4-FFF2-40B4-BE49-F238E27FC236}">
                <a16:creationId xmlns:a16="http://schemas.microsoft.com/office/drawing/2014/main" id="{83538006-2C26-DD49-641E-2D86CE13FA2F}"/>
              </a:ext>
            </a:extLst>
          </p:cNvPr>
          <p:cNvSpPr/>
          <p:nvPr/>
        </p:nvSpPr>
        <p:spPr>
          <a:xfrm>
            <a:off x="3875628" y="2739834"/>
            <a:ext cx="260351" cy="517427"/>
          </a:xfrm>
          <a:custGeom>
            <a:avLst/>
            <a:gdLst/>
            <a:ahLst/>
            <a:cxnLst/>
            <a:rect l="l" t="t" r="r" b="b"/>
            <a:pathLst>
              <a:path w="7871" h="15643" extrusionOk="0">
                <a:moveTo>
                  <a:pt x="1" y="11140"/>
                </a:moveTo>
                <a:cubicBezTo>
                  <a:pt x="1" y="11140"/>
                  <a:pt x="1" y="11140"/>
                  <a:pt x="1" y="11140"/>
                </a:cubicBezTo>
                <a:lnTo>
                  <a:pt x="1" y="11140"/>
                </a:lnTo>
                <a:cubicBezTo>
                  <a:pt x="1" y="11140"/>
                  <a:pt x="1" y="11140"/>
                  <a:pt x="1" y="11140"/>
                </a:cubicBezTo>
                <a:close/>
                <a:moveTo>
                  <a:pt x="4133" y="1"/>
                </a:moveTo>
                <a:cubicBezTo>
                  <a:pt x="3968" y="1"/>
                  <a:pt x="3802" y="11"/>
                  <a:pt x="3637" y="32"/>
                </a:cubicBezTo>
                <a:cubicBezTo>
                  <a:pt x="3453" y="15"/>
                  <a:pt x="3270" y="7"/>
                  <a:pt x="3086" y="7"/>
                </a:cubicBezTo>
                <a:cubicBezTo>
                  <a:pt x="2903" y="7"/>
                  <a:pt x="2719" y="15"/>
                  <a:pt x="2536" y="32"/>
                </a:cubicBezTo>
                <a:cubicBezTo>
                  <a:pt x="2543" y="31"/>
                  <a:pt x="2550" y="31"/>
                  <a:pt x="2557" y="31"/>
                </a:cubicBezTo>
                <a:cubicBezTo>
                  <a:pt x="5151" y="31"/>
                  <a:pt x="7634" y="6083"/>
                  <a:pt x="5638" y="11006"/>
                </a:cubicBezTo>
                <a:cubicBezTo>
                  <a:pt x="4956" y="12688"/>
                  <a:pt x="4085" y="13243"/>
                  <a:pt x="3232" y="13243"/>
                </a:cubicBezTo>
                <a:cubicBezTo>
                  <a:pt x="1584" y="13243"/>
                  <a:pt x="5" y="11167"/>
                  <a:pt x="1" y="11140"/>
                </a:cubicBezTo>
                <a:lnTo>
                  <a:pt x="1" y="11140"/>
                </a:lnTo>
                <a:cubicBezTo>
                  <a:pt x="201" y="13608"/>
                  <a:pt x="401" y="15643"/>
                  <a:pt x="401" y="15643"/>
                </a:cubicBezTo>
                <a:lnTo>
                  <a:pt x="6872" y="15643"/>
                </a:lnTo>
                <a:cubicBezTo>
                  <a:pt x="6872" y="15643"/>
                  <a:pt x="7840" y="4101"/>
                  <a:pt x="7840" y="2667"/>
                </a:cubicBezTo>
                <a:cubicBezTo>
                  <a:pt x="7870" y="1376"/>
                  <a:pt x="6061" y="1"/>
                  <a:pt x="4133" y="1"/>
                </a:cubicBezTo>
                <a:close/>
              </a:path>
            </a:pathLst>
          </a:custGeom>
          <a:solidFill>
            <a:srgbClr val="F7D3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C4CCE6-294E-E740-C437-99483910E8C9}"/>
              </a:ext>
            </a:extLst>
          </p:cNvPr>
          <p:cNvSpPr txBox="1"/>
          <p:nvPr/>
        </p:nvSpPr>
        <p:spPr>
          <a:xfrm>
            <a:off x="4655736" y="1589477"/>
            <a:ext cx="664091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Ο ηλεκτρολύτης </a:t>
            </a: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μεταφέρει ιόντα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μέσα στη μπαταρία.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Βοηθά στην </a:t>
            </a: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ισορροπία φορτίων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καθώς τα ηλεκτρόνια επιστρέφουν.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Χωρίς ηλεκτρολύτη, η </a:t>
            </a: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αναστροφή της αντίδρασης δεν θα ήταν δυνατή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Η ποιότητα του ηλεκτρολύτη επηρεάζει τη </a:t>
            </a:r>
            <a:r>
              <a:rPr kumimoji="0" lang="el-GR" altLang="el-G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διάρκεια ζωής και την απόδοση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της μπαταρίας</a:t>
            </a:r>
            <a:r>
              <a:rPr kumimoji="0" lang="en-US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.</a:t>
            </a:r>
            <a:endParaRPr lang="el-GR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032649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968588-F47A-0C0E-F63F-1B5E9548DCB1}"/>
              </a:ext>
            </a:extLst>
          </p:cNvPr>
          <p:cNvSpPr txBox="1"/>
          <p:nvPr/>
        </p:nvSpPr>
        <p:spPr>
          <a:xfrm>
            <a:off x="1" y="31986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400" b="1" dirty="0"/>
              <a:t>Συνθήκες Ασφαλούς Λειτουργίας</a:t>
            </a:r>
            <a:endParaRPr lang="en-US" sz="1400" b="1" dirty="0">
              <a:latin typeface="Lora" pitchFamily="2" charset="0"/>
            </a:endParaRPr>
          </a:p>
        </p:txBody>
      </p:sp>
      <p:grpSp>
        <p:nvGrpSpPr>
          <p:cNvPr id="4" name="Google Shape;1361;p37">
            <a:extLst>
              <a:ext uri="{FF2B5EF4-FFF2-40B4-BE49-F238E27FC236}">
                <a16:creationId xmlns:a16="http://schemas.microsoft.com/office/drawing/2014/main" id="{62E8533B-80AA-5E8F-2AF7-98AA74F92985}"/>
              </a:ext>
            </a:extLst>
          </p:cNvPr>
          <p:cNvGrpSpPr/>
          <p:nvPr/>
        </p:nvGrpSpPr>
        <p:grpSpPr>
          <a:xfrm>
            <a:off x="1463741" y="3272623"/>
            <a:ext cx="671402" cy="2042039"/>
            <a:chOff x="3565450" y="2889425"/>
            <a:chExt cx="656325" cy="2403400"/>
          </a:xfrm>
        </p:grpSpPr>
        <p:sp>
          <p:nvSpPr>
            <p:cNvPr id="89" name="Google Shape;1362;p37">
              <a:extLst>
                <a:ext uri="{FF2B5EF4-FFF2-40B4-BE49-F238E27FC236}">
                  <a16:creationId xmlns:a16="http://schemas.microsoft.com/office/drawing/2014/main" id="{B1B05EB2-9AFD-9D8E-CDDE-29E3494881C5}"/>
                </a:ext>
              </a:extLst>
            </p:cNvPr>
            <p:cNvSpPr/>
            <p:nvPr/>
          </p:nvSpPr>
          <p:spPr>
            <a:xfrm>
              <a:off x="3565450" y="3126250"/>
              <a:ext cx="656325" cy="1871375"/>
            </a:xfrm>
            <a:custGeom>
              <a:avLst/>
              <a:gdLst/>
              <a:ahLst/>
              <a:cxnLst/>
              <a:rect l="l" t="t" r="r" b="b"/>
              <a:pathLst>
                <a:path w="26253" h="74855" extrusionOk="0">
                  <a:moveTo>
                    <a:pt x="1" y="1"/>
                  </a:moveTo>
                  <a:lnTo>
                    <a:pt x="1" y="74854"/>
                  </a:lnTo>
                  <a:lnTo>
                    <a:pt x="26253" y="74854"/>
                  </a:lnTo>
                  <a:lnTo>
                    <a:pt x="26253" y="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  <p:sp>
          <p:nvSpPr>
            <p:cNvPr id="90" name="Google Shape;1363;p37">
              <a:extLst>
                <a:ext uri="{FF2B5EF4-FFF2-40B4-BE49-F238E27FC236}">
                  <a16:creationId xmlns:a16="http://schemas.microsoft.com/office/drawing/2014/main" id="{C0A3BA92-FED2-5E92-C40C-42D1FCFAB985}"/>
                </a:ext>
              </a:extLst>
            </p:cNvPr>
            <p:cNvSpPr/>
            <p:nvPr/>
          </p:nvSpPr>
          <p:spPr>
            <a:xfrm>
              <a:off x="3566300" y="2902775"/>
              <a:ext cx="655475" cy="393625"/>
            </a:xfrm>
            <a:custGeom>
              <a:avLst/>
              <a:gdLst/>
              <a:ahLst/>
              <a:cxnLst/>
              <a:rect l="l" t="t" r="r" b="b"/>
              <a:pathLst>
                <a:path w="26219" h="15745" extrusionOk="0">
                  <a:moveTo>
                    <a:pt x="26219" y="8573"/>
                  </a:moveTo>
                  <a:lnTo>
                    <a:pt x="26152" y="8306"/>
                  </a:lnTo>
                  <a:cubicBezTo>
                    <a:pt x="26152" y="8173"/>
                    <a:pt x="26119" y="8072"/>
                    <a:pt x="26085" y="7939"/>
                  </a:cubicBezTo>
                  <a:lnTo>
                    <a:pt x="25618" y="5904"/>
                  </a:lnTo>
                  <a:cubicBezTo>
                    <a:pt x="25585" y="5804"/>
                    <a:pt x="25585" y="5737"/>
                    <a:pt x="25552" y="5637"/>
                  </a:cubicBezTo>
                  <a:lnTo>
                    <a:pt x="25552" y="5637"/>
                  </a:lnTo>
                  <a:lnTo>
                    <a:pt x="25552" y="5637"/>
                  </a:lnTo>
                  <a:cubicBezTo>
                    <a:pt x="24718" y="2468"/>
                    <a:pt x="19481" y="0"/>
                    <a:pt x="13109" y="0"/>
                  </a:cubicBezTo>
                  <a:cubicBezTo>
                    <a:pt x="6738" y="0"/>
                    <a:pt x="1468" y="2468"/>
                    <a:pt x="667" y="5637"/>
                  </a:cubicBezTo>
                  <a:lnTo>
                    <a:pt x="667" y="5637"/>
                  </a:lnTo>
                  <a:lnTo>
                    <a:pt x="634" y="5771"/>
                  </a:lnTo>
                  <a:cubicBezTo>
                    <a:pt x="634" y="5804"/>
                    <a:pt x="601" y="5838"/>
                    <a:pt x="601" y="5871"/>
                  </a:cubicBezTo>
                  <a:lnTo>
                    <a:pt x="167" y="7872"/>
                  </a:lnTo>
                  <a:cubicBezTo>
                    <a:pt x="100" y="8039"/>
                    <a:pt x="67" y="8206"/>
                    <a:pt x="33" y="8406"/>
                  </a:cubicBezTo>
                  <a:lnTo>
                    <a:pt x="33" y="8406"/>
                  </a:lnTo>
                  <a:lnTo>
                    <a:pt x="33" y="8406"/>
                  </a:lnTo>
                  <a:cubicBezTo>
                    <a:pt x="0" y="8573"/>
                    <a:pt x="0" y="8773"/>
                    <a:pt x="0" y="8940"/>
                  </a:cubicBezTo>
                  <a:cubicBezTo>
                    <a:pt x="0" y="12709"/>
                    <a:pt x="5871" y="15745"/>
                    <a:pt x="13109" y="15745"/>
                  </a:cubicBezTo>
                  <a:cubicBezTo>
                    <a:pt x="20348" y="15745"/>
                    <a:pt x="26219" y="12709"/>
                    <a:pt x="26219" y="8940"/>
                  </a:cubicBezTo>
                  <a:cubicBezTo>
                    <a:pt x="26219" y="8806"/>
                    <a:pt x="26219" y="8706"/>
                    <a:pt x="26219" y="8573"/>
                  </a:cubicBezTo>
                  <a:close/>
                </a:path>
              </a:pathLst>
            </a:custGeom>
            <a:solidFill>
              <a:srgbClr val="D8C3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  <p:sp>
          <p:nvSpPr>
            <p:cNvPr id="91" name="Google Shape;1364;p37">
              <a:extLst>
                <a:ext uri="{FF2B5EF4-FFF2-40B4-BE49-F238E27FC236}">
                  <a16:creationId xmlns:a16="http://schemas.microsoft.com/office/drawing/2014/main" id="{659C0A02-0B97-FC99-C130-100EB5A82635}"/>
                </a:ext>
              </a:extLst>
            </p:cNvPr>
            <p:cNvSpPr/>
            <p:nvPr/>
          </p:nvSpPr>
          <p:spPr>
            <a:xfrm>
              <a:off x="3566300" y="2902775"/>
              <a:ext cx="655475" cy="393625"/>
            </a:xfrm>
            <a:custGeom>
              <a:avLst/>
              <a:gdLst/>
              <a:ahLst/>
              <a:cxnLst/>
              <a:rect l="l" t="t" r="r" b="b"/>
              <a:pathLst>
                <a:path w="26219" h="15745" extrusionOk="0">
                  <a:moveTo>
                    <a:pt x="13109" y="0"/>
                  </a:moveTo>
                  <a:cubicBezTo>
                    <a:pt x="6738" y="0"/>
                    <a:pt x="1468" y="2468"/>
                    <a:pt x="667" y="5637"/>
                  </a:cubicBezTo>
                  <a:lnTo>
                    <a:pt x="634" y="5771"/>
                  </a:lnTo>
                  <a:cubicBezTo>
                    <a:pt x="634" y="5804"/>
                    <a:pt x="601" y="5838"/>
                    <a:pt x="601" y="5871"/>
                  </a:cubicBezTo>
                  <a:lnTo>
                    <a:pt x="167" y="7872"/>
                  </a:lnTo>
                  <a:cubicBezTo>
                    <a:pt x="100" y="8039"/>
                    <a:pt x="67" y="8206"/>
                    <a:pt x="33" y="8406"/>
                  </a:cubicBezTo>
                  <a:cubicBezTo>
                    <a:pt x="0" y="8573"/>
                    <a:pt x="0" y="8773"/>
                    <a:pt x="0" y="8940"/>
                  </a:cubicBezTo>
                  <a:cubicBezTo>
                    <a:pt x="0" y="12709"/>
                    <a:pt x="5871" y="15745"/>
                    <a:pt x="13109" y="15745"/>
                  </a:cubicBezTo>
                  <a:cubicBezTo>
                    <a:pt x="20348" y="15745"/>
                    <a:pt x="26219" y="12709"/>
                    <a:pt x="26219" y="8940"/>
                  </a:cubicBezTo>
                  <a:cubicBezTo>
                    <a:pt x="26219" y="8806"/>
                    <a:pt x="26219" y="8706"/>
                    <a:pt x="26219" y="8573"/>
                  </a:cubicBezTo>
                  <a:lnTo>
                    <a:pt x="26152" y="8306"/>
                  </a:lnTo>
                  <a:cubicBezTo>
                    <a:pt x="26152" y="8173"/>
                    <a:pt x="26119" y="8072"/>
                    <a:pt x="26085" y="7939"/>
                  </a:cubicBezTo>
                  <a:lnTo>
                    <a:pt x="25618" y="5904"/>
                  </a:lnTo>
                  <a:cubicBezTo>
                    <a:pt x="25585" y="5804"/>
                    <a:pt x="25585" y="5737"/>
                    <a:pt x="25552" y="5637"/>
                  </a:cubicBezTo>
                  <a:cubicBezTo>
                    <a:pt x="24718" y="2468"/>
                    <a:pt x="19481" y="0"/>
                    <a:pt x="1310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  <p:sp>
          <p:nvSpPr>
            <p:cNvPr id="92" name="Google Shape;1365;p37">
              <a:extLst>
                <a:ext uri="{FF2B5EF4-FFF2-40B4-BE49-F238E27FC236}">
                  <a16:creationId xmlns:a16="http://schemas.microsoft.com/office/drawing/2014/main" id="{6DB1D102-2E87-6847-A54C-302924CD7BB4}"/>
                </a:ext>
              </a:extLst>
            </p:cNvPr>
            <p:cNvSpPr/>
            <p:nvPr/>
          </p:nvSpPr>
          <p:spPr>
            <a:xfrm>
              <a:off x="3579625" y="2898485"/>
              <a:ext cx="627975" cy="326075"/>
            </a:xfrm>
            <a:custGeom>
              <a:avLst/>
              <a:gdLst/>
              <a:ahLst/>
              <a:cxnLst/>
              <a:rect l="l" t="t" r="r" b="b"/>
              <a:pathLst>
                <a:path w="25119" h="13043" extrusionOk="0">
                  <a:moveTo>
                    <a:pt x="12576" y="0"/>
                  </a:moveTo>
                  <a:cubicBezTo>
                    <a:pt x="5638" y="0"/>
                    <a:pt x="1" y="2935"/>
                    <a:pt x="1" y="6538"/>
                  </a:cubicBezTo>
                  <a:cubicBezTo>
                    <a:pt x="1" y="10141"/>
                    <a:pt x="5638" y="13043"/>
                    <a:pt x="12576" y="13043"/>
                  </a:cubicBezTo>
                  <a:cubicBezTo>
                    <a:pt x="19515" y="13043"/>
                    <a:pt x="25119" y="10141"/>
                    <a:pt x="25119" y="6538"/>
                  </a:cubicBezTo>
                  <a:cubicBezTo>
                    <a:pt x="25119" y="2902"/>
                    <a:pt x="19515" y="0"/>
                    <a:pt x="12576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  <p:sp>
          <p:nvSpPr>
            <p:cNvPr id="93" name="Google Shape;1366;p37">
              <a:extLst>
                <a:ext uri="{FF2B5EF4-FFF2-40B4-BE49-F238E27FC236}">
                  <a16:creationId xmlns:a16="http://schemas.microsoft.com/office/drawing/2014/main" id="{27598DF6-07B2-9CF9-7ABD-32F6D68DCB04}"/>
                </a:ext>
              </a:extLst>
            </p:cNvPr>
            <p:cNvSpPr/>
            <p:nvPr/>
          </p:nvSpPr>
          <p:spPr>
            <a:xfrm>
              <a:off x="3690550" y="2960300"/>
              <a:ext cx="406150" cy="211025"/>
            </a:xfrm>
            <a:custGeom>
              <a:avLst/>
              <a:gdLst/>
              <a:ahLst/>
              <a:cxnLst/>
              <a:rect l="l" t="t" r="r" b="b"/>
              <a:pathLst>
                <a:path w="16246" h="8441" extrusionOk="0">
                  <a:moveTo>
                    <a:pt x="16245" y="4237"/>
                  </a:moveTo>
                  <a:cubicBezTo>
                    <a:pt x="16245" y="6539"/>
                    <a:pt x="12609" y="8440"/>
                    <a:pt x="8139" y="8440"/>
                  </a:cubicBezTo>
                  <a:cubicBezTo>
                    <a:pt x="3636" y="8440"/>
                    <a:pt x="0" y="6539"/>
                    <a:pt x="0" y="4237"/>
                  </a:cubicBezTo>
                  <a:cubicBezTo>
                    <a:pt x="0" y="1902"/>
                    <a:pt x="3636" y="1"/>
                    <a:pt x="8139" y="1"/>
                  </a:cubicBezTo>
                  <a:cubicBezTo>
                    <a:pt x="12609" y="1"/>
                    <a:pt x="16245" y="1902"/>
                    <a:pt x="16245" y="423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  <p:sp>
          <p:nvSpPr>
            <p:cNvPr id="94" name="Google Shape;1367;p37">
              <a:extLst>
                <a:ext uri="{FF2B5EF4-FFF2-40B4-BE49-F238E27FC236}">
                  <a16:creationId xmlns:a16="http://schemas.microsoft.com/office/drawing/2014/main" id="{68810029-9A42-7FA1-27E3-EDEA8F1D678F}"/>
                </a:ext>
              </a:extLst>
            </p:cNvPr>
            <p:cNvSpPr/>
            <p:nvPr/>
          </p:nvSpPr>
          <p:spPr>
            <a:xfrm>
              <a:off x="3760600" y="2955300"/>
              <a:ext cx="266050" cy="179325"/>
            </a:xfrm>
            <a:custGeom>
              <a:avLst/>
              <a:gdLst/>
              <a:ahLst/>
              <a:cxnLst/>
              <a:rect l="l" t="t" r="r" b="b"/>
              <a:pathLst>
                <a:path w="10642" h="7173" extrusionOk="0">
                  <a:moveTo>
                    <a:pt x="10408" y="1"/>
                  </a:moveTo>
                  <a:lnTo>
                    <a:pt x="267" y="1"/>
                  </a:lnTo>
                  <a:lnTo>
                    <a:pt x="0" y="4404"/>
                  </a:lnTo>
                  <a:cubicBezTo>
                    <a:pt x="0" y="5938"/>
                    <a:pt x="2402" y="7172"/>
                    <a:pt x="5337" y="7172"/>
                  </a:cubicBezTo>
                  <a:cubicBezTo>
                    <a:pt x="8273" y="7172"/>
                    <a:pt x="10641" y="5938"/>
                    <a:pt x="10641" y="4404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  <p:sp>
          <p:nvSpPr>
            <p:cNvPr id="95" name="Google Shape;1368;p37">
              <a:extLst>
                <a:ext uri="{FF2B5EF4-FFF2-40B4-BE49-F238E27FC236}">
                  <a16:creationId xmlns:a16="http://schemas.microsoft.com/office/drawing/2014/main" id="{A3EC8103-8BD2-8F8A-DCB0-DFB8F17329F7}"/>
                </a:ext>
              </a:extLst>
            </p:cNvPr>
            <p:cNvSpPr/>
            <p:nvPr/>
          </p:nvSpPr>
          <p:spPr>
            <a:xfrm>
              <a:off x="3767275" y="2889425"/>
              <a:ext cx="253525" cy="131775"/>
            </a:xfrm>
            <a:custGeom>
              <a:avLst/>
              <a:gdLst/>
              <a:ahLst/>
              <a:cxnLst/>
              <a:rect l="l" t="t" r="r" b="b"/>
              <a:pathLst>
                <a:path w="10141" h="5271" extrusionOk="0">
                  <a:moveTo>
                    <a:pt x="10141" y="2636"/>
                  </a:moveTo>
                  <a:cubicBezTo>
                    <a:pt x="10141" y="4070"/>
                    <a:pt x="7872" y="5271"/>
                    <a:pt x="5070" y="5271"/>
                  </a:cubicBezTo>
                  <a:cubicBezTo>
                    <a:pt x="2268" y="5271"/>
                    <a:pt x="0" y="4070"/>
                    <a:pt x="0" y="2636"/>
                  </a:cubicBezTo>
                  <a:cubicBezTo>
                    <a:pt x="0" y="1168"/>
                    <a:pt x="2268" y="0"/>
                    <a:pt x="5070" y="0"/>
                  </a:cubicBezTo>
                  <a:cubicBezTo>
                    <a:pt x="7872" y="0"/>
                    <a:pt x="10141" y="1168"/>
                    <a:pt x="10141" y="2636"/>
                  </a:cubicBezTo>
                  <a:close/>
                </a:path>
              </a:pathLst>
            </a:custGeom>
            <a:solidFill>
              <a:srgbClr val="D2E1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  <p:sp>
          <p:nvSpPr>
            <p:cNvPr id="96" name="Google Shape;1369;p37">
              <a:extLst>
                <a:ext uri="{FF2B5EF4-FFF2-40B4-BE49-F238E27FC236}">
                  <a16:creationId xmlns:a16="http://schemas.microsoft.com/office/drawing/2014/main" id="{1BDD636E-D47E-1A1F-2A73-B8947C404660}"/>
                </a:ext>
              </a:extLst>
            </p:cNvPr>
            <p:cNvSpPr/>
            <p:nvPr/>
          </p:nvSpPr>
          <p:spPr>
            <a:xfrm>
              <a:off x="3767275" y="2889425"/>
              <a:ext cx="253525" cy="131775"/>
            </a:xfrm>
            <a:custGeom>
              <a:avLst/>
              <a:gdLst/>
              <a:ahLst/>
              <a:cxnLst/>
              <a:rect l="l" t="t" r="r" b="b"/>
              <a:pathLst>
                <a:path w="10141" h="5271" extrusionOk="0">
                  <a:moveTo>
                    <a:pt x="5070" y="0"/>
                  </a:moveTo>
                  <a:cubicBezTo>
                    <a:pt x="2268" y="0"/>
                    <a:pt x="0" y="1168"/>
                    <a:pt x="0" y="2636"/>
                  </a:cubicBezTo>
                  <a:cubicBezTo>
                    <a:pt x="0" y="4070"/>
                    <a:pt x="2268" y="5271"/>
                    <a:pt x="5070" y="5271"/>
                  </a:cubicBezTo>
                  <a:cubicBezTo>
                    <a:pt x="7872" y="5271"/>
                    <a:pt x="10141" y="4070"/>
                    <a:pt x="10141" y="2636"/>
                  </a:cubicBezTo>
                  <a:cubicBezTo>
                    <a:pt x="10141" y="1168"/>
                    <a:pt x="7872" y="0"/>
                    <a:pt x="5070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  <p:sp>
          <p:nvSpPr>
            <p:cNvPr id="98" name="Google Shape;1371;p37">
              <a:extLst>
                <a:ext uri="{FF2B5EF4-FFF2-40B4-BE49-F238E27FC236}">
                  <a16:creationId xmlns:a16="http://schemas.microsoft.com/office/drawing/2014/main" id="{43B9B50A-72F6-2FE8-30B6-4F1E8FEDA2A3}"/>
                </a:ext>
              </a:extLst>
            </p:cNvPr>
            <p:cNvSpPr/>
            <p:nvPr/>
          </p:nvSpPr>
          <p:spPr>
            <a:xfrm>
              <a:off x="3565450" y="4360475"/>
              <a:ext cx="656325" cy="932350"/>
            </a:xfrm>
            <a:custGeom>
              <a:avLst/>
              <a:gdLst/>
              <a:ahLst/>
              <a:cxnLst/>
              <a:rect l="l" t="t" r="r" b="b"/>
              <a:pathLst>
                <a:path w="26253" h="37294" extrusionOk="0">
                  <a:moveTo>
                    <a:pt x="1" y="0"/>
                  </a:moveTo>
                  <a:lnTo>
                    <a:pt x="1" y="30489"/>
                  </a:lnTo>
                  <a:cubicBezTo>
                    <a:pt x="1" y="34225"/>
                    <a:pt x="5872" y="37294"/>
                    <a:pt x="13143" y="37294"/>
                  </a:cubicBezTo>
                  <a:cubicBezTo>
                    <a:pt x="20382" y="37294"/>
                    <a:pt x="26253" y="34225"/>
                    <a:pt x="26253" y="30489"/>
                  </a:cubicBezTo>
                  <a:lnTo>
                    <a:pt x="26253" y="0"/>
                  </a:lnTo>
                  <a:cubicBezTo>
                    <a:pt x="26253" y="3770"/>
                    <a:pt x="20382" y="6839"/>
                    <a:pt x="13143" y="6839"/>
                  </a:cubicBezTo>
                  <a:cubicBezTo>
                    <a:pt x="5872" y="6839"/>
                    <a:pt x="1" y="3770"/>
                    <a:pt x="1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Lora" pitchFamily="2" charset="0"/>
              </a:endParaRPr>
            </a:p>
          </p:txBody>
        </p:sp>
      </p:grpSp>
      <p:sp>
        <p:nvSpPr>
          <p:cNvPr id="79" name="Google Shape;1373;p37">
            <a:extLst>
              <a:ext uri="{FF2B5EF4-FFF2-40B4-BE49-F238E27FC236}">
                <a16:creationId xmlns:a16="http://schemas.microsoft.com/office/drawing/2014/main" id="{5ECEBBC2-48DC-B739-75FB-01F0D40E16DC}"/>
              </a:ext>
            </a:extLst>
          </p:cNvPr>
          <p:cNvSpPr/>
          <p:nvPr/>
        </p:nvSpPr>
        <p:spPr>
          <a:xfrm>
            <a:off x="4260816" y="3031004"/>
            <a:ext cx="670532" cy="1768559"/>
          </a:xfrm>
          <a:custGeom>
            <a:avLst/>
            <a:gdLst/>
            <a:ahLst/>
            <a:cxnLst/>
            <a:rect l="l" t="t" r="r" b="b"/>
            <a:pathLst>
              <a:path w="26219" h="83261" extrusionOk="0">
                <a:moveTo>
                  <a:pt x="0" y="0"/>
                </a:moveTo>
                <a:lnTo>
                  <a:pt x="0" y="83260"/>
                </a:lnTo>
                <a:lnTo>
                  <a:pt x="26219" y="83260"/>
                </a:lnTo>
                <a:lnTo>
                  <a:pt x="2621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80" name="Google Shape;1374;p37">
            <a:extLst>
              <a:ext uri="{FF2B5EF4-FFF2-40B4-BE49-F238E27FC236}">
                <a16:creationId xmlns:a16="http://schemas.microsoft.com/office/drawing/2014/main" id="{296B908E-7C64-CE00-997C-2A9896FF609F}"/>
              </a:ext>
            </a:extLst>
          </p:cNvPr>
          <p:cNvSpPr/>
          <p:nvPr/>
        </p:nvSpPr>
        <p:spPr>
          <a:xfrm>
            <a:off x="4260816" y="2841109"/>
            <a:ext cx="670532" cy="334463"/>
          </a:xfrm>
          <a:custGeom>
            <a:avLst/>
            <a:gdLst/>
            <a:ahLst/>
            <a:cxnLst/>
            <a:rect l="l" t="t" r="r" b="b"/>
            <a:pathLst>
              <a:path w="26219" h="15746" extrusionOk="0">
                <a:moveTo>
                  <a:pt x="26219" y="8574"/>
                </a:moveTo>
                <a:lnTo>
                  <a:pt x="26152" y="8307"/>
                </a:lnTo>
                <a:cubicBezTo>
                  <a:pt x="26152" y="8173"/>
                  <a:pt x="26119" y="8073"/>
                  <a:pt x="26086" y="7940"/>
                </a:cubicBezTo>
                <a:lnTo>
                  <a:pt x="25619" y="5905"/>
                </a:lnTo>
                <a:cubicBezTo>
                  <a:pt x="25585" y="5805"/>
                  <a:pt x="25585" y="5738"/>
                  <a:pt x="25552" y="5638"/>
                </a:cubicBezTo>
                <a:lnTo>
                  <a:pt x="25552" y="5638"/>
                </a:lnTo>
                <a:lnTo>
                  <a:pt x="25552" y="5638"/>
                </a:lnTo>
                <a:cubicBezTo>
                  <a:pt x="24751" y="2469"/>
                  <a:pt x="19481" y="1"/>
                  <a:pt x="13110" y="1"/>
                </a:cubicBezTo>
                <a:cubicBezTo>
                  <a:pt x="6738" y="1"/>
                  <a:pt x="1501" y="2469"/>
                  <a:pt x="667" y="5638"/>
                </a:cubicBezTo>
                <a:lnTo>
                  <a:pt x="667" y="5638"/>
                </a:lnTo>
                <a:lnTo>
                  <a:pt x="634" y="5772"/>
                </a:lnTo>
                <a:cubicBezTo>
                  <a:pt x="634" y="5805"/>
                  <a:pt x="601" y="5838"/>
                  <a:pt x="601" y="5872"/>
                </a:cubicBezTo>
                <a:lnTo>
                  <a:pt x="167" y="7873"/>
                </a:lnTo>
                <a:cubicBezTo>
                  <a:pt x="100" y="8040"/>
                  <a:pt x="67" y="8207"/>
                  <a:pt x="34" y="8407"/>
                </a:cubicBezTo>
                <a:lnTo>
                  <a:pt x="34" y="8407"/>
                </a:lnTo>
                <a:lnTo>
                  <a:pt x="34" y="8407"/>
                </a:lnTo>
                <a:cubicBezTo>
                  <a:pt x="0" y="8574"/>
                  <a:pt x="0" y="8774"/>
                  <a:pt x="0" y="8940"/>
                </a:cubicBezTo>
                <a:cubicBezTo>
                  <a:pt x="0" y="12710"/>
                  <a:pt x="5871" y="15745"/>
                  <a:pt x="13110" y="15745"/>
                </a:cubicBezTo>
                <a:cubicBezTo>
                  <a:pt x="20348" y="15745"/>
                  <a:pt x="26219" y="12710"/>
                  <a:pt x="26219" y="8940"/>
                </a:cubicBezTo>
                <a:cubicBezTo>
                  <a:pt x="26219" y="8807"/>
                  <a:pt x="26219" y="8707"/>
                  <a:pt x="26219" y="8574"/>
                </a:cubicBezTo>
                <a:close/>
              </a:path>
            </a:pathLst>
          </a:custGeom>
          <a:solidFill>
            <a:srgbClr val="D8C33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81" name="Google Shape;1375;p37">
            <a:extLst>
              <a:ext uri="{FF2B5EF4-FFF2-40B4-BE49-F238E27FC236}">
                <a16:creationId xmlns:a16="http://schemas.microsoft.com/office/drawing/2014/main" id="{7607BF6A-DF2E-9A4F-D4BD-7B9A26625B44}"/>
              </a:ext>
            </a:extLst>
          </p:cNvPr>
          <p:cNvSpPr/>
          <p:nvPr/>
        </p:nvSpPr>
        <p:spPr>
          <a:xfrm>
            <a:off x="4260816" y="2841109"/>
            <a:ext cx="670532" cy="334463"/>
          </a:xfrm>
          <a:custGeom>
            <a:avLst/>
            <a:gdLst/>
            <a:ahLst/>
            <a:cxnLst/>
            <a:rect l="l" t="t" r="r" b="b"/>
            <a:pathLst>
              <a:path w="26219" h="15746" extrusionOk="0">
                <a:moveTo>
                  <a:pt x="13110" y="1"/>
                </a:moveTo>
                <a:cubicBezTo>
                  <a:pt x="6738" y="1"/>
                  <a:pt x="1501" y="2469"/>
                  <a:pt x="667" y="5638"/>
                </a:cubicBezTo>
                <a:lnTo>
                  <a:pt x="634" y="5772"/>
                </a:lnTo>
                <a:cubicBezTo>
                  <a:pt x="634" y="5805"/>
                  <a:pt x="601" y="5838"/>
                  <a:pt x="601" y="5872"/>
                </a:cubicBezTo>
                <a:lnTo>
                  <a:pt x="167" y="7873"/>
                </a:lnTo>
                <a:cubicBezTo>
                  <a:pt x="100" y="8040"/>
                  <a:pt x="67" y="8207"/>
                  <a:pt x="34" y="8407"/>
                </a:cubicBezTo>
                <a:cubicBezTo>
                  <a:pt x="0" y="8574"/>
                  <a:pt x="0" y="8774"/>
                  <a:pt x="0" y="8940"/>
                </a:cubicBezTo>
                <a:cubicBezTo>
                  <a:pt x="0" y="12710"/>
                  <a:pt x="5871" y="15745"/>
                  <a:pt x="13110" y="15745"/>
                </a:cubicBezTo>
                <a:cubicBezTo>
                  <a:pt x="20348" y="15745"/>
                  <a:pt x="26219" y="12710"/>
                  <a:pt x="26219" y="8940"/>
                </a:cubicBezTo>
                <a:cubicBezTo>
                  <a:pt x="26219" y="8807"/>
                  <a:pt x="26219" y="8707"/>
                  <a:pt x="26219" y="8574"/>
                </a:cubicBezTo>
                <a:lnTo>
                  <a:pt x="26152" y="8307"/>
                </a:lnTo>
                <a:cubicBezTo>
                  <a:pt x="26152" y="8173"/>
                  <a:pt x="26119" y="8073"/>
                  <a:pt x="26086" y="7940"/>
                </a:cubicBezTo>
                <a:lnTo>
                  <a:pt x="25619" y="5905"/>
                </a:lnTo>
                <a:cubicBezTo>
                  <a:pt x="25585" y="5805"/>
                  <a:pt x="25585" y="5738"/>
                  <a:pt x="25552" y="5638"/>
                </a:cubicBezTo>
                <a:cubicBezTo>
                  <a:pt x="24751" y="2469"/>
                  <a:pt x="19481" y="1"/>
                  <a:pt x="13110" y="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82" name="Google Shape;1376;p37">
            <a:extLst>
              <a:ext uri="{FF2B5EF4-FFF2-40B4-BE49-F238E27FC236}">
                <a16:creationId xmlns:a16="http://schemas.microsoft.com/office/drawing/2014/main" id="{D33E7590-CE55-EC72-46CB-52996A5C9BE4}"/>
              </a:ext>
            </a:extLst>
          </p:cNvPr>
          <p:cNvSpPr/>
          <p:nvPr/>
        </p:nvSpPr>
        <p:spPr>
          <a:xfrm>
            <a:off x="4274447" y="2837464"/>
            <a:ext cx="643270" cy="277069"/>
          </a:xfrm>
          <a:custGeom>
            <a:avLst/>
            <a:gdLst/>
            <a:ahLst/>
            <a:cxnLst/>
            <a:rect l="l" t="t" r="r" b="b"/>
            <a:pathLst>
              <a:path w="25153" h="13044" extrusionOk="0">
                <a:moveTo>
                  <a:pt x="12577" y="1"/>
                </a:moveTo>
                <a:cubicBezTo>
                  <a:pt x="5638" y="1"/>
                  <a:pt x="1" y="2936"/>
                  <a:pt x="1" y="6539"/>
                </a:cubicBezTo>
                <a:cubicBezTo>
                  <a:pt x="1" y="10141"/>
                  <a:pt x="5638" y="13043"/>
                  <a:pt x="12577" y="13043"/>
                </a:cubicBezTo>
                <a:cubicBezTo>
                  <a:pt x="19515" y="13043"/>
                  <a:pt x="25152" y="10141"/>
                  <a:pt x="25152" y="6539"/>
                </a:cubicBezTo>
                <a:cubicBezTo>
                  <a:pt x="25152" y="2903"/>
                  <a:pt x="19515" y="1"/>
                  <a:pt x="12577" y="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83" name="Google Shape;1377;p37">
            <a:extLst>
              <a:ext uri="{FF2B5EF4-FFF2-40B4-BE49-F238E27FC236}">
                <a16:creationId xmlns:a16="http://schemas.microsoft.com/office/drawing/2014/main" id="{AA67C4A5-E5E6-1A2C-9D26-F20930953393}"/>
              </a:ext>
            </a:extLst>
          </p:cNvPr>
          <p:cNvSpPr/>
          <p:nvPr/>
        </p:nvSpPr>
        <p:spPr>
          <a:xfrm>
            <a:off x="4388764" y="2890006"/>
            <a:ext cx="415480" cy="179275"/>
          </a:xfrm>
          <a:custGeom>
            <a:avLst/>
            <a:gdLst/>
            <a:ahLst/>
            <a:cxnLst/>
            <a:rect l="l" t="t" r="r" b="b"/>
            <a:pathLst>
              <a:path w="16246" h="8440" extrusionOk="0">
                <a:moveTo>
                  <a:pt x="16246" y="4237"/>
                </a:moveTo>
                <a:cubicBezTo>
                  <a:pt x="16246" y="6538"/>
                  <a:pt x="12610" y="8440"/>
                  <a:pt x="8107" y="8440"/>
                </a:cubicBezTo>
                <a:cubicBezTo>
                  <a:pt x="3637" y="8440"/>
                  <a:pt x="1" y="6538"/>
                  <a:pt x="1" y="4237"/>
                </a:cubicBezTo>
                <a:cubicBezTo>
                  <a:pt x="1" y="1902"/>
                  <a:pt x="3637" y="0"/>
                  <a:pt x="8107" y="0"/>
                </a:cubicBezTo>
                <a:cubicBezTo>
                  <a:pt x="12576" y="0"/>
                  <a:pt x="16246" y="1902"/>
                  <a:pt x="16246" y="423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84" name="Google Shape;1378;p37">
            <a:extLst>
              <a:ext uri="{FF2B5EF4-FFF2-40B4-BE49-F238E27FC236}">
                <a16:creationId xmlns:a16="http://schemas.microsoft.com/office/drawing/2014/main" id="{0CCD7A9C-B170-377D-0D44-F3ED7516D475}"/>
              </a:ext>
            </a:extLst>
          </p:cNvPr>
          <p:cNvSpPr/>
          <p:nvPr/>
        </p:nvSpPr>
        <p:spPr>
          <a:xfrm>
            <a:off x="4460423" y="2885757"/>
            <a:ext cx="271318" cy="152363"/>
          </a:xfrm>
          <a:custGeom>
            <a:avLst/>
            <a:gdLst/>
            <a:ahLst/>
            <a:cxnLst/>
            <a:rect l="l" t="t" r="r" b="b"/>
            <a:pathLst>
              <a:path w="10609" h="7173" extrusionOk="0">
                <a:moveTo>
                  <a:pt x="10375" y="0"/>
                </a:moveTo>
                <a:lnTo>
                  <a:pt x="234" y="0"/>
                </a:lnTo>
                <a:lnTo>
                  <a:pt x="1" y="4403"/>
                </a:lnTo>
                <a:cubicBezTo>
                  <a:pt x="1" y="5938"/>
                  <a:pt x="2369" y="7172"/>
                  <a:pt x="5305" y="7172"/>
                </a:cubicBezTo>
                <a:cubicBezTo>
                  <a:pt x="8240" y="7172"/>
                  <a:pt x="10608" y="5938"/>
                  <a:pt x="10608" y="4403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85" name="Google Shape;1379;p37">
            <a:extLst>
              <a:ext uri="{FF2B5EF4-FFF2-40B4-BE49-F238E27FC236}">
                <a16:creationId xmlns:a16="http://schemas.microsoft.com/office/drawing/2014/main" id="{D4AD5B93-993C-DA92-45DA-6B105BCC2CDE}"/>
              </a:ext>
            </a:extLst>
          </p:cNvPr>
          <p:cNvSpPr/>
          <p:nvPr/>
        </p:nvSpPr>
        <p:spPr>
          <a:xfrm>
            <a:off x="4466408" y="2829787"/>
            <a:ext cx="259349" cy="111962"/>
          </a:xfrm>
          <a:custGeom>
            <a:avLst/>
            <a:gdLst/>
            <a:ahLst/>
            <a:cxnLst/>
            <a:rect l="l" t="t" r="r" b="b"/>
            <a:pathLst>
              <a:path w="10141" h="5271" extrusionOk="0">
                <a:moveTo>
                  <a:pt x="10141" y="2635"/>
                </a:moveTo>
                <a:cubicBezTo>
                  <a:pt x="10141" y="4070"/>
                  <a:pt x="7873" y="5270"/>
                  <a:pt x="5071" y="5270"/>
                </a:cubicBezTo>
                <a:cubicBezTo>
                  <a:pt x="2269" y="5270"/>
                  <a:pt x="0" y="4070"/>
                  <a:pt x="0" y="2635"/>
                </a:cubicBezTo>
                <a:cubicBezTo>
                  <a:pt x="0" y="1168"/>
                  <a:pt x="2269" y="0"/>
                  <a:pt x="5071" y="0"/>
                </a:cubicBezTo>
                <a:cubicBezTo>
                  <a:pt x="7873" y="0"/>
                  <a:pt x="10141" y="1168"/>
                  <a:pt x="10141" y="2635"/>
                </a:cubicBezTo>
                <a:close/>
              </a:path>
            </a:pathLst>
          </a:custGeom>
          <a:solidFill>
            <a:srgbClr val="D2E1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86" name="Google Shape;1380;p37">
            <a:extLst>
              <a:ext uri="{FF2B5EF4-FFF2-40B4-BE49-F238E27FC236}">
                <a16:creationId xmlns:a16="http://schemas.microsoft.com/office/drawing/2014/main" id="{408DADF8-2215-E14E-F813-7975093D7B58}"/>
              </a:ext>
            </a:extLst>
          </p:cNvPr>
          <p:cNvSpPr/>
          <p:nvPr/>
        </p:nvSpPr>
        <p:spPr>
          <a:xfrm>
            <a:off x="4466408" y="2829787"/>
            <a:ext cx="259349" cy="111962"/>
          </a:xfrm>
          <a:custGeom>
            <a:avLst/>
            <a:gdLst/>
            <a:ahLst/>
            <a:cxnLst/>
            <a:rect l="l" t="t" r="r" b="b"/>
            <a:pathLst>
              <a:path w="10141" h="5271" extrusionOk="0">
                <a:moveTo>
                  <a:pt x="5071" y="0"/>
                </a:moveTo>
                <a:cubicBezTo>
                  <a:pt x="2269" y="0"/>
                  <a:pt x="0" y="1168"/>
                  <a:pt x="0" y="2635"/>
                </a:cubicBezTo>
                <a:cubicBezTo>
                  <a:pt x="0" y="4070"/>
                  <a:pt x="2269" y="5270"/>
                  <a:pt x="5071" y="5270"/>
                </a:cubicBezTo>
                <a:cubicBezTo>
                  <a:pt x="7873" y="5270"/>
                  <a:pt x="10141" y="4070"/>
                  <a:pt x="10141" y="2635"/>
                </a:cubicBezTo>
                <a:cubicBezTo>
                  <a:pt x="10141" y="1168"/>
                  <a:pt x="7873" y="0"/>
                  <a:pt x="5071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88" name="Google Shape;1382;p37">
            <a:extLst>
              <a:ext uri="{FF2B5EF4-FFF2-40B4-BE49-F238E27FC236}">
                <a16:creationId xmlns:a16="http://schemas.microsoft.com/office/drawing/2014/main" id="{14B6C54C-F251-091D-CB32-67D625928F0B}"/>
              </a:ext>
            </a:extLst>
          </p:cNvPr>
          <p:cNvSpPr/>
          <p:nvPr/>
        </p:nvSpPr>
        <p:spPr>
          <a:xfrm>
            <a:off x="4260816" y="4078235"/>
            <a:ext cx="670532" cy="1235024"/>
          </a:xfrm>
          <a:custGeom>
            <a:avLst/>
            <a:gdLst/>
            <a:ahLst/>
            <a:cxnLst/>
            <a:rect l="l" t="t" r="r" b="b"/>
            <a:pathLst>
              <a:path w="26219" h="58143" extrusionOk="0">
                <a:moveTo>
                  <a:pt x="0" y="0"/>
                </a:moveTo>
                <a:lnTo>
                  <a:pt x="0" y="51304"/>
                </a:lnTo>
                <a:cubicBezTo>
                  <a:pt x="0" y="55073"/>
                  <a:pt x="5871" y="58142"/>
                  <a:pt x="13110" y="58142"/>
                </a:cubicBezTo>
                <a:cubicBezTo>
                  <a:pt x="20348" y="58142"/>
                  <a:pt x="26219" y="55073"/>
                  <a:pt x="26219" y="51304"/>
                </a:cubicBezTo>
                <a:lnTo>
                  <a:pt x="26219" y="0"/>
                </a:lnTo>
                <a:cubicBezTo>
                  <a:pt x="26219" y="3770"/>
                  <a:pt x="20348" y="6805"/>
                  <a:pt x="13110" y="6805"/>
                </a:cubicBezTo>
                <a:cubicBezTo>
                  <a:pt x="5871" y="6805"/>
                  <a:pt x="0" y="377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9" name="Google Shape;1384;p37">
            <a:extLst>
              <a:ext uri="{FF2B5EF4-FFF2-40B4-BE49-F238E27FC236}">
                <a16:creationId xmlns:a16="http://schemas.microsoft.com/office/drawing/2014/main" id="{947725C5-DE92-9C1E-7344-CC6B000716D2}"/>
              </a:ext>
            </a:extLst>
          </p:cNvPr>
          <p:cNvSpPr/>
          <p:nvPr/>
        </p:nvSpPr>
        <p:spPr>
          <a:xfrm>
            <a:off x="2396112" y="2588169"/>
            <a:ext cx="670532" cy="1768538"/>
          </a:xfrm>
          <a:custGeom>
            <a:avLst/>
            <a:gdLst/>
            <a:ahLst/>
            <a:cxnLst/>
            <a:rect l="l" t="t" r="r" b="b"/>
            <a:pathLst>
              <a:path w="26219" h="83260" extrusionOk="0">
                <a:moveTo>
                  <a:pt x="0" y="0"/>
                </a:moveTo>
                <a:lnTo>
                  <a:pt x="0" y="83260"/>
                </a:lnTo>
                <a:lnTo>
                  <a:pt x="26219" y="83260"/>
                </a:lnTo>
                <a:lnTo>
                  <a:pt x="2621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70" name="Google Shape;1385;p37">
            <a:extLst>
              <a:ext uri="{FF2B5EF4-FFF2-40B4-BE49-F238E27FC236}">
                <a16:creationId xmlns:a16="http://schemas.microsoft.com/office/drawing/2014/main" id="{91A3AA91-ED03-F379-D298-6DD26193E78C}"/>
              </a:ext>
            </a:extLst>
          </p:cNvPr>
          <p:cNvSpPr/>
          <p:nvPr/>
        </p:nvSpPr>
        <p:spPr>
          <a:xfrm>
            <a:off x="2396112" y="2398273"/>
            <a:ext cx="671402" cy="334463"/>
          </a:xfrm>
          <a:custGeom>
            <a:avLst/>
            <a:gdLst/>
            <a:ahLst/>
            <a:cxnLst/>
            <a:rect l="l" t="t" r="r" b="b"/>
            <a:pathLst>
              <a:path w="26253" h="15746" extrusionOk="0">
                <a:moveTo>
                  <a:pt x="26252" y="8573"/>
                </a:moveTo>
                <a:lnTo>
                  <a:pt x="26185" y="8306"/>
                </a:lnTo>
                <a:cubicBezTo>
                  <a:pt x="26152" y="8173"/>
                  <a:pt x="26119" y="8073"/>
                  <a:pt x="26085" y="7940"/>
                </a:cubicBezTo>
                <a:lnTo>
                  <a:pt x="25618" y="5905"/>
                </a:lnTo>
                <a:cubicBezTo>
                  <a:pt x="25618" y="5805"/>
                  <a:pt x="25585" y="5738"/>
                  <a:pt x="25585" y="5638"/>
                </a:cubicBezTo>
                <a:lnTo>
                  <a:pt x="25585" y="5638"/>
                </a:lnTo>
                <a:lnTo>
                  <a:pt x="25585" y="5638"/>
                </a:lnTo>
                <a:cubicBezTo>
                  <a:pt x="24751" y="2469"/>
                  <a:pt x="19481" y="0"/>
                  <a:pt x="13109" y="0"/>
                </a:cubicBezTo>
                <a:cubicBezTo>
                  <a:pt x="6772" y="0"/>
                  <a:pt x="1501" y="2469"/>
                  <a:pt x="667" y="5638"/>
                </a:cubicBezTo>
                <a:lnTo>
                  <a:pt x="667" y="5638"/>
                </a:lnTo>
                <a:lnTo>
                  <a:pt x="634" y="5771"/>
                </a:lnTo>
                <a:cubicBezTo>
                  <a:pt x="634" y="5805"/>
                  <a:pt x="634" y="5838"/>
                  <a:pt x="634" y="5871"/>
                </a:cubicBezTo>
                <a:lnTo>
                  <a:pt x="167" y="7873"/>
                </a:lnTo>
                <a:cubicBezTo>
                  <a:pt x="134" y="8040"/>
                  <a:pt x="67" y="8206"/>
                  <a:pt x="67" y="8407"/>
                </a:cubicBezTo>
                <a:lnTo>
                  <a:pt x="67" y="8407"/>
                </a:lnTo>
                <a:lnTo>
                  <a:pt x="67" y="8407"/>
                </a:lnTo>
                <a:cubicBezTo>
                  <a:pt x="33" y="8573"/>
                  <a:pt x="0" y="8773"/>
                  <a:pt x="0" y="8940"/>
                </a:cubicBezTo>
                <a:cubicBezTo>
                  <a:pt x="0" y="12710"/>
                  <a:pt x="5871" y="15745"/>
                  <a:pt x="13143" y="15745"/>
                </a:cubicBezTo>
                <a:cubicBezTo>
                  <a:pt x="20381" y="15745"/>
                  <a:pt x="26252" y="12710"/>
                  <a:pt x="26252" y="8940"/>
                </a:cubicBezTo>
                <a:cubicBezTo>
                  <a:pt x="26252" y="8807"/>
                  <a:pt x="26219" y="8707"/>
                  <a:pt x="26219" y="8573"/>
                </a:cubicBezTo>
                <a:close/>
              </a:path>
            </a:pathLst>
          </a:custGeom>
          <a:solidFill>
            <a:srgbClr val="D8C33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71" name="Google Shape;1386;p37">
            <a:extLst>
              <a:ext uri="{FF2B5EF4-FFF2-40B4-BE49-F238E27FC236}">
                <a16:creationId xmlns:a16="http://schemas.microsoft.com/office/drawing/2014/main" id="{7D4DCA62-4FD5-3C94-9253-E5A05B6ACE2C}"/>
              </a:ext>
            </a:extLst>
          </p:cNvPr>
          <p:cNvSpPr/>
          <p:nvPr/>
        </p:nvSpPr>
        <p:spPr>
          <a:xfrm>
            <a:off x="2396112" y="2398273"/>
            <a:ext cx="671402" cy="334463"/>
          </a:xfrm>
          <a:custGeom>
            <a:avLst/>
            <a:gdLst/>
            <a:ahLst/>
            <a:cxnLst/>
            <a:rect l="l" t="t" r="r" b="b"/>
            <a:pathLst>
              <a:path w="26253" h="15746" extrusionOk="0">
                <a:moveTo>
                  <a:pt x="13109" y="0"/>
                </a:moveTo>
                <a:cubicBezTo>
                  <a:pt x="6772" y="0"/>
                  <a:pt x="1501" y="2469"/>
                  <a:pt x="667" y="5638"/>
                </a:cubicBezTo>
                <a:lnTo>
                  <a:pt x="634" y="5771"/>
                </a:lnTo>
                <a:cubicBezTo>
                  <a:pt x="634" y="5805"/>
                  <a:pt x="634" y="5838"/>
                  <a:pt x="634" y="5871"/>
                </a:cubicBezTo>
                <a:lnTo>
                  <a:pt x="167" y="7873"/>
                </a:lnTo>
                <a:cubicBezTo>
                  <a:pt x="134" y="8040"/>
                  <a:pt x="67" y="8206"/>
                  <a:pt x="67" y="8407"/>
                </a:cubicBezTo>
                <a:cubicBezTo>
                  <a:pt x="33" y="8573"/>
                  <a:pt x="0" y="8773"/>
                  <a:pt x="0" y="8940"/>
                </a:cubicBezTo>
                <a:cubicBezTo>
                  <a:pt x="0" y="12710"/>
                  <a:pt x="5871" y="15745"/>
                  <a:pt x="13143" y="15745"/>
                </a:cubicBezTo>
                <a:cubicBezTo>
                  <a:pt x="20381" y="15745"/>
                  <a:pt x="26252" y="12710"/>
                  <a:pt x="26252" y="8940"/>
                </a:cubicBezTo>
                <a:cubicBezTo>
                  <a:pt x="26252" y="8807"/>
                  <a:pt x="26219" y="8707"/>
                  <a:pt x="26219" y="8573"/>
                </a:cubicBezTo>
                <a:lnTo>
                  <a:pt x="26252" y="8573"/>
                </a:lnTo>
                <a:lnTo>
                  <a:pt x="26185" y="8306"/>
                </a:lnTo>
                <a:cubicBezTo>
                  <a:pt x="26152" y="8173"/>
                  <a:pt x="26119" y="8073"/>
                  <a:pt x="26085" y="7940"/>
                </a:cubicBezTo>
                <a:lnTo>
                  <a:pt x="25618" y="5905"/>
                </a:lnTo>
                <a:cubicBezTo>
                  <a:pt x="25618" y="5805"/>
                  <a:pt x="25585" y="5738"/>
                  <a:pt x="25585" y="5638"/>
                </a:cubicBezTo>
                <a:cubicBezTo>
                  <a:pt x="24751" y="2469"/>
                  <a:pt x="19481" y="0"/>
                  <a:pt x="1310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72" name="Google Shape;1387;p37">
            <a:extLst>
              <a:ext uri="{FF2B5EF4-FFF2-40B4-BE49-F238E27FC236}">
                <a16:creationId xmlns:a16="http://schemas.microsoft.com/office/drawing/2014/main" id="{60BFE973-773E-A169-07F8-10C3118AB23C}"/>
              </a:ext>
            </a:extLst>
          </p:cNvPr>
          <p:cNvSpPr/>
          <p:nvPr/>
        </p:nvSpPr>
        <p:spPr>
          <a:xfrm>
            <a:off x="2410613" y="2394628"/>
            <a:ext cx="642375" cy="277070"/>
          </a:xfrm>
          <a:custGeom>
            <a:avLst/>
            <a:gdLst/>
            <a:ahLst/>
            <a:cxnLst/>
            <a:rect l="l" t="t" r="r" b="b"/>
            <a:pathLst>
              <a:path w="25118" h="13044" extrusionOk="0">
                <a:moveTo>
                  <a:pt x="12542" y="0"/>
                </a:moveTo>
                <a:cubicBezTo>
                  <a:pt x="5604" y="0"/>
                  <a:pt x="0" y="2936"/>
                  <a:pt x="0" y="6539"/>
                </a:cubicBezTo>
                <a:cubicBezTo>
                  <a:pt x="0" y="10141"/>
                  <a:pt x="5604" y="13043"/>
                  <a:pt x="12542" y="13043"/>
                </a:cubicBezTo>
                <a:cubicBezTo>
                  <a:pt x="19481" y="13043"/>
                  <a:pt x="25118" y="10141"/>
                  <a:pt x="25118" y="6539"/>
                </a:cubicBezTo>
                <a:cubicBezTo>
                  <a:pt x="25118" y="2903"/>
                  <a:pt x="19481" y="0"/>
                  <a:pt x="12542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73" name="Google Shape;1388;p37">
            <a:extLst>
              <a:ext uri="{FF2B5EF4-FFF2-40B4-BE49-F238E27FC236}">
                <a16:creationId xmlns:a16="http://schemas.microsoft.com/office/drawing/2014/main" id="{236A238D-3757-CCE2-8CEA-E15C6434E582}"/>
              </a:ext>
            </a:extLst>
          </p:cNvPr>
          <p:cNvSpPr/>
          <p:nvPr/>
        </p:nvSpPr>
        <p:spPr>
          <a:xfrm>
            <a:off x="2524060" y="2447170"/>
            <a:ext cx="415480" cy="179275"/>
          </a:xfrm>
          <a:custGeom>
            <a:avLst/>
            <a:gdLst/>
            <a:ahLst/>
            <a:cxnLst/>
            <a:rect l="l" t="t" r="r" b="b"/>
            <a:pathLst>
              <a:path w="16246" h="8440" extrusionOk="0">
                <a:moveTo>
                  <a:pt x="16246" y="4237"/>
                </a:moveTo>
                <a:cubicBezTo>
                  <a:pt x="16246" y="6538"/>
                  <a:pt x="12610" y="8440"/>
                  <a:pt x="8106" y="8440"/>
                </a:cubicBezTo>
                <a:cubicBezTo>
                  <a:pt x="3637" y="8440"/>
                  <a:pt x="1" y="6538"/>
                  <a:pt x="1" y="4237"/>
                </a:cubicBezTo>
                <a:cubicBezTo>
                  <a:pt x="1" y="1901"/>
                  <a:pt x="3637" y="0"/>
                  <a:pt x="8106" y="0"/>
                </a:cubicBezTo>
                <a:cubicBezTo>
                  <a:pt x="12610" y="0"/>
                  <a:pt x="16246" y="1901"/>
                  <a:pt x="16246" y="423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74" name="Google Shape;1389;p37">
            <a:extLst>
              <a:ext uri="{FF2B5EF4-FFF2-40B4-BE49-F238E27FC236}">
                <a16:creationId xmlns:a16="http://schemas.microsoft.com/office/drawing/2014/main" id="{35116496-200D-FC57-E6CC-D1C2004B08EB}"/>
              </a:ext>
            </a:extLst>
          </p:cNvPr>
          <p:cNvSpPr/>
          <p:nvPr/>
        </p:nvSpPr>
        <p:spPr>
          <a:xfrm>
            <a:off x="2595719" y="2442900"/>
            <a:ext cx="271318" cy="152363"/>
          </a:xfrm>
          <a:custGeom>
            <a:avLst/>
            <a:gdLst/>
            <a:ahLst/>
            <a:cxnLst/>
            <a:rect l="l" t="t" r="r" b="b"/>
            <a:pathLst>
              <a:path w="10609" h="7173" extrusionOk="0">
                <a:moveTo>
                  <a:pt x="10375" y="1"/>
                </a:moveTo>
                <a:lnTo>
                  <a:pt x="234" y="1"/>
                </a:lnTo>
                <a:lnTo>
                  <a:pt x="1" y="4404"/>
                </a:lnTo>
                <a:cubicBezTo>
                  <a:pt x="1" y="5939"/>
                  <a:pt x="2369" y="7173"/>
                  <a:pt x="5304" y="7173"/>
                </a:cubicBezTo>
                <a:cubicBezTo>
                  <a:pt x="8240" y="7173"/>
                  <a:pt x="10608" y="5939"/>
                  <a:pt x="10608" y="4404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75" name="Google Shape;1390;p37">
            <a:extLst>
              <a:ext uri="{FF2B5EF4-FFF2-40B4-BE49-F238E27FC236}">
                <a16:creationId xmlns:a16="http://schemas.microsoft.com/office/drawing/2014/main" id="{94052DA0-E181-A2D7-5F53-9F0BC1C02FD5}"/>
              </a:ext>
            </a:extLst>
          </p:cNvPr>
          <p:cNvSpPr/>
          <p:nvPr/>
        </p:nvSpPr>
        <p:spPr>
          <a:xfrm>
            <a:off x="2601704" y="2386930"/>
            <a:ext cx="259349" cy="111983"/>
          </a:xfrm>
          <a:custGeom>
            <a:avLst/>
            <a:gdLst/>
            <a:ahLst/>
            <a:cxnLst/>
            <a:rect l="l" t="t" r="r" b="b"/>
            <a:pathLst>
              <a:path w="10141" h="5272" extrusionOk="0">
                <a:moveTo>
                  <a:pt x="10141" y="2636"/>
                </a:moveTo>
                <a:cubicBezTo>
                  <a:pt x="10141" y="4070"/>
                  <a:pt x="7872" y="5271"/>
                  <a:pt x="5070" y="5271"/>
                </a:cubicBezTo>
                <a:cubicBezTo>
                  <a:pt x="2302" y="5271"/>
                  <a:pt x="0" y="4070"/>
                  <a:pt x="0" y="2636"/>
                </a:cubicBezTo>
                <a:cubicBezTo>
                  <a:pt x="0" y="1168"/>
                  <a:pt x="2268" y="1"/>
                  <a:pt x="5070" y="1"/>
                </a:cubicBezTo>
                <a:cubicBezTo>
                  <a:pt x="7872" y="1"/>
                  <a:pt x="10141" y="1168"/>
                  <a:pt x="10141" y="2636"/>
                </a:cubicBezTo>
                <a:close/>
              </a:path>
            </a:pathLst>
          </a:custGeom>
          <a:solidFill>
            <a:srgbClr val="D2E1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76" name="Google Shape;1391;p37">
            <a:extLst>
              <a:ext uri="{FF2B5EF4-FFF2-40B4-BE49-F238E27FC236}">
                <a16:creationId xmlns:a16="http://schemas.microsoft.com/office/drawing/2014/main" id="{5BA56FB7-CA53-8CD3-7849-C83C607F06F8}"/>
              </a:ext>
            </a:extLst>
          </p:cNvPr>
          <p:cNvSpPr/>
          <p:nvPr/>
        </p:nvSpPr>
        <p:spPr>
          <a:xfrm>
            <a:off x="2601704" y="2386930"/>
            <a:ext cx="259349" cy="111983"/>
          </a:xfrm>
          <a:custGeom>
            <a:avLst/>
            <a:gdLst/>
            <a:ahLst/>
            <a:cxnLst/>
            <a:rect l="l" t="t" r="r" b="b"/>
            <a:pathLst>
              <a:path w="10141" h="5272" extrusionOk="0">
                <a:moveTo>
                  <a:pt x="5070" y="1"/>
                </a:moveTo>
                <a:cubicBezTo>
                  <a:pt x="2268" y="1"/>
                  <a:pt x="0" y="1168"/>
                  <a:pt x="0" y="2636"/>
                </a:cubicBezTo>
                <a:cubicBezTo>
                  <a:pt x="0" y="4070"/>
                  <a:pt x="2302" y="5271"/>
                  <a:pt x="5070" y="5271"/>
                </a:cubicBezTo>
                <a:cubicBezTo>
                  <a:pt x="7872" y="5271"/>
                  <a:pt x="10141" y="4070"/>
                  <a:pt x="10141" y="2636"/>
                </a:cubicBezTo>
                <a:cubicBezTo>
                  <a:pt x="10141" y="1168"/>
                  <a:pt x="7872" y="1"/>
                  <a:pt x="5070" y="1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78" name="Google Shape;1393;p37">
            <a:extLst>
              <a:ext uri="{FF2B5EF4-FFF2-40B4-BE49-F238E27FC236}">
                <a16:creationId xmlns:a16="http://schemas.microsoft.com/office/drawing/2014/main" id="{893A9CBE-D270-EA00-429C-09569A9372F2}"/>
              </a:ext>
            </a:extLst>
          </p:cNvPr>
          <p:cNvSpPr/>
          <p:nvPr/>
        </p:nvSpPr>
        <p:spPr>
          <a:xfrm>
            <a:off x="2396112" y="3636802"/>
            <a:ext cx="671402" cy="1677859"/>
          </a:xfrm>
          <a:custGeom>
            <a:avLst/>
            <a:gdLst/>
            <a:ahLst/>
            <a:cxnLst/>
            <a:rect l="l" t="t" r="r" b="b"/>
            <a:pathLst>
              <a:path w="26253" h="78991" extrusionOk="0">
                <a:moveTo>
                  <a:pt x="0" y="1"/>
                </a:moveTo>
                <a:lnTo>
                  <a:pt x="0" y="72186"/>
                </a:lnTo>
                <a:cubicBezTo>
                  <a:pt x="0" y="75922"/>
                  <a:pt x="5871" y="78991"/>
                  <a:pt x="13109" y="78991"/>
                </a:cubicBezTo>
                <a:cubicBezTo>
                  <a:pt x="20381" y="78991"/>
                  <a:pt x="26252" y="75922"/>
                  <a:pt x="26252" y="72186"/>
                </a:cubicBezTo>
                <a:lnTo>
                  <a:pt x="26252" y="1"/>
                </a:lnTo>
                <a:cubicBezTo>
                  <a:pt x="26252" y="3770"/>
                  <a:pt x="20381" y="6839"/>
                  <a:pt x="13109" y="6839"/>
                </a:cubicBezTo>
                <a:cubicBezTo>
                  <a:pt x="5871" y="6839"/>
                  <a:pt x="0" y="3770"/>
                  <a:pt x="0" y="1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9" name="Google Shape;1395;p37">
            <a:extLst>
              <a:ext uri="{FF2B5EF4-FFF2-40B4-BE49-F238E27FC236}">
                <a16:creationId xmlns:a16="http://schemas.microsoft.com/office/drawing/2014/main" id="{92E4A0E7-6D33-644F-F0D5-ADD52CCFC0C6}"/>
              </a:ext>
            </a:extLst>
          </p:cNvPr>
          <p:cNvSpPr/>
          <p:nvPr/>
        </p:nvSpPr>
        <p:spPr>
          <a:xfrm>
            <a:off x="3328920" y="2145313"/>
            <a:ext cx="670558" cy="2156847"/>
          </a:xfrm>
          <a:custGeom>
            <a:avLst/>
            <a:gdLst/>
            <a:ahLst/>
            <a:cxnLst/>
            <a:rect l="l" t="t" r="r" b="b"/>
            <a:pathLst>
              <a:path w="26220" h="101541" extrusionOk="0">
                <a:moveTo>
                  <a:pt x="1" y="1"/>
                </a:moveTo>
                <a:lnTo>
                  <a:pt x="1" y="101540"/>
                </a:lnTo>
                <a:lnTo>
                  <a:pt x="26219" y="101540"/>
                </a:lnTo>
                <a:lnTo>
                  <a:pt x="2621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0" name="Google Shape;1396;p37">
            <a:extLst>
              <a:ext uri="{FF2B5EF4-FFF2-40B4-BE49-F238E27FC236}">
                <a16:creationId xmlns:a16="http://schemas.microsoft.com/office/drawing/2014/main" id="{1A0BDBD7-C0E4-C08E-CBE3-1ECEE5AA2FDB}"/>
              </a:ext>
            </a:extLst>
          </p:cNvPr>
          <p:cNvSpPr/>
          <p:nvPr/>
        </p:nvSpPr>
        <p:spPr>
          <a:xfrm>
            <a:off x="3328920" y="1955439"/>
            <a:ext cx="670558" cy="334442"/>
          </a:xfrm>
          <a:custGeom>
            <a:avLst/>
            <a:gdLst/>
            <a:ahLst/>
            <a:cxnLst/>
            <a:rect l="l" t="t" r="r" b="b"/>
            <a:pathLst>
              <a:path w="26220" h="15745" extrusionOk="0">
                <a:moveTo>
                  <a:pt x="26219" y="8573"/>
                </a:moveTo>
                <a:lnTo>
                  <a:pt x="26153" y="8306"/>
                </a:lnTo>
                <a:cubicBezTo>
                  <a:pt x="26153" y="8173"/>
                  <a:pt x="26119" y="8073"/>
                  <a:pt x="26086" y="7939"/>
                </a:cubicBezTo>
                <a:lnTo>
                  <a:pt x="25619" y="5904"/>
                </a:lnTo>
                <a:cubicBezTo>
                  <a:pt x="25586" y="5804"/>
                  <a:pt x="25586" y="5738"/>
                  <a:pt x="25552" y="5638"/>
                </a:cubicBezTo>
                <a:lnTo>
                  <a:pt x="25552" y="5638"/>
                </a:lnTo>
                <a:lnTo>
                  <a:pt x="25552" y="5638"/>
                </a:lnTo>
                <a:cubicBezTo>
                  <a:pt x="24752" y="2469"/>
                  <a:pt x="19481" y="0"/>
                  <a:pt x="13110" y="0"/>
                </a:cubicBezTo>
                <a:cubicBezTo>
                  <a:pt x="6739" y="0"/>
                  <a:pt x="1502" y="2469"/>
                  <a:pt x="668" y="5638"/>
                </a:cubicBezTo>
                <a:lnTo>
                  <a:pt x="668" y="5638"/>
                </a:lnTo>
                <a:lnTo>
                  <a:pt x="634" y="5771"/>
                </a:lnTo>
                <a:cubicBezTo>
                  <a:pt x="634" y="5804"/>
                  <a:pt x="601" y="5838"/>
                  <a:pt x="601" y="5871"/>
                </a:cubicBezTo>
                <a:lnTo>
                  <a:pt x="167" y="7873"/>
                </a:lnTo>
                <a:cubicBezTo>
                  <a:pt x="101" y="8039"/>
                  <a:pt x="67" y="8206"/>
                  <a:pt x="34" y="8406"/>
                </a:cubicBezTo>
                <a:lnTo>
                  <a:pt x="34" y="8406"/>
                </a:lnTo>
                <a:lnTo>
                  <a:pt x="34" y="8406"/>
                </a:lnTo>
                <a:cubicBezTo>
                  <a:pt x="1" y="8573"/>
                  <a:pt x="1" y="8773"/>
                  <a:pt x="1" y="8940"/>
                </a:cubicBezTo>
                <a:cubicBezTo>
                  <a:pt x="1" y="12709"/>
                  <a:pt x="5872" y="15745"/>
                  <a:pt x="13110" y="15745"/>
                </a:cubicBezTo>
                <a:cubicBezTo>
                  <a:pt x="20349" y="15745"/>
                  <a:pt x="26219" y="12709"/>
                  <a:pt x="26219" y="8940"/>
                </a:cubicBezTo>
                <a:cubicBezTo>
                  <a:pt x="26219" y="8807"/>
                  <a:pt x="26219" y="8706"/>
                  <a:pt x="26219" y="8573"/>
                </a:cubicBezTo>
                <a:close/>
              </a:path>
            </a:pathLst>
          </a:custGeom>
          <a:solidFill>
            <a:srgbClr val="D8C33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1" name="Google Shape;1397;p37">
            <a:extLst>
              <a:ext uri="{FF2B5EF4-FFF2-40B4-BE49-F238E27FC236}">
                <a16:creationId xmlns:a16="http://schemas.microsoft.com/office/drawing/2014/main" id="{25326B31-CD0C-F3D6-8E5B-C30A73429F86}"/>
              </a:ext>
            </a:extLst>
          </p:cNvPr>
          <p:cNvSpPr/>
          <p:nvPr/>
        </p:nvSpPr>
        <p:spPr>
          <a:xfrm>
            <a:off x="3328920" y="1955439"/>
            <a:ext cx="670558" cy="334442"/>
          </a:xfrm>
          <a:custGeom>
            <a:avLst/>
            <a:gdLst/>
            <a:ahLst/>
            <a:cxnLst/>
            <a:rect l="l" t="t" r="r" b="b"/>
            <a:pathLst>
              <a:path w="26220" h="15745" extrusionOk="0">
                <a:moveTo>
                  <a:pt x="13110" y="0"/>
                </a:moveTo>
                <a:cubicBezTo>
                  <a:pt x="6739" y="0"/>
                  <a:pt x="1502" y="2469"/>
                  <a:pt x="668" y="5638"/>
                </a:cubicBezTo>
                <a:lnTo>
                  <a:pt x="634" y="5771"/>
                </a:lnTo>
                <a:cubicBezTo>
                  <a:pt x="634" y="5804"/>
                  <a:pt x="601" y="5838"/>
                  <a:pt x="601" y="5871"/>
                </a:cubicBezTo>
                <a:lnTo>
                  <a:pt x="167" y="7873"/>
                </a:lnTo>
                <a:cubicBezTo>
                  <a:pt x="101" y="8039"/>
                  <a:pt x="67" y="8206"/>
                  <a:pt x="34" y="8406"/>
                </a:cubicBezTo>
                <a:cubicBezTo>
                  <a:pt x="1" y="8573"/>
                  <a:pt x="1" y="8773"/>
                  <a:pt x="1" y="8940"/>
                </a:cubicBezTo>
                <a:cubicBezTo>
                  <a:pt x="1" y="12709"/>
                  <a:pt x="5872" y="15745"/>
                  <a:pt x="13110" y="15745"/>
                </a:cubicBezTo>
                <a:cubicBezTo>
                  <a:pt x="20349" y="15745"/>
                  <a:pt x="26219" y="12709"/>
                  <a:pt x="26219" y="8940"/>
                </a:cubicBezTo>
                <a:cubicBezTo>
                  <a:pt x="26219" y="8807"/>
                  <a:pt x="26219" y="8706"/>
                  <a:pt x="26219" y="8573"/>
                </a:cubicBezTo>
                <a:lnTo>
                  <a:pt x="26153" y="8306"/>
                </a:lnTo>
                <a:cubicBezTo>
                  <a:pt x="26153" y="8173"/>
                  <a:pt x="26119" y="8073"/>
                  <a:pt x="26086" y="7939"/>
                </a:cubicBezTo>
                <a:lnTo>
                  <a:pt x="25619" y="5904"/>
                </a:lnTo>
                <a:cubicBezTo>
                  <a:pt x="25586" y="5804"/>
                  <a:pt x="25586" y="5738"/>
                  <a:pt x="25552" y="5638"/>
                </a:cubicBezTo>
                <a:cubicBezTo>
                  <a:pt x="24752" y="2469"/>
                  <a:pt x="19481" y="0"/>
                  <a:pt x="1311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2" name="Google Shape;1398;p37">
            <a:extLst>
              <a:ext uri="{FF2B5EF4-FFF2-40B4-BE49-F238E27FC236}">
                <a16:creationId xmlns:a16="http://schemas.microsoft.com/office/drawing/2014/main" id="{FD5CC86D-EE2E-A04B-F11A-5CE11CFC2CFB}"/>
              </a:ext>
            </a:extLst>
          </p:cNvPr>
          <p:cNvSpPr/>
          <p:nvPr/>
        </p:nvSpPr>
        <p:spPr>
          <a:xfrm>
            <a:off x="3342577" y="1951794"/>
            <a:ext cx="643245" cy="277048"/>
          </a:xfrm>
          <a:custGeom>
            <a:avLst/>
            <a:gdLst/>
            <a:ahLst/>
            <a:cxnLst/>
            <a:rect l="l" t="t" r="r" b="b"/>
            <a:pathLst>
              <a:path w="25152" h="13043" extrusionOk="0">
                <a:moveTo>
                  <a:pt x="12576" y="0"/>
                </a:moveTo>
                <a:cubicBezTo>
                  <a:pt x="5638" y="0"/>
                  <a:pt x="0" y="2936"/>
                  <a:pt x="0" y="6538"/>
                </a:cubicBezTo>
                <a:cubicBezTo>
                  <a:pt x="0" y="10141"/>
                  <a:pt x="5638" y="13043"/>
                  <a:pt x="12576" y="13043"/>
                </a:cubicBezTo>
                <a:cubicBezTo>
                  <a:pt x="19514" y="13043"/>
                  <a:pt x="25152" y="10141"/>
                  <a:pt x="25152" y="6538"/>
                </a:cubicBezTo>
                <a:cubicBezTo>
                  <a:pt x="25152" y="2902"/>
                  <a:pt x="19514" y="0"/>
                  <a:pt x="12576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3" name="Google Shape;1399;p37">
            <a:extLst>
              <a:ext uri="{FF2B5EF4-FFF2-40B4-BE49-F238E27FC236}">
                <a16:creationId xmlns:a16="http://schemas.microsoft.com/office/drawing/2014/main" id="{A684DEF9-CE2D-EA0D-2809-F749C0184C84}"/>
              </a:ext>
            </a:extLst>
          </p:cNvPr>
          <p:cNvSpPr/>
          <p:nvPr/>
        </p:nvSpPr>
        <p:spPr>
          <a:xfrm>
            <a:off x="3456894" y="2004315"/>
            <a:ext cx="415480" cy="179296"/>
          </a:xfrm>
          <a:custGeom>
            <a:avLst/>
            <a:gdLst/>
            <a:ahLst/>
            <a:cxnLst/>
            <a:rect l="l" t="t" r="r" b="b"/>
            <a:pathLst>
              <a:path w="16246" h="8441" extrusionOk="0">
                <a:moveTo>
                  <a:pt x="16245" y="4237"/>
                </a:moveTo>
                <a:cubicBezTo>
                  <a:pt x="16245" y="6539"/>
                  <a:pt x="12609" y="8440"/>
                  <a:pt x="8106" y="8440"/>
                </a:cubicBezTo>
                <a:cubicBezTo>
                  <a:pt x="3636" y="8440"/>
                  <a:pt x="0" y="6539"/>
                  <a:pt x="0" y="4237"/>
                </a:cubicBezTo>
                <a:cubicBezTo>
                  <a:pt x="0" y="1902"/>
                  <a:pt x="3636" y="1"/>
                  <a:pt x="8106" y="1"/>
                </a:cubicBezTo>
                <a:cubicBezTo>
                  <a:pt x="12576" y="1"/>
                  <a:pt x="16245" y="1902"/>
                  <a:pt x="16245" y="423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4" name="Google Shape;1400;p37">
            <a:extLst>
              <a:ext uri="{FF2B5EF4-FFF2-40B4-BE49-F238E27FC236}">
                <a16:creationId xmlns:a16="http://schemas.microsoft.com/office/drawing/2014/main" id="{927DA4DA-CAD5-A562-1FAA-6C40E77B0440}"/>
              </a:ext>
            </a:extLst>
          </p:cNvPr>
          <p:cNvSpPr/>
          <p:nvPr/>
        </p:nvSpPr>
        <p:spPr>
          <a:xfrm>
            <a:off x="3528553" y="2000066"/>
            <a:ext cx="271292" cy="152363"/>
          </a:xfrm>
          <a:custGeom>
            <a:avLst/>
            <a:gdLst/>
            <a:ahLst/>
            <a:cxnLst/>
            <a:rect l="l" t="t" r="r" b="b"/>
            <a:pathLst>
              <a:path w="10608" h="7173" extrusionOk="0">
                <a:moveTo>
                  <a:pt x="10374" y="1"/>
                </a:moveTo>
                <a:lnTo>
                  <a:pt x="234" y="1"/>
                </a:lnTo>
                <a:lnTo>
                  <a:pt x="0" y="4404"/>
                </a:lnTo>
                <a:cubicBezTo>
                  <a:pt x="0" y="5938"/>
                  <a:pt x="2369" y="7173"/>
                  <a:pt x="5304" y="7173"/>
                </a:cubicBezTo>
                <a:cubicBezTo>
                  <a:pt x="8239" y="7173"/>
                  <a:pt x="10608" y="5938"/>
                  <a:pt x="10608" y="4404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5" name="Google Shape;1401;p37">
            <a:extLst>
              <a:ext uri="{FF2B5EF4-FFF2-40B4-BE49-F238E27FC236}">
                <a16:creationId xmlns:a16="http://schemas.microsoft.com/office/drawing/2014/main" id="{98A4DE41-BBB1-AD4D-D396-06DCF0E2AE7C}"/>
              </a:ext>
            </a:extLst>
          </p:cNvPr>
          <p:cNvSpPr/>
          <p:nvPr/>
        </p:nvSpPr>
        <p:spPr>
          <a:xfrm>
            <a:off x="3534512" y="1944096"/>
            <a:ext cx="259374" cy="111962"/>
          </a:xfrm>
          <a:custGeom>
            <a:avLst/>
            <a:gdLst/>
            <a:ahLst/>
            <a:cxnLst/>
            <a:rect l="l" t="t" r="r" b="b"/>
            <a:pathLst>
              <a:path w="10142" h="5271" extrusionOk="0">
                <a:moveTo>
                  <a:pt x="10141" y="2636"/>
                </a:moveTo>
                <a:cubicBezTo>
                  <a:pt x="10141" y="4070"/>
                  <a:pt x="7873" y="5271"/>
                  <a:pt x="5071" y="5271"/>
                </a:cubicBezTo>
                <a:cubicBezTo>
                  <a:pt x="2269" y="5271"/>
                  <a:pt x="1" y="4070"/>
                  <a:pt x="1" y="2636"/>
                </a:cubicBezTo>
                <a:cubicBezTo>
                  <a:pt x="1" y="1168"/>
                  <a:pt x="2269" y="1"/>
                  <a:pt x="5071" y="1"/>
                </a:cubicBezTo>
                <a:cubicBezTo>
                  <a:pt x="7873" y="1"/>
                  <a:pt x="10141" y="1168"/>
                  <a:pt x="10141" y="2636"/>
                </a:cubicBezTo>
                <a:close/>
              </a:path>
            </a:pathLst>
          </a:custGeom>
          <a:solidFill>
            <a:srgbClr val="D2E1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6" name="Google Shape;1402;p37">
            <a:extLst>
              <a:ext uri="{FF2B5EF4-FFF2-40B4-BE49-F238E27FC236}">
                <a16:creationId xmlns:a16="http://schemas.microsoft.com/office/drawing/2014/main" id="{493FDE81-B89F-53CF-8CD8-49B61C95F932}"/>
              </a:ext>
            </a:extLst>
          </p:cNvPr>
          <p:cNvSpPr/>
          <p:nvPr/>
        </p:nvSpPr>
        <p:spPr>
          <a:xfrm>
            <a:off x="3534512" y="1944096"/>
            <a:ext cx="259374" cy="111962"/>
          </a:xfrm>
          <a:custGeom>
            <a:avLst/>
            <a:gdLst/>
            <a:ahLst/>
            <a:cxnLst/>
            <a:rect l="l" t="t" r="r" b="b"/>
            <a:pathLst>
              <a:path w="10142" h="5271" extrusionOk="0">
                <a:moveTo>
                  <a:pt x="5071" y="1"/>
                </a:moveTo>
                <a:cubicBezTo>
                  <a:pt x="2269" y="1"/>
                  <a:pt x="1" y="1168"/>
                  <a:pt x="1" y="2636"/>
                </a:cubicBezTo>
                <a:cubicBezTo>
                  <a:pt x="1" y="4070"/>
                  <a:pt x="2269" y="5271"/>
                  <a:pt x="5071" y="5271"/>
                </a:cubicBezTo>
                <a:cubicBezTo>
                  <a:pt x="7873" y="5271"/>
                  <a:pt x="10141" y="4070"/>
                  <a:pt x="10141" y="2636"/>
                </a:cubicBezTo>
                <a:cubicBezTo>
                  <a:pt x="10141" y="1168"/>
                  <a:pt x="7873" y="1"/>
                  <a:pt x="5071" y="1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68" name="Google Shape;1404;p37">
            <a:extLst>
              <a:ext uri="{FF2B5EF4-FFF2-40B4-BE49-F238E27FC236}">
                <a16:creationId xmlns:a16="http://schemas.microsoft.com/office/drawing/2014/main" id="{438DB3E7-DC93-23D4-C3B2-39423C6C5FA8}"/>
              </a:ext>
            </a:extLst>
          </p:cNvPr>
          <p:cNvSpPr/>
          <p:nvPr/>
        </p:nvSpPr>
        <p:spPr>
          <a:xfrm>
            <a:off x="3328920" y="3192544"/>
            <a:ext cx="670558" cy="2120716"/>
          </a:xfrm>
          <a:custGeom>
            <a:avLst/>
            <a:gdLst/>
            <a:ahLst/>
            <a:cxnLst/>
            <a:rect l="l" t="t" r="r" b="b"/>
            <a:pathLst>
              <a:path w="26220" h="99840" extrusionOk="0">
                <a:moveTo>
                  <a:pt x="1" y="1"/>
                </a:moveTo>
                <a:lnTo>
                  <a:pt x="1" y="93001"/>
                </a:lnTo>
                <a:cubicBezTo>
                  <a:pt x="1" y="96770"/>
                  <a:pt x="5872" y="99839"/>
                  <a:pt x="13110" y="99839"/>
                </a:cubicBezTo>
                <a:cubicBezTo>
                  <a:pt x="20349" y="99839"/>
                  <a:pt x="26219" y="96770"/>
                  <a:pt x="26219" y="93001"/>
                </a:cubicBezTo>
                <a:lnTo>
                  <a:pt x="26219" y="1"/>
                </a:lnTo>
                <a:cubicBezTo>
                  <a:pt x="26219" y="3770"/>
                  <a:pt x="20349" y="6806"/>
                  <a:pt x="13110" y="6806"/>
                </a:cubicBezTo>
                <a:cubicBezTo>
                  <a:pt x="5872" y="6806"/>
                  <a:pt x="1" y="3770"/>
                  <a:pt x="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49" name="Google Shape;1406;p37">
            <a:extLst>
              <a:ext uri="{FF2B5EF4-FFF2-40B4-BE49-F238E27FC236}">
                <a16:creationId xmlns:a16="http://schemas.microsoft.com/office/drawing/2014/main" id="{ECB0C4ED-4CE9-B6FF-A977-8C8A2AC6EF3B}"/>
              </a:ext>
            </a:extLst>
          </p:cNvPr>
          <p:cNvSpPr/>
          <p:nvPr/>
        </p:nvSpPr>
        <p:spPr>
          <a:xfrm>
            <a:off x="5192707" y="3920945"/>
            <a:ext cx="670558" cy="1248469"/>
          </a:xfrm>
          <a:custGeom>
            <a:avLst/>
            <a:gdLst/>
            <a:ahLst/>
            <a:cxnLst/>
            <a:rect l="l" t="t" r="r" b="b"/>
            <a:pathLst>
              <a:path w="26220" h="58776" extrusionOk="0">
                <a:moveTo>
                  <a:pt x="1" y="0"/>
                </a:moveTo>
                <a:lnTo>
                  <a:pt x="26220" y="0"/>
                </a:lnTo>
                <a:lnTo>
                  <a:pt x="26220" y="58776"/>
                </a:lnTo>
                <a:lnTo>
                  <a:pt x="1" y="587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0" name="Google Shape;1407;p37">
            <a:extLst>
              <a:ext uri="{FF2B5EF4-FFF2-40B4-BE49-F238E27FC236}">
                <a16:creationId xmlns:a16="http://schemas.microsoft.com/office/drawing/2014/main" id="{A89325DB-98C6-1E46-F819-7D44CC9BD443}"/>
              </a:ext>
            </a:extLst>
          </p:cNvPr>
          <p:cNvSpPr/>
          <p:nvPr/>
        </p:nvSpPr>
        <p:spPr>
          <a:xfrm>
            <a:off x="5192707" y="3730348"/>
            <a:ext cx="671402" cy="335143"/>
          </a:xfrm>
          <a:custGeom>
            <a:avLst/>
            <a:gdLst/>
            <a:ahLst/>
            <a:cxnLst/>
            <a:rect l="l" t="t" r="r" b="b"/>
            <a:pathLst>
              <a:path w="26253" h="15778" extrusionOk="0">
                <a:moveTo>
                  <a:pt x="26220" y="8573"/>
                </a:moveTo>
                <a:lnTo>
                  <a:pt x="26186" y="8339"/>
                </a:lnTo>
                <a:cubicBezTo>
                  <a:pt x="26153" y="8206"/>
                  <a:pt x="26120" y="8072"/>
                  <a:pt x="26086" y="7972"/>
                </a:cubicBezTo>
                <a:lnTo>
                  <a:pt x="25619" y="5904"/>
                </a:lnTo>
                <a:cubicBezTo>
                  <a:pt x="25619" y="5838"/>
                  <a:pt x="25586" y="5737"/>
                  <a:pt x="25586" y="5671"/>
                </a:cubicBezTo>
                <a:lnTo>
                  <a:pt x="25586" y="5671"/>
                </a:lnTo>
                <a:lnTo>
                  <a:pt x="25586" y="5671"/>
                </a:lnTo>
                <a:cubicBezTo>
                  <a:pt x="24752" y="2468"/>
                  <a:pt x="19481" y="0"/>
                  <a:pt x="13110" y="0"/>
                </a:cubicBezTo>
                <a:cubicBezTo>
                  <a:pt x="6739" y="0"/>
                  <a:pt x="1502" y="2468"/>
                  <a:pt x="668" y="5671"/>
                </a:cubicBezTo>
                <a:lnTo>
                  <a:pt x="668" y="5671"/>
                </a:lnTo>
                <a:lnTo>
                  <a:pt x="635" y="5771"/>
                </a:lnTo>
                <a:cubicBezTo>
                  <a:pt x="635" y="5804"/>
                  <a:pt x="635" y="5871"/>
                  <a:pt x="635" y="5904"/>
                </a:cubicBezTo>
                <a:lnTo>
                  <a:pt x="168" y="7872"/>
                </a:lnTo>
                <a:cubicBezTo>
                  <a:pt x="134" y="8072"/>
                  <a:pt x="68" y="8239"/>
                  <a:pt x="68" y="8406"/>
                </a:cubicBezTo>
                <a:lnTo>
                  <a:pt x="68" y="8439"/>
                </a:lnTo>
                <a:lnTo>
                  <a:pt x="68" y="8439"/>
                </a:lnTo>
                <a:cubicBezTo>
                  <a:pt x="34" y="8606"/>
                  <a:pt x="1" y="8773"/>
                  <a:pt x="1" y="8973"/>
                </a:cubicBezTo>
                <a:cubicBezTo>
                  <a:pt x="1" y="12709"/>
                  <a:pt x="5872" y="15778"/>
                  <a:pt x="13110" y="15778"/>
                </a:cubicBezTo>
                <a:cubicBezTo>
                  <a:pt x="20382" y="15778"/>
                  <a:pt x="26253" y="12743"/>
                  <a:pt x="26253" y="8973"/>
                </a:cubicBezTo>
                <a:cubicBezTo>
                  <a:pt x="26253" y="8840"/>
                  <a:pt x="26253" y="8706"/>
                  <a:pt x="26220" y="8606"/>
                </a:cubicBezTo>
                <a:close/>
              </a:path>
            </a:pathLst>
          </a:custGeom>
          <a:solidFill>
            <a:srgbClr val="F272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1" name="Google Shape;1408;p37">
            <a:extLst>
              <a:ext uri="{FF2B5EF4-FFF2-40B4-BE49-F238E27FC236}">
                <a16:creationId xmlns:a16="http://schemas.microsoft.com/office/drawing/2014/main" id="{2F7AC295-896D-A7AE-1605-BDE9EF5EB504}"/>
              </a:ext>
            </a:extLst>
          </p:cNvPr>
          <p:cNvSpPr/>
          <p:nvPr/>
        </p:nvSpPr>
        <p:spPr>
          <a:xfrm>
            <a:off x="5192707" y="3730348"/>
            <a:ext cx="671402" cy="335143"/>
          </a:xfrm>
          <a:custGeom>
            <a:avLst/>
            <a:gdLst/>
            <a:ahLst/>
            <a:cxnLst/>
            <a:rect l="l" t="t" r="r" b="b"/>
            <a:pathLst>
              <a:path w="26253" h="15778" extrusionOk="0">
                <a:moveTo>
                  <a:pt x="13110" y="0"/>
                </a:moveTo>
                <a:cubicBezTo>
                  <a:pt x="6739" y="0"/>
                  <a:pt x="1502" y="2468"/>
                  <a:pt x="668" y="5671"/>
                </a:cubicBezTo>
                <a:lnTo>
                  <a:pt x="635" y="5771"/>
                </a:lnTo>
                <a:cubicBezTo>
                  <a:pt x="635" y="5804"/>
                  <a:pt x="635" y="5871"/>
                  <a:pt x="635" y="5904"/>
                </a:cubicBezTo>
                <a:lnTo>
                  <a:pt x="168" y="7872"/>
                </a:lnTo>
                <a:cubicBezTo>
                  <a:pt x="134" y="8072"/>
                  <a:pt x="68" y="8239"/>
                  <a:pt x="68" y="8406"/>
                </a:cubicBezTo>
                <a:lnTo>
                  <a:pt x="68" y="8439"/>
                </a:lnTo>
                <a:cubicBezTo>
                  <a:pt x="34" y="8606"/>
                  <a:pt x="1" y="8773"/>
                  <a:pt x="1" y="8973"/>
                </a:cubicBezTo>
                <a:cubicBezTo>
                  <a:pt x="1" y="12709"/>
                  <a:pt x="5872" y="15778"/>
                  <a:pt x="13110" y="15778"/>
                </a:cubicBezTo>
                <a:cubicBezTo>
                  <a:pt x="20382" y="15778"/>
                  <a:pt x="26253" y="12743"/>
                  <a:pt x="26253" y="8973"/>
                </a:cubicBezTo>
                <a:cubicBezTo>
                  <a:pt x="26253" y="8840"/>
                  <a:pt x="26253" y="8706"/>
                  <a:pt x="26220" y="8606"/>
                </a:cubicBezTo>
                <a:lnTo>
                  <a:pt x="26220" y="8573"/>
                </a:lnTo>
                <a:lnTo>
                  <a:pt x="26186" y="8339"/>
                </a:lnTo>
                <a:cubicBezTo>
                  <a:pt x="26153" y="8206"/>
                  <a:pt x="26120" y="8072"/>
                  <a:pt x="26086" y="7972"/>
                </a:cubicBezTo>
                <a:lnTo>
                  <a:pt x="25619" y="5904"/>
                </a:lnTo>
                <a:cubicBezTo>
                  <a:pt x="25619" y="5838"/>
                  <a:pt x="25586" y="5737"/>
                  <a:pt x="25586" y="5671"/>
                </a:cubicBezTo>
                <a:cubicBezTo>
                  <a:pt x="24752" y="2468"/>
                  <a:pt x="19481" y="0"/>
                  <a:pt x="1311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2" name="Google Shape;1409;p37">
            <a:extLst>
              <a:ext uri="{FF2B5EF4-FFF2-40B4-BE49-F238E27FC236}">
                <a16:creationId xmlns:a16="http://schemas.microsoft.com/office/drawing/2014/main" id="{7A79C810-F121-E98E-012B-414D14D118BB}"/>
              </a:ext>
            </a:extLst>
          </p:cNvPr>
          <p:cNvSpPr/>
          <p:nvPr/>
        </p:nvSpPr>
        <p:spPr>
          <a:xfrm>
            <a:off x="5206364" y="3727404"/>
            <a:ext cx="643245" cy="277069"/>
          </a:xfrm>
          <a:custGeom>
            <a:avLst/>
            <a:gdLst/>
            <a:ahLst/>
            <a:cxnLst/>
            <a:rect l="l" t="t" r="r" b="b"/>
            <a:pathLst>
              <a:path w="25152" h="13044" extrusionOk="0">
                <a:moveTo>
                  <a:pt x="12576" y="0"/>
                </a:moveTo>
                <a:cubicBezTo>
                  <a:pt x="5638" y="0"/>
                  <a:pt x="1" y="2902"/>
                  <a:pt x="1" y="6505"/>
                </a:cubicBezTo>
                <a:cubicBezTo>
                  <a:pt x="1" y="10108"/>
                  <a:pt x="5638" y="13043"/>
                  <a:pt x="12576" y="13043"/>
                </a:cubicBezTo>
                <a:cubicBezTo>
                  <a:pt x="19515" y="13043"/>
                  <a:pt x="25152" y="10108"/>
                  <a:pt x="25152" y="6505"/>
                </a:cubicBezTo>
                <a:cubicBezTo>
                  <a:pt x="25152" y="2902"/>
                  <a:pt x="19515" y="0"/>
                  <a:pt x="12576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3" name="Google Shape;1410;p37">
            <a:extLst>
              <a:ext uri="{FF2B5EF4-FFF2-40B4-BE49-F238E27FC236}">
                <a16:creationId xmlns:a16="http://schemas.microsoft.com/office/drawing/2014/main" id="{8B8B2C93-169D-B257-E9E1-91DE6D8C1A8D}"/>
              </a:ext>
            </a:extLst>
          </p:cNvPr>
          <p:cNvSpPr/>
          <p:nvPr/>
        </p:nvSpPr>
        <p:spPr>
          <a:xfrm>
            <a:off x="5320681" y="3779946"/>
            <a:ext cx="415480" cy="179275"/>
          </a:xfrm>
          <a:custGeom>
            <a:avLst/>
            <a:gdLst/>
            <a:ahLst/>
            <a:cxnLst/>
            <a:rect l="l" t="t" r="r" b="b"/>
            <a:pathLst>
              <a:path w="16246" h="8440" extrusionOk="0">
                <a:moveTo>
                  <a:pt x="16245" y="4203"/>
                </a:moveTo>
                <a:cubicBezTo>
                  <a:pt x="16245" y="6538"/>
                  <a:pt x="12609" y="8439"/>
                  <a:pt x="8106" y="8439"/>
                </a:cubicBezTo>
                <a:cubicBezTo>
                  <a:pt x="3636" y="8439"/>
                  <a:pt x="0" y="6538"/>
                  <a:pt x="0" y="4203"/>
                </a:cubicBezTo>
                <a:cubicBezTo>
                  <a:pt x="0" y="1868"/>
                  <a:pt x="3636" y="0"/>
                  <a:pt x="8106" y="0"/>
                </a:cubicBezTo>
                <a:cubicBezTo>
                  <a:pt x="12609" y="0"/>
                  <a:pt x="16245" y="1868"/>
                  <a:pt x="16245" y="420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4" name="Google Shape;1411;p37">
            <a:extLst>
              <a:ext uri="{FF2B5EF4-FFF2-40B4-BE49-F238E27FC236}">
                <a16:creationId xmlns:a16="http://schemas.microsoft.com/office/drawing/2014/main" id="{751FF9E2-748A-4E17-C216-8766241A9DD0}"/>
              </a:ext>
            </a:extLst>
          </p:cNvPr>
          <p:cNvSpPr/>
          <p:nvPr/>
        </p:nvSpPr>
        <p:spPr>
          <a:xfrm>
            <a:off x="5392340" y="3775676"/>
            <a:ext cx="271292" cy="152363"/>
          </a:xfrm>
          <a:custGeom>
            <a:avLst/>
            <a:gdLst/>
            <a:ahLst/>
            <a:cxnLst/>
            <a:rect l="l" t="t" r="r" b="b"/>
            <a:pathLst>
              <a:path w="10608" h="7173" extrusionOk="0">
                <a:moveTo>
                  <a:pt x="10375" y="1"/>
                </a:moveTo>
                <a:lnTo>
                  <a:pt x="234" y="1"/>
                </a:lnTo>
                <a:lnTo>
                  <a:pt x="0" y="4404"/>
                </a:lnTo>
                <a:cubicBezTo>
                  <a:pt x="0" y="5938"/>
                  <a:pt x="2369" y="7173"/>
                  <a:pt x="5304" y="7173"/>
                </a:cubicBezTo>
                <a:cubicBezTo>
                  <a:pt x="8240" y="7173"/>
                  <a:pt x="10608" y="5938"/>
                  <a:pt x="10608" y="4404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5" name="Google Shape;1412;p37">
            <a:extLst>
              <a:ext uri="{FF2B5EF4-FFF2-40B4-BE49-F238E27FC236}">
                <a16:creationId xmlns:a16="http://schemas.microsoft.com/office/drawing/2014/main" id="{55675253-4B44-4A61-BD70-AB23B0E679AE}"/>
              </a:ext>
            </a:extLst>
          </p:cNvPr>
          <p:cNvSpPr/>
          <p:nvPr/>
        </p:nvSpPr>
        <p:spPr>
          <a:xfrm>
            <a:off x="5398299" y="3719706"/>
            <a:ext cx="259375" cy="111261"/>
          </a:xfrm>
          <a:custGeom>
            <a:avLst/>
            <a:gdLst/>
            <a:ahLst/>
            <a:cxnLst/>
            <a:rect l="l" t="t" r="r" b="b"/>
            <a:pathLst>
              <a:path w="10142" h="5238" extrusionOk="0">
                <a:moveTo>
                  <a:pt x="10142" y="2636"/>
                </a:moveTo>
                <a:cubicBezTo>
                  <a:pt x="10142" y="4070"/>
                  <a:pt x="7873" y="5238"/>
                  <a:pt x="5071" y="5238"/>
                </a:cubicBezTo>
                <a:cubicBezTo>
                  <a:pt x="2269" y="5238"/>
                  <a:pt x="1" y="4070"/>
                  <a:pt x="1" y="2636"/>
                </a:cubicBezTo>
                <a:cubicBezTo>
                  <a:pt x="1" y="1168"/>
                  <a:pt x="2269" y="1"/>
                  <a:pt x="5071" y="1"/>
                </a:cubicBezTo>
                <a:cubicBezTo>
                  <a:pt x="7873" y="1"/>
                  <a:pt x="10142" y="1168"/>
                  <a:pt x="10142" y="2636"/>
                </a:cubicBezTo>
                <a:close/>
              </a:path>
            </a:pathLst>
          </a:custGeom>
          <a:solidFill>
            <a:srgbClr val="D2E19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6" name="Google Shape;1413;p37">
            <a:extLst>
              <a:ext uri="{FF2B5EF4-FFF2-40B4-BE49-F238E27FC236}">
                <a16:creationId xmlns:a16="http://schemas.microsoft.com/office/drawing/2014/main" id="{57E4E076-D1EF-F3FA-2593-CC2A68A566D9}"/>
              </a:ext>
            </a:extLst>
          </p:cNvPr>
          <p:cNvSpPr/>
          <p:nvPr/>
        </p:nvSpPr>
        <p:spPr>
          <a:xfrm>
            <a:off x="5398299" y="3719706"/>
            <a:ext cx="259375" cy="111261"/>
          </a:xfrm>
          <a:custGeom>
            <a:avLst/>
            <a:gdLst/>
            <a:ahLst/>
            <a:cxnLst/>
            <a:rect l="l" t="t" r="r" b="b"/>
            <a:pathLst>
              <a:path w="10142" h="5238" extrusionOk="0">
                <a:moveTo>
                  <a:pt x="5071" y="1"/>
                </a:moveTo>
                <a:cubicBezTo>
                  <a:pt x="2269" y="1"/>
                  <a:pt x="1" y="1168"/>
                  <a:pt x="1" y="2636"/>
                </a:cubicBezTo>
                <a:cubicBezTo>
                  <a:pt x="1" y="4070"/>
                  <a:pt x="2269" y="5238"/>
                  <a:pt x="5071" y="5238"/>
                </a:cubicBezTo>
                <a:cubicBezTo>
                  <a:pt x="7873" y="5238"/>
                  <a:pt x="10142" y="4070"/>
                  <a:pt x="10142" y="2636"/>
                </a:cubicBezTo>
                <a:cubicBezTo>
                  <a:pt x="10142" y="1168"/>
                  <a:pt x="7873" y="1"/>
                  <a:pt x="5071" y="1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8" name="Google Shape;1415;p37">
            <a:extLst>
              <a:ext uri="{FF2B5EF4-FFF2-40B4-BE49-F238E27FC236}">
                <a16:creationId xmlns:a16="http://schemas.microsoft.com/office/drawing/2014/main" id="{475F786F-275D-6338-E4C1-800C772FF760}"/>
              </a:ext>
            </a:extLst>
          </p:cNvPr>
          <p:cNvSpPr/>
          <p:nvPr/>
        </p:nvSpPr>
        <p:spPr>
          <a:xfrm>
            <a:off x="5192707" y="4973125"/>
            <a:ext cx="670558" cy="340835"/>
          </a:xfrm>
          <a:custGeom>
            <a:avLst/>
            <a:gdLst/>
            <a:ahLst/>
            <a:cxnLst/>
            <a:rect l="l" t="t" r="r" b="b"/>
            <a:pathLst>
              <a:path w="26220" h="16046" extrusionOk="0">
                <a:moveTo>
                  <a:pt x="1" y="1"/>
                </a:moveTo>
                <a:lnTo>
                  <a:pt x="1" y="9241"/>
                </a:lnTo>
                <a:cubicBezTo>
                  <a:pt x="1" y="12977"/>
                  <a:pt x="5872" y="16045"/>
                  <a:pt x="13110" y="16045"/>
                </a:cubicBezTo>
                <a:cubicBezTo>
                  <a:pt x="20349" y="16045"/>
                  <a:pt x="26220" y="12977"/>
                  <a:pt x="26220" y="9241"/>
                </a:cubicBezTo>
                <a:lnTo>
                  <a:pt x="26220" y="1"/>
                </a:lnTo>
                <a:cubicBezTo>
                  <a:pt x="26220" y="3737"/>
                  <a:pt x="20349" y="6805"/>
                  <a:pt x="13110" y="6805"/>
                </a:cubicBezTo>
                <a:cubicBezTo>
                  <a:pt x="5872" y="6805"/>
                  <a:pt x="1" y="3737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CCB4B7-C004-F877-051F-DB9D7CA196E9}"/>
              </a:ext>
            </a:extLst>
          </p:cNvPr>
          <p:cNvSpPr txBox="1"/>
          <p:nvPr/>
        </p:nvSpPr>
        <p:spPr>
          <a:xfrm>
            <a:off x="6096000" y="1494749"/>
            <a:ext cx="6096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dirty="0"/>
              <a:t>1. Θερμοκρασία:</a:t>
            </a:r>
            <a:endParaRPr lang="el-GR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Αποφεύγουμε την υπερθέρμανση.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Λειτουργούμε σε κατάλληλο θερμικό εύρος.</a:t>
            </a:r>
          </a:p>
          <a:p>
            <a:r>
              <a:rPr lang="el-GR" sz="1800" b="1" dirty="0"/>
              <a:t>2. Υπερφόρτιση / </a:t>
            </a:r>
            <a:r>
              <a:rPr lang="el-GR" sz="1800" b="1" dirty="0" err="1"/>
              <a:t>υπεραποφόρτιση</a:t>
            </a:r>
            <a:r>
              <a:rPr lang="el-GR" sz="1800" b="1" dirty="0"/>
              <a:t>:</a:t>
            </a:r>
            <a:endParaRPr lang="el-GR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Μπορεί να προκαλέσει βλάβες ή ανάφλεξη.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Απαραίτητα προστατευτικά κυκλώματα.</a:t>
            </a:r>
          </a:p>
          <a:p>
            <a:r>
              <a:rPr lang="el-GR" sz="1800" b="1" dirty="0"/>
              <a:t>3. Φυσική ακεραιότητα:</a:t>
            </a:r>
            <a:endParaRPr lang="el-GR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Δεν πρέπει να</a:t>
            </a:r>
            <a:r>
              <a:rPr lang="el-GR" sz="1800" dirty="0"/>
              <a:t> τρυπιούνται ή να παραμορφώνονται.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Αποφυγή πτώσεων και χτυπημάτων.</a:t>
            </a:r>
          </a:p>
          <a:p>
            <a:r>
              <a:rPr lang="el-GR" sz="1800" b="1" dirty="0"/>
              <a:t>4. Κατάλληλη αποθήκευση:</a:t>
            </a:r>
            <a:endParaRPr lang="el-GR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Σε δροσερό και ξηρό μέρος.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Μακριά από φλόγες ή υγρασία.</a:t>
            </a:r>
          </a:p>
          <a:p>
            <a:r>
              <a:rPr lang="el-GR" sz="1800" b="1" dirty="0"/>
              <a:t>5. Ανακύκλωση:</a:t>
            </a:r>
            <a:endParaRPr lang="el-GR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Δεν πετάμε τις μπαταρίες στα σκουπίδια.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800" dirty="0"/>
              <a:t>Τις παραδίδουμε σε ειδικά σημεία ανακύκλωσης.</a:t>
            </a:r>
          </a:p>
        </p:txBody>
      </p:sp>
    </p:spTree>
    <p:extLst>
      <p:ext uri="{BB962C8B-B14F-4D97-AF65-F5344CB8AC3E}">
        <p14:creationId xmlns:p14="http://schemas.microsoft.com/office/powerpoint/2010/main" val="1254018825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8996A1-5A59-5203-B994-F85E76F4AF5E}"/>
              </a:ext>
            </a:extLst>
          </p:cNvPr>
          <p:cNvSpPr txBox="1"/>
          <p:nvPr/>
        </p:nvSpPr>
        <p:spPr>
          <a:xfrm>
            <a:off x="1" y="61491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400" b="1" dirty="0"/>
              <a:t>Σύγχρονες εξελίξεις &amp; μέλλον</a:t>
            </a:r>
            <a:endParaRPr lang="en-US" sz="4400" b="1" dirty="0">
              <a:latin typeface="Lora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D6C0038-13EF-2C4B-4212-4935EDD3B65C}"/>
              </a:ext>
            </a:extLst>
          </p:cNvPr>
          <p:cNvGrpSpPr/>
          <p:nvPr/>
        </p:nvGrpSpPr>
        <p:grpSpPr>
          <a:xfrm>
            <a:off x="0" y="847725"/>
            <a:ext cx="12093738" cy="6010277"/>
            <a:chOff x="776625" y="1283725"/>
            <a:chExt cx="7574718" cy="3449384"/>
          </a:xfrm>
        </p:grpSpPr>
        <p:sp>
          <p:nvSpPr>
            <p:cNvPr id="4" name="Google Shape;1925;p45">
              <a:extLst>
                <a:ext uri="{FF2B5EF4-FFF2-40B4-BE49-F238E27FC236}">
                  <a16:creationId xmlns:a16="http://schemas.microsoft.com/office/drawing/2014/main" id="{3DB60A92-D531-C710-5CC2-C82DE522192E}"/>
                </a:ext>
              </a:extLst>
            </p:cNvPr>
            <p:cNvSpPr/>
            <p:nvPr/>
          </p:nvSpPr>
          <p:spPr>
            <a:xfrm>
              <a:off x="2764768" y="1322581"/>
              <a:ext cx="5581596" cy="832297"/>
            </a:xfrm>
            <a:custGeom>
              <a:avLst/>
              <a:gdLst/>
              <a:ahLst/>
              <a:cxnLst/>
              <a:rect l="l" t="t" r="r" b="b"/>
              <a:pathLst>
                <a:path w="258019" h="23018" extrusionOk="0">
                  <a:moveTo>
                    <a:pt x="249479" y="1"/>
                  </a:moveTo>
                  <a:lnTo>
                    <a:pt x="1" y="1"/>
                  </a:lnTo>
                  <a:lnTo>
                    <a:pt x="1" y="23017"/>
                  </a:lnTo>
                  <a:lnTo>
                    <a:pt x="249479" y="23017"/>
                  </a:lnTo>
                  <a:lnTo>
                    <a:pt x="258018" y="1150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926;p45">
              <a:extLst>
                <a:ext uri="{FF2B5EF4-FFF2-40B4-BE49-F238E27FC236}">
                  <a16:creationId xmlns:a16="http://schemas.microsoft.com/office/drawing/2014/main" id="{4234584A-D02D-F1C2-7EE8-4D27B5EF1DD5}"/>
                </a:ext>
              </a:extLst>
            </p:cNvPr>
            <p:cNvSpPr/>
            <p:nvPr/>
          </p:nvSpPr>
          <p:spPr>
            <a:xfrm>
              <a:off x="2785625" y="2193832"/>
              <a:ext cx="5565718" cy="754615"/>
            </a:xfrm>
            <a:custGeom>
              <a:avLst/>
              <a:gdLst/>
              <a:ahLst/>
              <a:cxnLst/>
              <a:rect l="l" t="t" r="r" b="b"/>
              <a:pathLst>
                <a:path w="257285" h="22984" extrusionOk="0">
                  <a:moveTo>
                    <a:pt x="248745" y="1"/>
                  </a:moveTo>
                  <a:lnTo>
                    <a:pt x="1" y="1"/>
                  </a:lnTo>
                  <a:lnTo>
                    <a:pt x="1" y="22984"/>
                  </a:lnTo>
                  <a:lnTo>
                    <a:pt x="248745" y="22984"/>
                  </a:lnTo>
                  <a:lnTo>
                    <a:pt x="257284" y="1150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927;p45">
              <a:extLst>
                <a:ext uri="{FF2B5EF4-FFF2-40B4-BE49-F238E27FC236}">
                  <a16:creationId xmlns:a16="http://schemas.microsoft.com/office/drawing/2014/main" id="{13D3896A-7E11-BC7C-C55A-31E2FDAD204A}"/>
                </a:ext>
              </a:extLst>
            </p:cNvPr>
            <p:cNvSpPr/>
            <p:nvPr/>
          </p:nvSpPr>
          <p:spPr>
            <a:xfrm>
              <a:off x="2785625" y="2993345"/>
              <a:ext cx="5565718" cy="883953"/>
            </a:xfrm>
            <a:custGeom>
              <a:avLst/>
              <a:gdLst/>
              <a:ahLst/>
              <a:cxnLst/>
              <a:rect l="l" t="t" r="r" b="b"/>
              <a:pathLst>
                <a:path w="257285" h="23018" extrusionOk="0">
                  <a:moveTo>
                    <a:pt x="248745" y="1"/>
                  </a:moveTo>
                  <a:lnTo>
                    <a:pt x="1" y="1"/>
                  </a:lnTo>
                  <a:lnTo>
                    <a:pt x="1" y="23017"/>
                  </a:lnTo>
                  <a:lnTo>
                    <a:pt x="248745" y="23017"/>
                  </a:lnTo>
                  <a:lnTo>
                    <a:pt x="257284" y="1150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928;p45">
              <a:extLst>
                <a:ext uri="{FF2B5EF4-FFF2-40B4-BE49-F238E27FC236}">
                  <a16:creationId xmlns:a16="http://schemas.microsoft.com/office/drawing/2014/main" id="{73B0B85C-9792-26F9-35EA-E247776C61F3}"/>
                </a:ext>
              </a:extLst>
            </p:cNvPr>
            <p:cNvSpPr/>
            <p:nvPr/>
          </p:nvSpPr>
          <p:spPr>
            <a:xfrm>
              <a:off x="2785625" y="3904006"/>
              <a:ext cx="5565718" cy="767712"/>
            </a:xfrm>
            <a:custGeom>
              <a:avLst/>
              <a:gdLst/>
              <a:ahLst/>
              <a:cxnLst/>
              <a:rect l="l" t="t" r="r" b="b"/>
              <a:pathLst>
                <a:path w="257285" h="22984" extrusionOk="0">
                  <a:moveTo>
                    <a:pt x="248745" y="1"/>
                  </a:moveTo>
                  <a:lnTo>
                    <a:pt x="1" y="1"/>
                  </a:lnTo>
                  <a:lnTo>
                    <a:pt x="1" y="22984"/>
                  </a:lnTo>
                  <a:lnTo>
                    <a:pt x="248745" y="22984"/>
                  </a:lnTo>
                  <a:lnTo>
                    <a:pt x="257284" y="1150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929;p45">
              <a:extLst>
                <a:ext uri="{FF2B5EF4-FFF2-40B4-BE49-F238E27FC236}">
                  <a16:creationId xmlns:a16="http://schemas.microsoft.com/office/drawing/2014/main" id="{C6B4FAED-8528-3CF0-FC7E-4E9168DA2FF2}"/>
                </a:ext>
              </a:extLst>
            </p:cNvPr>
            <p:cNvSpPr txBox="1"/>
            <p:nvPr/>
          </p:nvSpPr>
          <p:spPr>
            <a:xfrm>
              <a:off x="4898565" y="1322068"/>
              <a:ext cx="3204099" cy="8327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37150" tIns="91425" rIns="137150" bIns="91425" anchor="ctr" anchorCtr="0">
              <a:noAutofit/>
            </a:bodyPr>
            <a:lstStyle/>
            <a:p>
              <a:pPr>
                <a:buNone/>
              </a:pPr>
              <a:r>
                <a:rPr lang="el-GR" b="1" dirty="0"/>
                <a:t>Νέες τεχνολογίες: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l-GR" b="1" dirty="0"/>
                <a:t>Μπαταρίες στερεάς κατάστασης</a:t>
              </a:r>
              <a:r>
                <a:rPr lang="el-GR" dirty="0"/>
                <a:t>: πιο ασφαλείς και κρατάνε περισσότερη ενέργεια.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l-GR" b="1" dirty="0" err="1"/>
                <a:t>Γραφένιο</a:t>
              </a:r>
              <a:r>
                <a:rPr lang="el-GR" dirty="0"/>
                <a:t>: επιτρέπει </a:t>
              </a:r>
              <a:r>
                <a:rPr lang="el-GR" b="1" dirty="0"/>
                <a:t>πολύ πιο γρήγορη φόρτιση</a:t>
              </a:r>
              <a:r>
                <a:rPr lang="el-GR" dirty="0"/>
                <a:t> και κάνει τις μπαταρίες πιο ανθεκτικές.</a:t>
              </a:r>
            </a:p>
          </p:txBody>
        </p:sp>
        <p:sp>
          <p:nvSpPr>
            <p:cNvPr id="9" name="Google Shape;1930;p45">
              <a:extLst>
                <a:ext uri="{FF2B5EF4-FFF2-40B4-BE49-F238E27FC236}">
                  <a16:creationId xmlns:a16="http://schemas.microsoft.com/office/drawing/2014/main" id="{88271499-2058-3538-2138-E779924DF94C}"/>
                </a:ext>
              </a:extLst>
            </p:cNvPr>
            <p:cNvSpPr txBox="1"/>
            <p:nvPr/>
          </p:nvSpPr>
          <p:spPr>
            <a:xfrm>
              <a:off x="4898565" y="3903994"/>
              <a:ext cx="3204099" cy="76771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37150" tIns="91425" rIns="137150" bIns="91425" anchor="ctr" anchorCtr="0">
              <a:noAutofit/>
            </a:bodyPr>
            <a:lstStyle/>
            <a:p>
              <a:pPr>
                <a:buNone/>
              </a:pPr>
              <a:r>
                <a:rPr lang="el-GR" b="1" dirty="0"/>
                <a:t>Ηλεκτροκίνηση: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l-GR" dirty="0"/>
                <a:t>Τα </a:t>
              </a:r>
              <a:r>
                <a:rPr lang="el-GR" b="1" dirty="0"/>
                <a:t>ηλεκτρικά αυτοκίνητα</a:t>
              </a:r>
              <a:r>
                <a:rPr lang="el-GR" dirty="0"/>
                <a:t> εξελίσσονται συνεχώς.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l-GR" dirty="0"/>
                <a:t>Οι νέες μπαταρίες δίνουν </a:t>
              </a:r>
              <a:r>
                <a:rPr lang="el-GR" b="1" dirty="0"/>
                <a:t>μεγαλύτερη αυτονομία</a:t>
              </a:r>
              <a:r>
                <a:rPr lang="el-GR" dirty="0"/>
                <a:t> και </a:t>
              </a:r>
              <a:r>
                <a:rPr lang="el-GR" b="1" dirty="0"/>
                <a:t>ταχύτερη φόρτιση</a:t>
              </a:r>
              <a:r>
                <a:rPr lang="el-GR" dirty="0"/>
                <a:t>.</a:t>
              </a:r>
            </a:p>
          </p:txBody>
        </p:sp>
        <p:sp>
          <p:nvSpPr>
            <p:cNvPr id="10" name="Google Shape;1931;p45">
              <a:extLst>
                <a:ext uri="{FF2B5EF4-FFF2-40B4-BE49-F238E27FC236}">
                  <a16:creationId xmlns:a16="http://schemas.microsoft.com/office/drawing/2014/main" id="{FAE56816-3528-A687-3DFA-082209A532A7}"/>
                </a:ext>
              </a:extLst>
            </p:cNvPr>
            <p:cNvSpPr txBox="1"/>
            <p:nvPr/>
          </p:nvSpPr>
          <p:spPr>
            <a:xfrm>
              <a:off x="4898553" y="2992880"/>
              <a:ext cx="3204111" cy="8918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37150" tIns="91425" rIns="137150" bIns="91425" anchor="ctr" anchorCtr="0">
              <a:noAutofit/>
            </a:bodyPr>
            <a:lstStyle/>
            <a:p>
              <a:r>
                <a:rPr lang="el-GR" b="1" dirty="0"/>
                <a:t>Ενεργειακή αποθήκευση: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l-GR" dirty="0"/>
                <a:t>Μεγάλες μπαταρίες για ηλιακά και αιολικά πάρκα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l-GR" b="1" dirty="0"/>
                <a:t>Να αποθηκεύεται καλύτερα η ενέργεια</a:t>
              </a:r>
              <a:r>
                <a:rPr lang="el-GR" dirty="0"/>
                <a:t> από ανανεώσιμες πηγές.</a:t>
              </a:r>
            </a:p>
          </p:txBody>
        </p:sp>
        <p:sp>
          <p:nvSpPr>
            <p:cNvPr id="11" name="Google Shape;1932;p45">
              <a:extLst>
                <a:ext uri="{FF2B5EF4-FFF2-40B4-BE49-F238E27FC236}">
                  <a16:creationId xmlns:a16="http://schemas.microsoft.com/office/drawing/2014/main" id="{31DD772D-E25D-7D9F-E586-FE85875B2E51}"/>
                </a:ext>
              </a:extLst>
            </p:cNvPr>
            <p:cNvSpPr txBox="1"/>
            <p:nvPr/>
          </p:nvSpPr>
          <p:spPr>
            <a:xfrm>
              <a:off x="4898575" y="2193832"/>
              <a:ext cx="3204089" cy="74718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137150" tIns="91425" rIns="137150" bIns="91425" anchor="ctr" anchorCtr="0">
              <a:noAutofit/>
            </a:bodyPr>
            <a:lstStyle/>
            <a:p>
              <a:pPr>
                <a:buNone/>
              </a:pPr>
              <a:r>
                <a:rPr lang="el-GR" b="1" dirty="0"/>
                <a:t>Βιωσιμότητα:</a:t>
              </a:r>
              <a:endParaRPr lang="el-GR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l-GR" dirty="0"/>
                <a:t>Χρησιμοποιούνται </a:t>
              </a:r>
              <a:r>
                <a:rPr lang="el-GR" b="1" dirty="0"/>
                <a:t>λιγότερα τοξικά υλικά</a:t>
              </a:r>
              <a:r>
                <a:rPr lang="el-GR" dirty="0"/>
                <a:t> για προστασία του περιβάλλοντος.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l-GR" dirty="0"/>
                <a:t>Ανακυκλώσιμα εξαρτήματα.</a:t>
              </a:r>
            </a:p>
          </p:txBody>
        </p:sp>
        <p:sp>
          <p:nvSpPr>
            <p:cNvPr id="12" name="Google Shape;1933;p45">
              <a:extLst>
                <a:ext uri="{FF2B5EF4-FFF2-40B4-BE49-F238E27FC236}">
                  <a16:creationId xmlns:a16="http://schemas.microsoft.com/office/drawing/2014/main" id="{801DACFC-97A7-A9CD-C74E-31AC0AEBE636}"/>
                </a:ext>
              </a:extLst>
            </p:cNvPr>
            <p:cNvSpPr txBox="1"/>
            <p:nvPr/>
          </p:nvSpPr>
          <p:spPr>
            <a:xfrm>
              <a:off x="3447648" y="1322275"/>
              <a:ext cx="1203000" cy="83275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spcFirstLastPara="1" wrap="square" lIns="137150" tIns="91425" rIns="13715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 b="1" dirty="0">
                  <a:solidFill>
                    <a:schemeClr val="lt1"/>
                  </a:solidFill>
                  <a:latin typeface="Lora" pitchFamily="2" charset="0"/>
                  <a:ea typeface="Fira Sans Extra Condensed"/>
                  <a:cs typeface="Fira Sans Extra Condensed"/>
                  <a:sym typeface="Fira Sans Extra Condensed"/>
                </a:rPr>
                <a:t>1</a:t>
              </a:r>
              <a:endParaRPr sz="2000" b="1" dirty="0">
                <a:solidFill>
                  <a:schemeClr val="lt1"/>
                </a:solidFill>
                <a:latin typeface="Lora" pitchFamily="2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3" name="Google Shape;1934;p45">
              <a:extLst>
                <a:ext uri="{FF2B5EF4-FFF2-40B4-BE49-F238E27FC236}">
                  <a16:creationId xmlns:a16="http://schemas.microsoft.com/office/drawing/2014/main" id="{53C59DB4-4688-FFEA-765B-245B9A84ABFE}"/>
                </a:ext>
              </a:extLst>
            </p:cNvPr>
            <p:cNvSpPr txBox="1"/>
            <p:nvPr/>
          </p:nvSpPr>
          <p:spPr>
            <a:xfrm>
              <a:off x="3447644" y="3902921"/>
              <a:ext cx="1203000" cy="7677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37150" tIns="91425" rIns="13715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200"/>
                </a:spcAft>
                <a:buNone/>
              </a:pPr>
              <a:r>
                <a:rPr lang="en" sz="2000" b="1" dirty="0">
                  <a:solidFill>
                    <a:schemeClr val="lt1"/>
                  </a:solidFill>
                  <a:latin typeface="Lora" pitchFamily="2" charset="0"/>
                  <a:ea typeface="Fira Sans Extra Condensed"/>
                  <a:cs typeface="Fira Sans Extra Condensed"/>
                  <a:sym typeface="Fira Sans Extra Condensed"/>
                </a:rPr>
                <a:t>4</a:t>
              </a:r>
              <a:endParaRPr sz="2000" b="1" dirty="0">
                <a:solidFill>
                  <a:schemeClr val="lt1"/>
                </a:solidFill>
                <a:latin typeface="Lora" pitchFamily="2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4" name="Google Shape;1935;p45">
              <a:extLst>
                <a:ext uri="{FF2B5EF4-FFF2-40B4-BE49-F238E27FC236}">
                  <a16:creationId xmlns:a16="http://schemas.microsoft.com/office/drawing/2014/main" id="{0E29273B-FB0E-F535-FAA5-E0FED5F0803C}"/>
                </a:ext>
              </a:extLst>
            </p:cNvPr>
            <p:cNvSpPr txBox="1"/>
            <p:nvPr/>
          </p:nvSpPr>
          <p:spPr>
            <a:xfrm>
              <a:off x="3447644" y="2998355"/>
              <a:ext cx="1203000" cy="87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37150" tIns="91425" rIns="13715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2000" b="1" dirty="0">
                  <a:solidFill>
                    <a:schemeClr val="lt1"/>
                  </a:solidFill>
                  <a:latin typeface="Lora" pitchFamily="2" charset="0"/>
                  <a:ea typeface="Fira Sans Extra Condensed"/>
                  <a:cs typeface="Fira Sans Extra Condensed"/>
                  <a:sym typeface="Fira Sans Extra Condensed"/>
                </a:rPr>
                <a:t>3</a:t>
              </a:r>
              <a:endParaRPr sz="2000" b="1" dirty="0">
                <a:solidFill>
                  <a:schemeClr val="lt1"/>
                </a:solidFill>
                <a:latin typeface="Lora" pitchFamily="2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5" name="Google Shape;1936;p45">
              <a:extLst>
                <a:ext uri="{FF2B5EF4-FFF2-40B4-BE49-F238E27FC236}">
                  <a16:creationId xmlns:a16="http://schemas.microsoft.com/office/drawing/2014/main" id="{9ABE2BB4-1638-9F00-3811-D6BAE4625023}"/>
                </a:ext>
              </a:extLst>
            </p:cNvPr>
            <p:cNvSpPr txBox="1"/>
            <p:nvPr/>
          </p:nvSpPr>
          <p:spPr>
            <a:xfrm>
              <a:off x="3447644" y="2193821"/>
              <a:ext cx="1203000" cy="76017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spcFirstLastPara="1" wrap="square" lIns="137150" tIns="91425" rIns="137150" bIns="91425" anchor="ctr" anchorCtr="0">
              <a:noAutofit/>
            </a:bodyPr>
            <a:lstStyle/>
            <a:p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2000" b="1" dirty="0">
                  <a:solidFill>
                    <a:schemeClr val="lt1"/>
                  </a:solidFill>
                  <a:latin typeface="Lora" pitchFamily="2" charset="0"/>
                  <a:ea typeface="Fira Sans Extra Condensed"/>
                  <a:cs typeface="Fira Sans Extra Condensed"/>
                  <a:sym typeface="Fira Sans Extra Condensed"/>
                </a:rPr>
                <a:t>2</a:t>
              </a:r>
              <a:endParaRPr sz="2000" b="1" dirty="0">
                <a:solidFill>
                  <a:schemeClr val="lt1"/>
                </a:solidFill>
                <a:latin typeface="Lora" pitchFamily="2" charset="0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grpSp>
          <p:nvGrpSpPr>
            <p:cNvPr id="16" name="Google Shape;1937;p45">
              <a:extLst>
                <a:ext uri="{FF2B5EF4-FFF2-40B4-BE49-F238E27FC236}">
                  <a16:creationId xmlns:a16="http://schemas.microsoft.com/office/drawing/2014/main" id="{67C92AAF-FC3C-B6D2-77E9-F687437F9086}"/>
                </a:ext>
              </a:extLst>
            </p:cNvPr>
            <p:cNvGrpSpPr/>
            <p:nvPr/>
          </p:nvGrpSpPr>
          <p:grpSpPr>
            <a:xfrm>
              <a:off x="776625" y="1283725"/>
              <a:ext cx="2180535" cy="3449384"/>
              <a:chOff x="1005200" y="1283725"/>
              <a:chExt cx="2180535" cy="3449384"/>
            </a:xfrm>
          </p:grpSpPr>
          <p:sp>
            <p:nvSpPr>
              <p:cNvPr id="17" name="Google Shape;1938;p45">
                <a:extLst>
                  <a:ext uri="{FF2B5EF4-FFF2-40B4-BE49-F238E27FC236}">
                    <a16:creationId xmlns:a16="http://schemas.microsoft.com/office/drawing/2014/main" id="{42DEEF86-EB78-C7A2-86A9-223EC8CED15B}"/>
                  </a:ext>
                </a:extLst>
              </p:cNvPr>
              <p:cNvSpPr/>
              <p:nvPr/>
            </p:nvSpPr>
            <p:spPr>
              <a:xfrm>
                <a:off x="1005200" y="1283725"/>
                <a:ext cx="2180535" cy="3373186"/>
              </a:xfrm>
              <a:custGeom>
                <a:avLst/>
                <a:gdLst/>
                <a:ahLst/>
                <a:cxnLst/>
                <a:rect l="l" t="t" r="r" b="b"/>
                <a:pathLst>
                  <a:path w="115083" h="178028" extrusionOk="0">
                    <a:moveTo>
                      <a:pt x="115082" y="176593"/>
                    </a:moveTo>
                    <a:cubicBezTo>
                      <a:pt x="115082" y="176593"/>
                      <a:pt x="114782" y="177961"/>
                      <a:pt x="112280" y="177961"/>
                    </a:cubicBezTo>
                    <a:lnTo>
                      <a:pt x="112280" y="84327"/>
                    </a:lnTo>
                    <a:cubicBezTo>
                      <a:pt x="112280" y="84327"/>
                      <a:pt x="103974" y="82359"/>
                      <a:pt x="57741" y="82359"/>
                    </a:cubicBezTo>
                    <a:lnTo>
                      <a:pt x="57341" y="82359"/>
                    </a:lnTo>
                    <a:cubicBezTo>
                      <a:pt x="11075" y="82359"/>
                      <a:pt x="2769" y="84327"/>
                      <a:pt x="2769" y="84327"/>
                    </a:cubicBezTo>
                    <a:lnTo>
                      <a:pt x="2769" y="178027"/>
                    </a:lnTo>
                    <a:cubicBezTo>
                      <a:pt x="267" y="178027"/>
                      <a:pt x="0" y="176626"/>
                      <a:pt x="0" y="176626"/>
                    </a:cubicBezTo>
                    <a:lnTo>
                      <a:pt x="67" y="5137"/>
                    </a:lnTo>
                    <a:cubicBezTo>
                      <a:pt x="67" y="2135"/>
                      <a:pt x="14677" y="0"/>
                      <a:pt x="24051" y="0"/>
                    </a:cubicBezTo>
                    <a:lnTo>
                      <a:pt x="57308" y="0"/>
                    </a:lnTo>
                    <a:lnTo>
                      <a:pt x="57775" y="0"/>
                    </a:lnTo>
                    <a:lnTo>
                      <a:pt x="91065" y="0"/>
                    </a:lnTo>
                    <a:cubicBezTo>
                      <a:pt x="100439" y="0"/>
                      <a:pt x="115016" y="2168"/>
                      <a:pt x="115016" y="5137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939;p45">
                <a:extLst>
                  <a:ext uri="{FF2B5EF4-FFF2-40B4-BE49-F238E27FC236}">
                    <a16:creationId xmlns:a16="http://schemas.microsoft.com/office/drawing/2014/main" id="{8CFCB61F-341C-BD25-2777-3066A41F6023}"/>
                  </a:ext>
                </a:extLst>
              </p:cNvPr>
              <p:cNvSpPr/>
              <p:nvPr/>
            </p:nvSpPr>
            <p:spPr>
              <a:xfrm>
                <a:off x="1056393" y="2840508"/>
                <a:ext cx="2081823" cy="145403"/>
              </a:xfrm>
              <a:custGeom>
                <a:avLst/>
                <a:gdLst/>
                <a:ahLst/>
                <a:cxnLst/>
                <a:rect l="l" t="t" r="r" b="b"/>
                <a:pathLst>
                  <a:path w="109512" h="7674" extrusionOk="0">
                    <a:moveTo>
                      <a:pt x="109512" y="1969"/>
                    </a:moveTo>
                    <a:lnTo>
                      <a:pt x="109512" y="7673"/>
                    </a:lnTo>
                    <a:cubicBezTo>
                      <a:pt x="109512" y="7673"/>
                      <a:pt x="93434" y="7006"/>
                      <a:pt x="54739" y="6973"/>
                    </a:cubicBezTo>
                    <a:cubicBezTo>
                      <a:pt x="16045" y="6973"/>
                      <a:pt x="0" y="7673"/>
                      <a:pt x="0" y="7673"/>
                    </a:cubicBezTo>
                    <a:lnTo>
                      <a:pt x="0" y="1969"/>
                    </a:lnTo>
                    <a:cubicBezTo>
                      <a:pt x="0" y="1969"/>
                      <a:pt x="8306" y="1"/>
                      <a:pt x="54539" y="1"/>
                    </a:cubicBezTo>
                    <a:lnTo>
                      <a:pt x="55006" y="1"/>
                    </a:lnTo>
                    <a:cubicBezTo>
                      <a:pt x="101206" y="1"/>
                      <a:pt x="109512" y="1969"/>
                      <a:pt x="109512" y="1969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40;p45">
                <a:extLst>
                  <a:ext uri="{FF2B5EF4-FFF2-40B4-BE49-F238E27FC236}">
                    <a16:creationId xmlns:a16="http://schemas.microsoft.com/office/drawing/2014/main" id="{616CA12D-B2C0-56FB-EAE4-C350091D95C7}"/>
                  </a:ext>
                </a:extLst>
              </p:cNvPr>
              <p:cNvSpPr/>
              <p:nvPr/>
            </p:nvSpPr>
            <p:spPr>
              <a:xfrm>
                <a:off x="1055749" y="4528324"/>
                <a:ext cx="2078909" cy="204785"/>
              </a:xfrm>
              <a:custGeom>
                <a:avLst/>
                <a:gdLst/>
                <a:ahLst/>
                <a:cxnLst/>
                <a:rect l="l" t="t" r="r" b="b"/>
                <a:pathLst>
                  <a:path w="109546" h="10808" extrusionOk="0">
                    <a:moveTo>
                      <a:pt x="109546" y="0"/>
                    </a:moveTo>
                    <a:lnTo>
                      <a:pt x="109546" y="8473"/>
                    </a:lnTo>
                    <a:cubicBezTo>
                      <a:pt x="109546" y="8473"/>
                      <a:pt x="105643" y="10808"/>
                      <a:pt x="93868" y="10808"/>
                    </a:cubicBezTo>
                    <a:lnTo>
                      <a:pt x="55007" y="10808"/>
                    </a:lnTo>
                    <a:lnTo>
                      <a:pt x="54540" y="10808"/>
                    </a:lnTo>
                    <a:lnTo>
                      <a:pt x="15679" y="10808"/>
                    </a:lnTo>
                    <a:cubicBezTo>
                      <a:pt x="3870" y="10808"/>
                      <a:pt x="1" y="8473"/>
                      <a:pt x="1" y="8473"/>
                    </a:cubicBezTo>
                    <a:lnTo>
                      <a:pt x="1" y="0"/>
                    </a:lnTo>
                    <a:cubicBezTo>
                      <a:pt x="1" y="0"/>
                      <a:pt x="2836" y="3936"/>
                      <a:pt x="14511" y="3936"/>
                    </a:cubicBezTo>
                    <a:cubicBezTo>
                      <a:pt x="25719" y="3936"/>
                      <a:pt x="52738" y="3736"/>
                      <a:pt x="54807" y="3736"/>
                    </a:cubicBezTo>
                    <a:lnTo>
                      <a:pt x="54940" y="3736"/>
                    </a:lnTo>
                    <a:cubicBezTo>
                      <a:pt x="58609" y="3769"/>
                      <a:pt x="84128" y="3936"/>
                      <a:pt x="94935" y="3936"/>
                    </a:cubicBezTo>
                    <a:cubicBezTo>
                      <a:pt x="106710" y="3936"/>
                      <a:pt x="109546" y="0"/>
                      <a:pt x="109546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941;p45">
                <a:extLst>
                  <a:ext uri="{FF2B5EF4-FFF2-40B4-BE49-F238E27FC236}">
                    <a16:creationId xmlns:a16="http://schemas.microsoft.com/office/drawing/2014/main" id="{FB12A44E-B290-DC15-E710-2AD69E75864C}"/>
                  </a:ext>
                </a:extLst>
              </p:cNvPr>
              <p:cNvSpPr/>
              <p:nvPr/>
            </p:nvSpPr>
            <p:spPr>
              <a:xfrm>
                <a:off x="1057020" y="2967722"/>
                <a:ext cx="2081196" cy="1638258"/>
              </a:xfrm>
              <a:custGeom>
                <a:avLst/>
                <a:gdLst/>
                <a:ahLst/>
                <a:cxnLst/>
                <a:rect l="l" t="t" r="r" b="b"/>
                <a:pathLst>
                  <a:path w="109479" h="86463" extrusionOk="0">
                    <a:moveTo>
                      <a:pt x="109479" y="735"/>
                    </a:moveTo>
                    <a:lnTo>
                      <a:pt x="109479" y="82527"/>
                    </a:lnTo>
                    <a:cubicBezTo>
                      <a:pt x="109479" y="82527"/>
                      <a:pt x="106643" y="86463"/>
                      <a:pt x="94968" y="86463"/>
                    </a:cubicBezTo>
                    <a:cubicBezTo>
                      <a:pt x="84127" y="86463"/>
                      <a:pt x="58642" y="86296"/>
                      <a:pt x="54973" y="86263"/>
                    </a:cubicBezTo>
                    <a:lnTo>
                      <a:pt x="54840" y="86263"/>
                    </a:lnTo>
                    <a:cubicBezTo>
                      <a:pt x="52772" y="86263"/>
                      <a:pt x="25752" y="86463"/>
                      <a:pt x="14511" y="86463"/>
                    </a:cubicBezTo>
                    <a:cubicBezTo>
                      <a:pt x="2836" y="86463"/>
                      <a:pt x="0" y="82527"/>
                      <a:pt x="0" y="82527"/>
                    </a:cubicBezTo>
                    <a:lnTo>
                      <a:pt x="0" y="735"/>
                    </a:lnTo>
                    <a:cubicBezTo>
                      <a:pt x="0" y="735"/>
                      <a:pt x="16079" y="68"/>
                      <a:pt x="54773" y="1"/>
                    </a:cubicBezTo>
                    <a:cubicBezTo>
                      <a:pt x="93401" y="68"/>
                      <a:pt x="109479" y="735"/>
                      <a:pt x="109479" y="73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942;p45">
                <a:extLst>
                  <a:ext uri="{FF2B5EF4-FFF2-40B4-BE49-F238E27FC236}">
                    <a16:creationId xmlns:a16="http://schemas.microsoft.com/office/drawing/2014/main" id="{F3ACFC47-A520-9CC0-A84F-A027EB5AB9EB}"/>
                  </a:ext>
                </a:extLst>
              </p:cNvPr>
              <p:cNvSpPr/>
              <p:nvPr/>
            </p:nvSpPr>
            <p:spPr>
              <a:xfrm>
                <a:off x="1166357" y="3409126"/>
                <a:ext cx="420957" cy="1111764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58676" extrusionOk="0">
                    <a:moveTo>
                      <a:pt x="22216" y="57341"/>
                    </a:moveTo>
                    <a:cubicBezTo>
                      <a:pt x="22216" y="58676"/>
                      <a:pt x="0" y="58542"/>
                      <a:pt x="0" y="57341"/>
                    </a:cubicBezTo>
                    <a:lnTo>
                      <a:pt x="0" y="0"/>
                    </a:lnTo>
                    <a:lnTo>
                      <a:pt x="22216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1943;p45">
                <a:extLst>
                  <a:ext uri="{FF2B5EF4-FFF2-40B4-BE49-F238E27FC236}">
                    <a16:creationId xmlns:a16="http://schemas.microsoft.com/office/drawing/2014/main" id="{552A83F6-5DC3-A855-7D71-7644D8497A6A}"/>
                  </a:ext>
                </a:extLst>
              </p:cNvPr>
              <p:cNvSpPr/>
              <p:nvPr/>
            </p:nvSpPr>
            <p:spPr>
              <a:xfrm>
                <a:off x="1166357" y="3285880"/>
                <a:ext cx="420957" cy="122628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6472" extrusionOk="0">
                    <a:moveTo>
                      <a:pt x="0" y="1"/>
                    </a:moveTo>
                    <a:lnTo>
                      <a:pt x="22216" y="1"/>
                    </a:lnTo>
                    <a:lnTo>
                      <a:pt x="22216" y="6472"/>
                    </a:lnTo>
                    <a:lnTo>
                      <a:pt x="0" y="6472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944;p45">
                <a:extLst>
                  <a:ext uri="{FF2B5EF4-FFF2-40B4-BE49-F238E27FC236}">
                    <a16:creationId xmlns:a16="http://schemas.microsoft.com/office/drawing/2014/main" id="{9B626D8C-F7C9-7028-BB96-C22F7D6E67DF}"/>
                  </a:ext>
                </a:extLst>
              </p:cNvPr>
              <p:cNvSpPr/>
              <p:nvPr/>
            </p:nvSpPr>
            <p:spPr>
              <a:xfrm>
                <a:off x="1305385" y="2942705"/>
                <a:ext cx="142239" cy="55649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2937" extrusionOk="0">
                    <a:moveTo>
                      <a:pt x="1" y="1"/>
                    </a:moveTo>
                    <a:lnTo>
                      <a:pt x="7506" y="1"/>
                    </a:lnTo>
                    <a:lnTo>
                      <a:pt x="7506" y="2936"/>
                    </a:lnTo>
                    <a:lnTo>
                      <a:pt x="1" y="2936"/>
                    </a:lnTo>
                    <a:close/>
                  </a:path>
                </a:pathLst>
              </a:custGeom>
              <a:solidFill>
                <a:srgbClr val="BDBDB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945;p45">
                <a:extLst>
                  <a:ext uri="{FF2B5EF4-FFF2-40B4-BE49-F238E27FC236}">
                    <a16:creationId xmlns:a16="http://schemas.microsoft.com/office/drawing/2014/main" id="{45813EFE-C201-508A-096D-E7A65F9818B4}"/>
                  </a:ext>
                </a:extLst>
              </p:cNvPr>
              <p:cNvSpPr/>
              <p:nvPr/>
            </p:nvSpPr>
            <p:spPr>
              <a:xfrm>
                <a:off x="1166357" y="2982530"/>
                <a:ext cx="420957" cy="303387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16012" extrusionOk="0">
                    <a:moveTo>
                      <a:pt x="22216" y="16012"/>
                    </a:moveTo>
                    <a:lnTo>
                      <a:pt x="0" y="16012"/>
                    </a:lnTo>
                    <a:lnTo>
                      <a:pt x="0" y="834"/>
                    </a:lnTo>
                    <a:cubicBezTo>
                      <a:pt x="0" y="34"/>
                      <a:pt x="22216" y="0"/>
                      <a:pt x="22216" y="83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946;p45">
                <a:extLst>
                  <a:ext uri="{FF2B5EF4-FFF2-40B4-BE49-F238E27FC236}">
                    <a16:creationId xmlns:a16="http://schemas.microsoft.com/office/drawing/2014/main" id="{E2285DF1-F69B-E60A-3DAA-BB0878B80ED8}"/>
                  </a:ext>
                </a:extLst>
              </p:cNvPr>
              <p:cNvSpPr/>
              <p:nvPr/>
            </p:nvSpPr>
            <p:spPr>
              <a:xfrm>
                <a:off x="1646039" y="3409126"/>
                <a:ext cx="420957" cy="1111764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58676" extrusionOk="0">
                    <a:moveTo>
                      <a:pt x="22216" y="57341"/>
                    </a:moveTo>
                    <a:cubicBezTo>
                      <a:pt x="22216" y="58676"/>
                      <a:pt x="0" y="58542"/>
                      <a:pt x="0" y="57341"/>
                    </a:cubicBezTo>
                    <a:lnTo>
                      <a:pt x="0" y="0"/>
                    </a:lnTo>
                    <a:lnTo>
                      <a:pt x="2221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947;p45">
                <a:extLst>
                  <a:ext uri="{FF2B5EF4-FFF2-40B4-BE49-F238E27FC236}">
                    <a16:creationId xmlns:a16="http://schemas.microsoft.com/office/drawing/2014/main" id="{73F224A4-757B-8C07-353C-6D9010546506}"/>
                  </a:ext>
                </a:extLst>
              </p:cNvPr>
              <p:cNvSpPr/>
              <p:nvPr/>
            </p:nvSpPr>
            <p:spPr>
              <a:xfrm>
                <a:off x="1646039" y="3285880"/>
                <a:ext cx="420957" cy="122628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6472" extrusionOk="0">
                    <a:moveTo>
                      <a:pt x="0" y="1"/>
                    </a:moveTo>
                    <a:lnTo>
                      <a:pt x="22216" y="1"/>
                    </a:lnTo>
                    <a:lnTo>
                      <a:pt x="22216" y="6472"/>
                    </a:lnTo>
                    <a:lnTo>
                      <a:pt x="0" y="6472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948;p45">
                <a:extLst>
                  <a:ext uri="{FF2B5EF4-FFF2-40B4-BE49-F238E27FC236}">
                    <a16:creationId xmlns:a16="http://schemas.microsoft.com/office/drawing/2014/main" id="{73340F23-A534-34FE-38C4-9D88930E0DBB}"/>
                  </a:ext>
                </a:extLst>
              </p:cNvPr>
              <p:cNvSpPr/>
              <p:nvPr/>
            </p:nvSpPr>
            <p:spPr>
              <a:xfrm>
                <a:off x="1784441" y="2942705"/>
                <a:ext cx="142220" cy="55649"/>
              </a:xfrm>
              <a:custGeom>
                <a:avLst/>
                <a:gdLst/>
                <a:ahLst/>
                <a:cxnLst/>
                <a:rect l="l" t="t" r="r" b="b"/>
                <a:pathLst>
                  <a:path w="7506" h="2937" extrusionOk="0">
                    <a:moveTo>
                      <a:pt x="1" y="1"/>
                    </a:moveTo>
                    <a:lnTo>
                      <a:pt x="7506" y="1"/>
                    </a:lnTo>
                    <a:lnTo>
                      <a:pt x="7506" y="2936"/>
                    </a:lnTo>
                    <a:lnTo>
                      <a:pt x="1" y="2936"/>
                    </a:lnTo>
                    <a:close/>
                  </a:path>
                </a:pathLst>
              </a:custGeom>
              <a:solidFill>
                <a:srgbClr val="BDBDB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949;p45">
                <a:extLst>
                  <a:ext uri="{FF2B5EF4-FFF2-40B4-BE49-F238E27FC236}">
                    <a16:creationId xmlns:a16="http://schemas.microsoft.com/office/drawing/2014/main" id="{5D65A2F5-2C55-B1D0-1CB4-A8284257BBB1}"/>
                  </a:ext>
                </a:extLst>
              </p:cNvPr>
              <p:cNvSpPr/>
              <p:nvPr/>
            </p:nvSpPr>
            <p:spPr>
              <a:xfrm>
                <a:off x="1646039" y="2982530"/>
                <a:ext cx="420957" cy="303387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16012" extrusionOk="0">
                    <a:moveTo>
                      <a:pt x="22216" y="16012"/>
                    </a:moveTo>
                    <a:lnTo>
                      <a:pt x="0" y="16012"/>
                    </a:lnTo>
                    <a:lnTo>
                      <a:pt x="0" y="834"/>
                    </a:lnTo>
                    <a:cubicBezTo>
                      <a:pt x="0" y="34"/>
                      <a:pt x="22216" y="0"/>
                      <a:pt x="22216" y="83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950;p45">
                <a:extLst>
                  <a:ext uri="{FF2B5EF4-FFF2-40B4-BE49-F238E27FC236}">
                    <a16:creationId xmlns:a16="http://schemas.microsoft.com/office/drawing/2014/main" id="{C5DE2163-3E3F-530D-2F9E-0A227B5A4340}"/>
                  </a:ext>
                </a:extLst>
              </p:cNvPr>
              <p:cNvSpPr/>
              <p:nvPr/>
            </p:nvSpPr>
            <p:spPr>
              <a:xfrm>
                <a:off x="2124451" y="3409126"/>
                <a:ext cx="420957" cy="1111764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58676" extrusionOk="0">
                    <a:moveTo>
                      <a:pt x="22217" y="57341"/>
                    </a:moveTo>
                    <a:cubicBezTo>
                      <a:pt x="22217" y="58676"/>
                      <a:pt x="1" y="58542"/>
                      <a:pt x="1" y="57341"/>
                    </a:cubicBezTo>
                    <a:lnTo>
                      <a:pt x="1" y="0"/>
                    </a:lnTo>
                    <a:lnTo>
                      <a:pt x="2221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951;p45">
                <a:extLst>
                  <a:ext uri="{FF2B5EF4-FFF2-40B4-BE49-F238E27FC236}">
                    <a16:creationId xmlns:a16="http://schemas.microsoft.com/office/drawing/2014/main" id="{C34D6433-D0E6-68B3-3C59-BEB4F5202A99}"/>
                  </a:ext>
                </a:extLst>
              </p:cNvPr>
              <p:cNvSpPr/>
              <p:nvPr/>
            </p:nvSpPr>
            <p:spPr>
              <a:xfrm>
                <a:off x="2124451" y="3285880"/>
                <a:ext cx="420957" cy="122628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6472" extrusionOk="0">
                    <a:moveTo>
                      <a:pt x="1" y="1"/>
                    </a:moveTo>
                    <a:lnTo>
                      <a:pt x="22217" y="1"/>
                    </a:lnTo>
                    <a:lnTo>
                      <a:pt x="22217" y="6472"/>
                    </a:lnTo>
                    <a:lnTo>
                      <a:pt x="1" y="6472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952;p45">
                <a:extLst>
                  <a:ext uri="{FF2B5EF4-FFF2-40B4-BE49-F238E27FC236}">
                    <a16:creationId xmlns:a16="http://schemas.microsoft.com/office/drawing/2014/main" id="{A94B1C9E-588F-4029-0F66-D10EB9D31771}"/>
                  </a:ext>
                </a:extLst>
              </p:cNvPr>
              <p:cNvSpPr/>
              <p:nvPr/>
            </p:nvSpPr>
            <p:spPr>
              <a:xfrm>
                <a:off x="2264122" y="2942705"/>
                <a:ext cx="142239" cy="55649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2937" extrusionOk="0">
                    <a:moveTo>
                      <a:pt x="1" y="1"/>
                    </a:moveTo>
                    <a:lnTo>
                      <a:pt x="7506" y="1"/>
                    </a:lnTo>
                    <a:lnTo>
                      <a:pt x="7506" y="2936"/>
                    </a:lnTo>
                    <a:lnTo>
                      <a:pt x="1" y="2936"/>
                    </a:lnTo>
                    <a:close/>
                  </a:path>
                </a:pathLst>
              </a:custGeom>
              <a:solidFill>
                <a:srgbClr val="BDBDB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953;p45">
                <a:extLst>
                  <a:ext uri="{FF2B5EF4-FFF2-40B4-BE49-F238E27FC236}">
                    <a16:creationId xmlns:a16="http://schemas.microsoft.com/office/drawing/2014/main" id="{39027520-9A0B-4732-1A00-BAC1E7A54750}"/>
                  </a:ext>
                </a:extLst>
              </p:cNvPr>
              <p:cNvSpPr/>
              <p:nvPr/>
            </p:nvSpPr>
            <p:spPr>
              <a:xfrm>
                <a:off x="2124451" y="2982530"/>
                <a:ext cx="420957" cy="303387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16012" extrusionOk="0">
                    <a:moveTo>
                      <a:pt x="22217" y="16012"/>
                    </a:moveTo>
                    <a:lnTo>
                      <a:pt x="1" y="16012"/>
                    </a:lnTo>
                    <a:lnTo>
                      <a:pt x="1" y="834"/>
                    </a:lnTo>
                    <a:cubicBezTo>
                      <a:pt x="1" y="34"/>
                      <a:pt x="22217" y="0"/>
                      <a:pt x="22217" y="83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954;p45">
                <a:extLst>
                  <a:ext uri="{FF2B5EF4-FFF2-40B4-BE49-F238E27FC236}">
                    <a16:creationId xmlns:a16="http://schemas.microsoft.com/office/drawing/2014/main" id="{97587338-5341-D043-0B91-95FEC311F1F4}"/>
                  </a:ext>
                </a:extLst>
              </p:cNvPr>
              <p:cNvSpPr/>
              <p:nvPr/>
            </p:nvSpPr>
            <p:spPr>
              <a:xfrm>
                <a:off x="2604132" y="3409126"/>
                <a:ext cx="420957" cy="1111764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58676" extrusionOk="0">
                    <a:moveTo>
                      <a:pt x="22217" y="57341"/>
                    </a:moveTo>
                    <a:cubicBezTo>
                      <a:pt x="22217" y="58676"/>
                      <a:pt x="1" y="58542"/>
                      <a:pt x="1" y="57341"/>
                    </a:cubicBezTo>
                    <a:lnTo>
                      <a:pt x="1" y="0"/>
                    </a:lnTo>
                    <a:lnTo>
                      <a:pt x="2221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955;p45">
                <a:extLst>
                  <a:ext uri="{FF2B5EF4-FFF2-40B4-BE49-F238E27FC236}">
                    <a16:creationId xmlns:a16="http://schemas.microsoft.com/office/drawing/2014/main" id="{521933CC-F2BF-A580-8072-24E9BE2F2EB5}"/>
                  </a:ext>
                </a:extLst>
              </p:cNvPr>
              <p:cNvSpPr/>
              <p:nvPr/>
            </p:nvSpPr>
            <p:spPr>
              <a:xfrm>
                <a:off x="2604132" y="3285880"/>
                <a:ext cx="420957" cy="122628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6472" extrusionOk="0">
                    <a:moveTo>
                      <a:pt x="1" y="1"/>
                    </a:moveTo>
                    <a:lnTo>
                      <a:pt x="22217" y="1"/>
                    </a:lnTo>
                    <a:lnTo>
                      <a:pt x="22217" y="6472"/>
                    </a:lnTo>
                    <a:lnTo>
                      <a:pt x="1" y="6472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956;p45">
                <a:extLst>
                  <a:ext uri="{FF2B5EF4-FFF2-40B4-BE49-F238E27FC236}">
                    <a16:creationId xmlns:a16="http://schemas.microsoft.com/office/drawing/2014/main" id="{F94085F6-2B81-89DD-3F26-CF768380F3A6}"/>
                  </a:ext>
                </a:extLst>
              </p:cNvPr>
              <p:cNvSpPr/>
              <p:nvPr/>
            </p:nvSpPr>
            <p:spPr>
              <a:xfrm>
                <a:off x="2743179" y="2942705"/>
                <a:ext cx="142220" cy="55649"/>
              </a:xfrm>
              <a:custGeom>
                <a:avLst/>
                <a:gdLst/>
                <a:ahLst/>
                <a:cxnLst/>
                <a:rect l="l" t="t" r="r" b="b"/>
                <a:pathLst>
                  <a:path w="7506" h="2937" extrusionOk="0">
                    <a:moveTo>
                      <a:pt x="0" y="1"/>
                    </a:moveTo>
                    <a:lnTo>
                      <a:pt x="7506" y="1"/>
                    </a:lnTo>
                    <a:lnTo>
                      <a:pt x="7506" y="2936"/>
                    </a:lnTo>
                    <a:lnTo>
                      <a:pt x="0" y="2936"/>
                    </a:lnTo>
                    <a:close/>
                  </a:path>
                </a:pathLst>
              </a:custGeom>
              <a:solidFill>
                <a:srgbClr val="BDBDB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957;p45">
                <a:extLst>
                  <a:ext uri="{FF2B5EF4-FFF2-40B4-BE49-F238E27FC236}">
                    <a16:creationId xmlns:a16="http://schemas.microsoft.com/office/drawing/2014/main" id="{9B355776-6833-CBF4-EEDA-092426967A36}"/>
                  </a:ext>
                </a:extLst>
              </p:cNvPr>
              <p:cNvSpPr/>
              <p:nvPr/>
            </p:nvSpPr>
            <p:spPr>
              <a:xfrm>
                <a:off x="2604132" y="2982530"/>
                <a:ext cx="420957" cy="303387"/>
              </a:xfrm>
              <a:custGeom>
                <a:avLst/>
                <a:gdLst/>
                <a:ahLst/>
                <a:cxnLst/>
                <a:rect l="l" t="t" r="r" b="b"/>
                <a:pathLst>
                  <a:path w="22217" h="16012" extrusionOk="0">
                    <a:moveTo>
                      <a:pt x="22217" y="16012"/>
                    </a:moveTo>
                    <a:lnTo>
                      <a:pt x="1" y="16012"/>
                    </a:lnTo>
                    <a:lnTo>
                      <a:pt x="1" y="834"/>
                    </a:lnTo>
                    <a:cubicBezTo>
                      <a:pt x="1" y="34"/>
                      <a:pt x="22217" y="0"/>
                      <a:pt x="22217" y="834"/>
                    </a:cubicBez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1958;p45">
                <a:extLst>
                  <a:ext uri="{FF2B5EF4-FFF2-40B4-BE49-F238E27FC236}">
                    <a16:creationId xmlns:a16="http://schemas.microsoft.com/office/drawing/2014/main" id="{7D5A7C09-0C65-87A5-5886-E26116D17FDE}"/>
                  </a:ext>
                </a:extLst>
              </p:cNvPr>
              <p:cNvSpPr/>
              <p:nvPr/>
            </p:nvSpPr>
            <p:spPr>
              <a:xfrm>
                <a:off x="1453450" y="2402325"/>
                <a:ext cx="247746" cy="247746"/>
              </a:xfrm>
              <a:custGeom>
                <a:avLst/>
                <a:gdLst/>
                <a:ahLst/>
                <a:cxnLst/>
                <a:rect l="l" t="t" r="r" b="b"/>
                <a:pathLst>
                  <a:path w="8574" h="8574" extrusionOk="0">
                    <a:moveTo>
                      <a:pt x="8574" y="4304"/>
                    </a:moveTo>
                    <a:cubicBezTo>
                      <a:pt x="8574" y="6672"/>
                      <a:pt x="6672" y="8573"/>
                      <a:pt x="4304" y="8573"/>
                    </a:cubicBezTo>
                    <a:cubicBezTo>
                      <a:pt x="1936" y="8573"/>
                      <a:pt x="1" y="6672"/>
                      <a:pt x="1" y="4304"/>
                    </a:cubicBezTo>
                    <a:cubicBezTo>
                      <a:pt x="1" y="1902"/>
                      <a:pt x="1936" y="0"/>
                      <a:pt x="4304" y="0"/>
                    </a:cubicBezTo>
                    <a:cubicBezTo>
                      <a:pt x="6672" y="0"/>
                      <a:pt x="8574" y="1902"/>
                      <a:pt x="8574" y="430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959;p45">
                <a:extLst>
                  <a:ext uri="{FF2B5EF4-FFF2-40B4-BE49-F238E27FC236}">
                    <a16:creationId xmlns:a16="http://schemas.microsoft.com/office/drawing/2014/main" id="{6B4A6D73-A8F5-EC89-433C-9118188CAE58}"/>
                  </a:ext>
                </a:extLst>
              </p:cNvPr>
              <p:cNvSpPr/>
              <p:nvPr/>
            </p:nvSpPr>
            <p:spPr>
              <a:xfrm>
                <a:off x="1492022" y="2440870"/>
                <a:ext cx="170625" cy="170625"/>
              </a:xfrm>
              <a:custGeom>
                <a:avLst/>
                <a:gdLst/>
                <a:ahLst/>
                <a:cxnLst/>
                <a:rect l="l" t="t" r="r" b="b"/>
                <a:pathLst>
                  <a:path w="5905" h="5905" extrusionOk="0">
                    <a:moveTo>
                      <a:pt x="5905" y="2970"/>
                    </a:moveTo>
                    <a:cubicBezTo>
                      <a:pt x="5905" y="4604"/>
                      <a:pt x="4604" y="5905"/>
                      <a:pt x="2969" y="5905"/>
                    </a:cubicBezTo>
                    <a:cubicBezTo>
                      <a:pt x="1335" y="5905"/>
                      <a:pt x="0" y="4604"/>
                      <a:pt x="0" y="2970"/>
                    </a:cubicBezTo>
                    <a:cubicBezTo>
                      <a:pt x="0" y="1302"/>
                      <a:pt x="1335" y="1"/>
                      <a:pt x="2969" y="1"/>
                    </a:cubicBezTo>
                    <a:cubicBezTo>
                      <a:pt x="4604" y="1"/>
                      <a:pt x="5905" y="1302"/>
                      <a:pt x="5905" y="297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1960;p45">
                <a:extLst>
                  <a:ext uri="{FF2B5EF4-FFF2-40B4-BE49-F238E27FC236}">
                    <a16:creationId xmlns:a16="http://schemas.microsoft.com/office/drawing/2014/main" id="{5C33E1F3-21C6-638F-E046-79D7CF507414}"/>
                  </a:ext>
                </a:extLst>
              </p:cNvPr>
              <p:cNvSpPr/>
              <p:nvPr/>
            </p:nvSpPr>
            <p:spPr>
              <a:xfrm>
                <a:off x="2489295" y="2402325"/>
                <a:ext cx="248699" cy="247746"/>
              </a:xfrm>
              <a:custGeom>
                <a:avLst/>
                <a:gdLst/>
                <a:ahLst/>
                <a:cxnLst/>
                <a:rect l="l" t="t" r="r" b="b"/>
                <a:pathLst>
                  <a:path w="8607" h="8574" extrusionOk="0">
                    <a:moveTo>
                      <a:pt x="8607" y="4304"/>
                    </a:moveTo>
                    <a:cubicBezTo>
                      <a:pt x="8607" y="6672"/>
                      <a:pt x="6672" y="8573"/>
                      <a:pt x="4304" y="8573"/>
                    </a:cubicBezTo>
                    <a:cubicBezTo>
                      <a:pt x="1936" y="8573"/>
                      <a:pt x="1" y="6672"/>
                      <a:pt x="1" y="4304"/>
                    </a:cubicBezTo>
                    <a:cubicBezTo>
                      <a:pt x="1" y="1902"/>
                      <a:pt x="1936" y="0"/>
                      <a:pt x="4304" y="0"/>
                    </a:cubicBezTo>
                    <a:cubicBezTo>
                      <a:pt x="6672" y="0"/>
                      <a:pt x="8607" y="1902"/>
                      <a:pt x="8607" y="430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1961;p45">
                <a:extLst>
                  <a:ext uri="{FF2B5EF4-FFF2-40B4-BE49-F238E27FC236}">
                    <a16:creationId xmlns:a16="http://schemas.microsoft.com/office/drawing/2014/main" id="{BE4ECF19-B4DB-E921-B060-8B867274FD88}"/>
                  </a:ext>
                </a:extLst>
              </p:cNvPr>
              <p:cNvSpPr/>
              <p:nvPr/>
            </p:nvSpPr>
            <p:spPr>
              <a:xfrm>
                <a:off x="2527868" y="2440870"/>
                <a:ext cx="171579" cy="170625"/>
              </a:xfrm>
              <a:custGeom>
                <a:avLst/>
                <a:gdLst/>
                <a:ahLst/>
                <a:cxnLst/>
                <a:rect l="l" t="t" r="r" b="b"/>
                <a:pathLst>
                  <a:path w="5938" h="5905" extrusionOk="0">
                    <a:moveTo>
                      <a:pt x="5938" y="2970"/>
                    </a:moveTo>
                    <a:cubicBezTo>
                      <a:pt x="5938" y="4604"/>
                      <a:pt x="4603" y="5905"/>
                      <a:pt x="2969" y="5905"/>
                    </a:cubicBezTo>
                    <a:cubicBezTo>
                      <a:pt x="1334" y="5905"/>
                      <a:pt x="0" y="4604"/>
                      <a:pt x="0" y="2970"/>
                    </a:cubicBezTo>
                    <a:cubicBezTo>
                      <a:pt x="0" y="1302"/>
                      <a:pt x="1334" y="1"/>
                      <a:pt x="2969" y="1"/>
                    </a:cubicBezTo>
                    <a:cubicBezTo>
                      <a:pt x="4603" y="1"/>
                      <a:pt x="5938" y="1302"/>
                      <a:pt x="5938" y="297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2349622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82286A-A350-EF12-F11E-2BE28772D41F}"/>
              </a:ext>
            </a:extLst>
          </p:cNvPr>
          <p:cNvSpPr txBox="1"/>
          <p:nvPr/>
        </p:nvSpPr>
        <p:spPr>
          <a:xfrm>
            <a:off x="1" y="319862"/>
            <a:ext cx="12191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000" b="1" dirty="0">
                <a:latin typeface="Lora" pitchFamily="2" charset="0"/>
              </a:rPr>
              <a:t>Βιβλιογραφία</a:t>
            </a:r>
            <a:endParaRPr lang="en-US" sz="4000" b="1" dirty="0">
              <a:latin typeface="Lora" pitchFamily="2" charset="0"/>
            </a:endParaRP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B3FD136-4623-3426-7885-16E5AAFADAA3}"/>
              </a:ext>
            </a:extLst>
          </p:cNvPr>
          <p:cNvGrpSpPr/>
          <p:nvPr/>
        </p:nvGrpSpPr>
        <p:grpSpPr>
          <a:xfrm>
            <a:off x="152400" y="895488"/>
            <a:ext cx="11887184" cy="5686362"/>
            <a:chOff x="899250" y="1027748"/>
            <a:chExt cx="9881117" cy="568636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7FD946B-2432-9E0D-50F4-D083D14D56ED}"/>
                </a:ext>
              </a:extLst>
            </p:cNvPr>
            <p:cNvGrpSpPr/>
            <p:nvPr/>
          </p:nvGrpSpPr>
          <p:grpSpPr>
            <a:xfrm>
              <a:off x="899250" y="1027748"/>
              <a:ext cx="2396400" cy="5591262"/>
              <a:chOff x="842100" y="1325813"/>
              <a:chExt cx="1460382" cy="3407352"/>
            </a:xfrm>
          </p:grpSpPr>
          <p:grpSp>
            <p:nvGrpSpPr>
              <p:cNvPr id="4" name="Google Shape;1206;p34">
                <a:extLst>
                  <a:ext uri="{FF2B5EF4-FFF2-40B4-BE49-F238E27FC236}">
                    <a16:creationId xmlns:a16="http://schemas.microsoft.com/office/drawing/2014/main" id="{821B0861-F475-5177-A306-B0A352D7B0A1}"/>
                  </a:ext>
                </a:extLst>
              </p:cNvPr>
              <p:cNvGrpSpPr/>
              <p:nvPr/>
            </p:nvGrpSpPr>
            <p:grpSpPr>
              <a:xfrm>
                <a:off x="842100" y="1650575"/>
                <a:ext cx="1456856" cy="2882824"/>
                <a:chOff x="787365" y="1030037"/>
                <a:chExt cx="1628864" cy="3223193"/>
              </a:xfrm>
            </p:grpSpPr>
            <p:sp>
              <p:nvSpPr>
                <p:cNvPr id="20" name="Google Shape;1207;p34">
                  <a:extLst>
                    <a:ext uri="{FF2B5EF4-FFF2-40B4-BE49-F238E27FC236}">
                      <a16:creationId xmlns:a16="http://schemas.microsoft.com/office/drawing/2014/main" id="{F9255CA2-0231-C960-3CB4-E8B5452B3C77}"/>
                    </a:ext>
                  </a:extLst>
                </p:cNvPr>
                <p:cNvSpPr/>
                <p:nvPr/>
              </p:nvSpPr>
              <p:spPr>
                <a:xfrm>
                  <a:off x="787365" y="1644345"/>
                  <a:ext cx="1628864" cy="747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908" extrusionOk="0">
                      <a:moveTo>
                        <a:pt x="1" y="617"/>
                      </a:moveTo>
                      <a:cubicBezTo>
                        <a:pt x="7941" y="1"/>
                        <a:pt x="15880" y="5457"/>
                        <a:pt x="23825" y="4836"/>
                      </a:cubicBezTo>
                      <a:lnTo>
                        <a:pt x="23825" y="10287"/>
                      </a:lnTo>
                      <a:cubicBezTo>
                        <a:pt x="15880" y="10908"/>
                        <a:pt x="7941" y="5452"/>
                        <a:pt x="1" y="6068"/>
                      </a:cubicBezTo>
                      <a:close/>
                    </a:path>
                  </a:pathLst>
                </a:custGeom>
                <a:solidFill>
                  <a:schemeClr val="tx2">
                    <a:lumMod val="5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1" name="Google Shape;1208;p34">
                  <a:extLst>
                    <a:ext uri="{FF2B5EF4-FFF2-40B4-BE49-F238E27FC236}">
                      <a16:creationId xmlns:a16="http://schemas.microsoft.com/office/drawing/2014/main" id="{9EC2622D-D82B-918F-F530-76A83F6AE5E2}"/>
                    </a:ext>
                  </a:extLst>
                </p:cNvPr>
                <p:cNvSpPr/>
                <p:nvPr/>
              </p:nvSpPr>
              <p:spPr>
                <a:xfrm>
                  <a:off x="787365" y="1030037"/>
                  <a:ext cx="1628864" cy="7474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907" extrusionOk="0">
                      <a:moveTo>
                        <a:pt x="1" y="616"/>
                      </a:moveTo>
                      <a:cubicBezTo>
                        <a:pt x="7941" y="0"/>
                        <a:pt x="15880" y="5456"/>
                        <a:pt x="23825" y="4840"/>
                      </a:cubicBezTo>
                      <a:lnTo>
                        <a:pt x="23825" y="10286"/>
                      </a:lnTo>
                      <a:cubicBezTo>
                        <a:pt x="15880" y="10907"/>
                        <a:pt x="7941" y="5451"/>
                        <a:pt x="1" y="6067"/>
                      </a:cubicBezTo>
                      <a:cubicBezTo>
                        <a:pt x="1" y="5111"/>
                        <a:pt x="2386" y="4332"/>
                        <a:pt x="2386" y="3376"/>
                      </a:cubicBezTo>
                      <a:cubicBezTo>
                        <a:pt x="2386" y="2514"/>
                        <a:pt x="1" y="1479"/>
                        <a:pt x="1" y="616"/>
                      </a:cubicBezTo>
                      <a:close/>
                    </a:path>
                  </a:pathLst>
                </a:custGeom>
                <a:solidFill>
                  <a:schemeClr val="tx2">
                    <a:lumMod val="5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" name="Google Shape;1209;p34">
                  <a:extLst>
                    <a:ext uri="{FF2B5EF4-FFF2-40B4-BE49-F238E27FC236}">
                      <a16:creationId xmlns:a16="http://schemas.microsoft.com/office/drawing/2014/main" id="{4D13F33C-9FA8-7CD9-6355-3263FB4120EF}"/>
                    </a:ext>
                  </a:extLst>
                </p:cNvPr>
                <p:cNvSpPr/>
                <p:nvPr/>
              </p:nvSpPr>
              <p:spPr>
                <a:xfrm>
                  <a:off x="787365" y="2264821"/>
                  <a:ext cx="1628864" cy="747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908" extrusionOk="0">
                      <a:moveTo>
                        <a:pt x="1" y="617"/>
                      </a:moveTo>
                      <a:cubicBezTo>
                        <a:pt x="7941" y="1"/>
                        <a:pt x="15880" y="5456"/>
                        <a:pt x="23825" y="4840"/>
                      </a:cubicBezTo>
                      <a:lnTo>
                        <a:pt x="23825" y="10286"/>
                      </a:lnTo>
                      <a:cubicBezTo>
                        <a:pt x="15880" y="10907"/>
                        <a:pt x="7941" y="5452"/>
                        <a:pt x="1" y="6068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1210;p34">
                  <a:extLst>
                    <a:ext uri="{FF2B5EF4-FFF2-40B4-BE49-F238E27FC236}">
                      <a16:creationId xmlns:a16="http://schemas.microsoft.com/office/drawing/2014/main" id="{F59F6426-CD0D-B8E8-FB5F-9459CD8176A7}"/>
                    </a:ext>
                  </a:extLst>
                </p:cNvPr>
                <p:cNvSpPr/>
                <p:nvPr/>
              </p:nvSpPr>
              <p:spPr>
                <a:xfrm>
                  <a:off x="787365" y="2885297"/>
                  <a:ext cx="1628864" cy="747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908" extrusionOk="0">
                      <a:moveTo>
                        <a:pt x="1" y="616"/>
                      </a:moveTo>
                      <a:cubicBezTo>
                        <a:pt x="7941" y="0"/>
                        <a:pt x="15880" y="5456"/>
                        <a:pt x="23825" y="4840"/>
                      </a:cubicBezTo>
                      <a:lnTo>
                        <a:pt x="23825" y="10291"/>
                      </a:lnTo>
                      <a:cubicBezTo>
                        <a:pt x="15880" y="10907"/>
                        <a:pt x="7941" y="5451"/>
                        <a:pt x="1" y="6067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1211;p34">
                  <a:extLst>
                    <a:ext uri="{FF2B5EF4-FFF2-40B4-BE49-F238E27FC236}">
                      <a16:creationId xmlns:a16="http://schemas.microsoft.com/office/drawing/2014/main" id="{03A23A76-4991-80C1-E960-0FCC2F83BE13}"/>
                    </a:ext>
                  </a:extLst>
                </p:cNvPr>
                <p:cNvSpPr/>
                <p:nvPr/>
              </p:nvSpPr>
              <p:spPr>
                <a:xfrm>
                  <a:off x="787365" y="3505705"/>
                  <a:ext cx="1628864" cy="747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908" extrusionOk="0">
                      <a:moveTo>
                        <a:pt x="1" y="622"/>
                      </a:moveTo>
                      <a:cubicBezTo>
                        <a:pt x="7941" y="1"/>
                        <a:pt x="15880" y="5457"/>
                        <a:pt x="23825" y="4841"/>
                      </a:cubicBezTo>
                      <a:cubicBezTo>
                        <a:pt x="23825" y="5698"/>
                        <a:pt x="21755" y="6561"/>
                        <a:pt x="21755" y="7423"/>
                      </a:cubicBezTo>
                      <a:cubicBezTo>
                        <a:pt x="21755" y="8379"/>
                        <a:pt x="23825" y="9336"/>
                        <a:pt x="23825" y="10292"/>
                      </a:cubicBezTo>
                      <a:cubicBezTo>
                        <a:pt x="15880" y="10908"/>
                        <a:pt x="7941" y="5452"/>
                        <a:pt x="1" y="6068"/>
                      </a:cubicBez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" name="Google Shape;1212;p34">
                <a:extLst>
                  <a:ext uri="{FF2B5EF4-FFF2-40B4-BE49-F238E27FC236}">
                    <a16:creationId xmlns:a16="http://schemas.microsoft.com/office/drawing/2014/main" id="{0D4E20FF-098C-B97C-CC30-E618B68EEC81}"/>
                  </a:ext>
                </a:extLst>
              </p:cNvPr>
              <p:cNvGrpSpPr/>
              <p:nvPr/>
            </p:nvGrpSpPr>
            <p:grpSpPr>
              <a:xfrm>
                <a:off x="1071816" y="1325813"/>
                <a:ext cx="1001187" cy="3407352"/>
                <a:chOff x="2648988" y="923475"/>
                <a:chExt cx="1262371" cy="3809651"/>
              </a:xfrm>
            </p:grpSpPr>
            <p:sp>
              <p:nvSpPr>
                <p:cNvPr id="11" name="Google Shape;1213;p34">
                  <a:extLst>
                    <a:ext uri="{FF2B5EF4-FFF2-40B4-BE49-F238E27FC236}">
                      <a16:creationId xmlns:a16="http://schemas.microsoft.com/office/drawing/2014/main" id="{68BABF5A-18C8-A300-E55F-310478897A39}"/>
                    </a:ext>
                  </a:extLst>
                </p:cNvPr>
                <p:cNvSpPr/>
                <p:nvPr/>
              </p:nvSpPr>
              <p:spPr>
                <a:xfrm>
                  <a:off x="2655704" y="1207848"/>
                  <a:ext cx="1250175" cy="35252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56" h="88497" extrusionOk="0">
                      <a:moveTo>
                        <a:pt x="0" y="0"/>
                      </a:moveTo>
                      <a:lnTo>
                        <a:pt x="0" y="83193"/>
                      </a:lnTo>
                      <a:cubicBezTo>
                        <a:pt x="0" y="86128"/>
                        <a:pt x="7072" y="88497"/>
                        <a:pt x="15845" y="88497"/>
                      </a:cubicBezTo>
                      <a:cubicBezTo>
                        <a:pt x="24584" y="88497"/>
                        <a:pt x="31656" y="86128"/>
                        <a:pt x="31656" y="83193"/>
                      </a:cubicBezTo>
                      <a:lnTo>
                        <a:pt x="31656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1214;p34">
                  <a:extLst>
                    <a:ext uri="{FF2B5EF4-FFF2-40B4-BE49-F238E27FC236}">
                      <a16:creationId xmlns:a16="http://schemas.microsoft.com/office/drawing/2014/main" id="{AA31EF54-FBA5-04AE-B67A-53009117DFBD}"/>
                    </a:ext>
                  </a:extLst>
                </p:cNvPr>
                <p:cNvSpPr/>
                <p:nvPr/>
              </p:nvSpPr>
              <p:spPr>
                <a:xfrm>
                  <a:off x="2650342" y="1210484"/>
                  <a:ext cx="1261017" cy="13341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56" h="33492" extrusionOk="0">
                      <a:moveTo>
                        <a:pt x="0" y="1"/>
                      </a:moveTo>
                      <a:lnTo>
                        <a:pt x="0" y="28188"/>
                      </a:lnTo>
                      <a:cubicBezTo>
                        <a:pt x="0" y="31123"/>
                        <a:pt x="7072" y="33491"/>
                        <a:pt x="15845" y="33491"/>
                      </a:cubicBezTo>
                      <a:cubicBezTo>
                        <a:pt x="24584" y="33491"/>
                        <a:pt x="31656" y="31123"/>
                        <a:pt x="31656" y="28188"/>
                      </a:cubicBezTo>
                      <a:lnTo>
                        <a:pt x="31656" y="1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" name="Google Shape;1215;p34">
                  <a:extLst>
                    <a:ext uri="{FF2B5EF4-FFF2-40B4-BE49-F238E27FC236}">
                      <a16:creationId xmlns:a16="http://schemas.microsoft.com/office/drawing/2014/main" id="{18D864A1-9087-EE75-0C41-C0FB84CAA2B6}"/>
                    </a:ext>
                  </a:extLst>
                </p:cNvPr>
                <p:cNvSpPr/>
                <p:nvPr/>
              </p:nvSpPr>
              <p:spPr>
                <a:xfrm>
                  <a:off x="2648988" y="995217"/>
                  <a:ext cx="1262371" cy="423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690" h="10642" extrusionOk="0">
                      <a:moveTo>
                        <a:pt x="31690" y="5338"/>
                      </a:moveTo>
                      <a:cubicBezTo>
                        <a:pt x="31690" y="8273"/>
                        <a:pt x="24618" y="10642"/>
                        <a:pt x="15845" y="10642"/>
                      </a:cubicBezTo>
                      <a:cubicBezTo>
                        <a:pt x="7106" y="10642"/>
                        <a:pt x="1" y="8273"/>
                        <a:pt x="1" y="5338"/>
                      </a:cubicBezTo>
                      <a:cubicBezTo>
                        <a:pt x="1" y="2369"/>
                        <a:pt x="7106" y="1"/>
                        <a:pt x="15845" y="1"/>
                      </a:cubicBezTo>
                      <a:cubicBezTo>
                        <a:pt x="24618" y="1"/>
                        <a:pt x="31690" y="2369"/>
                        <a:pt x="31690" y="533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" name="Google Shape;1216;p34">
                  <a:extLst>
                    <a:ext uri="{FF2B5EF4-FFF2-40B4-BE49-F238E27FC236}">
                      <a16:creationId xmlns:a16="http://schemas.microsoft.com/office/drawing/2014/main" id="{0137E24A-228D-9A22-AEDB-C7315E1A53C5}"/>
                    </a:ext>
                  </a:extLst>
                </p:cNvPr>
                <p:cNvSpPr/>
                <p:nvPr/>
              </p:nvSpPr>
              <p:spPr>
                <a:xfrm>
                  <a:off x="2836370" y="1057678"/>
                  <a:ext cx="887643" cy="2990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83" h="7507" extrusionOk="0">
                      <a:moveTo>
                        <a:pt x="11141" y="1"/>
                      </a:moveTo>
                      <a:cubicBezTo>
                        <a:pt x="5004" y="1"/>
                        <a:pt x="0" y="1702"/>
                        <a:pt x="0" y="3770"/>
                      </a:cubicBezTo>
                      <a:cubicBezTo>
                        <a:pt x="0" y="5838"/>
                        <a:pt x="5004" y="7506"/>
                        <a:pt x="11141" y="7506"/>
                      </a:cubicBezTo>
                      <a:cubicBezTo>
                        <a:pt x="17312" y="7506"/>
                        <a:pt x="22283" y="5838"/>
                        <a:pt x="22283" y="3770"/>
                      </a:cubicBezTo>
                      <a:cubicBezTo>
                        <a:pt x="22283" y="1702"/>
                        <a:pt x="17312" y="1"/>
                        <a:pt x="11141" y="1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" name="Google Shape;1217;p34">
                  <a:extLst>
                    <a:ext uri="{FF2B5EF4-FFF2-40B4-BE49-F238E27FC236}">
                      <a16:creationId xmlns:a16="http://schemas.microsoft.com/office/drawing/2014/main" id="{72EEABB6-78E0-0C91-1617-EA3C6653E1D1}"/>
                    </a:ext>
                  </a:extLst>
                </p:cNvPr>
                <p:cNvSpPr/>
                <p:nvPr/>
              </p:nvSpPr>
              <p:spPr>
                <a:xfrm>
                  <a:off x="3014391" y="1017803"/>
                  <a:ext cx="532913" cy="2790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78" h="7006" extrusionOk="0">
                      <a:moveTo>
                        <a:pt x="1" y="1"/>
                      </a:moveTo>
                      <a:lnTo>
                        <a:pt x="1" y="4771"/>
                      </a:lnTo>
                      <a:cubicBezTo>
                        <a:pt x="1" y="6005"/>
                        <a:pt x="3003" y="7006"/>
                        <a:pt x="6672" y="7006"/>
                      </a:cubicBezTo>
                      <a:cubicBezTo>
                        <a:pt x="10375" y="7006"/>
                        <a:pt x="13377" y="6005"/>
                        <a:pt x="13377" y="4771"/>
                      </a:cubicBezTo>
                      <a:lnTo>
                        <a:pt x="13377" y="1"/>
                      </a:lnTo>
                      <a:close/>
                    </a:path>
                  </a:pathLst>
                </a:custGeom>
                <a:solidFill>
                  <a:srgbClr val="CCCCC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218;p34">
                  <a:extLst>
                    <a:ext uri="{FF2B5EF4-FFF2-40B4-BE49-F238E27FC236}">
                      <a16:creationId xmlns:a16="http://schemas.microsoft.com/office/drawing/2014/main" id="{0081FD64-8126-8E06-4D44-2166C6E35324}"/>
                    </a:ext>
                  </a:extLst>
                </p:cNvPr>
                <p:cNvSpPr/>
                <p:nvPr/>
              </p:nvSpPr>
              <p:spPr>
                <a:xfrm>
                  <a:off x="3014391" y="923475"/>
                  <a:ext cx="532913" cy="1781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78" h="4471" extrusionOk="0">
                      <a:moveTo>
                        <a:pt x="6672" y="1"/>
                      </a:moveTo>
                      <a:cubicBezTo>
                        <a:pt x="3003" y="1"/>
                        <a:pt x="1" y="1001"/>
                        <a:pt x="1" y="2236"/>
                      </a:cubicBezTo>
                      <a:cubicBezTo>
                        <a:pt x="1" y="3470"/>
                        <a:pt x="3003" y="4470"/>
                        <a:pt x="6672" y="4470"/>
                      </a:cubicBezTo>
                      <a:cubicBezTo>
                        <a:pt x="10375" y="4470"/>
                        <a:pt x="13377" y="3470"/>
                        <a:pt x="13377" y="2236"/>
                      </a:cubicBezTo>
                      <a:cubicBezTo>
                        <a:pt x="13377" y="1001"/>
                        <a:pt x="10375" y="1"/>
                        <a:pt x="6672" y="1"/>
                      </a:cubicBez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219;p34">
                  <a:extLst>
                    <a:ext uri="{FF2B5EF4-FFF2-40B4-BE49-F238E27FC236}">
                      <a16:creationId xmlns:a16="http://schemas.microsoft.com/office/drawing/2014/main" id="{661B50E1-46AB-8E4D-8BD2-C8F47214BB43}"/>
                    </a:ext>
                  </a:extLst>
                </p:cNvPr>
                <p:cNvSpPr/>
                <p:nvPr/>
              </p:nvSpPr>
              <p:spPr>
                <a:xfrm>
                  <a:off x="3252243" y="1598918"/>
                  <a:ext cx="55849" cy="3162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02" h="7940" extrusionOk="0">
                      <a:moveTo>
                        <a:pt x="1" y="0"/>
                      </a:moveTo>
                      <a:lnTo>
                        <a:pt x="1" y="7939"/>
                      </a:lnTo>
                      <a:lnTo>
                        <a:pt x="1402" y="7939"/>
                      </a:lnTo>
                      <a:lnTo>
                        <a:pt x="140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1220;p34">
                  <a:extLst>
                    <a:ext uri="{FF2B5EF4-FFF2-40B4-BE49-F238E27FC236}">
                      <a16:creationId xmlns:a16="http://schemas.microsoft.com/office/drawing/2014/main" id="{91AD2B98-8A8E-63CF-F087-508C72DFFAC0}"/>
                    </a:ext>
                  </a:extLst>
                </p:cNvPr>
                <p:cNvSpPr/>
                <p:nvPr/>
              </p:nvSpPr>
              <p:spPr>
                <a:xfrm>
                  <a:off x="3123378" y="1729138"/>
                  <a:ext cx="314936" cy="558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06" h="1402" extrusionOk="0">
                      <a:moveTo>
                        <a:pt x="0" y="0"/>
                      </a:moveTo>
                      <a:lnTo>
                        <a:pt x="0" y="1401"/>
                      </a:lnTo>
                      <a:lnTo>
                        <a:pt x="7906" y="1401"/>
                      </a:lnTo>
                      <a:lnTo>
                        <a:pt x="790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221;p34">
                  <a:extLst>
                    <a:ext uri="{FF2B5EF4-FFF2-40B4-BE49-F238E27FC236}">
                      <a16:creationId xmlns:a16="http://schemas.microsoft.com/office/drawing/2014/main" id="{A5BF7A9B-36EE-6B4D-E793-66C556AC878A}"/>
                    </a:ext>
                  </a:extLst>
                </p:cNvPr>
                <p:cNvSpPr/>
                <p:nvPr/>
              </p:nvSpPr>
              <p:spPr>
                <a:xfrm>
                  <a:off x="3123378" y="4404863"/>
                  <a:ext cx="314936" cy="571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06" h="1435" extrusionOk="0">
                      <a:moveTo>
                        <a:pt x="0" y="1"/>
                      </a:moveTo>
                      <a:lnTo>
                        <a:pt x="0" y="1435"/>
                      </a:lnTo>
                      <a:lnTo>
                        <a:pt x="7906" y="1435"/>
                      </a:lnTo>
                      <a:lnTo>
                        <a:pt x="7906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" name="Google Shape;1223;p34">
                <a:extLst>
                  <a:ext uri="{FF2B5EF4-FFF2-40B4-BE49-F238E27FC236}">
                    <a16:creationId xmlns:a16="http://schemas.microsoft.com/office/drawing/2014/main" id="{209A0E7C-5F95-C08D-5407-94B00EF584C7}"/>
                  </a:ext>
                </a:extLst>
              </p:cNvPr>
              <p:cNvGrpSpPr/>
              <p:nvPr/>
            </p:nvGrpSpPr>
            <p:grpSpPr>
              <a:xfrm>
                <a:off x="842109" y="1941468"/>
                <a:ext cx="1460373" cy="2295259"/>
                <a:chOff x="787375" y="1355275"/>
                <a:chExt cx="1632796" cy="2566256"/>
              </a:xfrm>
            </p:grpSpPr>
            <p:sp>
              <p:nvSpPr>
                <p:cNvPr id="7" name="Google Shape;1224;p34">
                  <a:extLst>
                    <a:ext uri="{FF2B5EF4-FFF2-40B4-BE49-F238E27FC236}">
                      <a16:creationId xmlns:a16="http://schemas.microsoft.com/office/drawing/2014/main" id="{4BA662BF-E420-AAC5-8410-C74C6A26EA0D}"/>
                    </a:ext>
                  </a:extLst>
                </p:cNvPr>
                <p:cNvSpPr/>
                <p:nvPr/>
              </p:nvSpPr>
              <p:spPr>
                <a:xfrm>
                  <a:off x="787375" y="1355275"/>
                  <a:ext cx="1632796" cy="70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286" extrusionOk="0">
                      <a:moveTo>
                        <a:pt x="23825" y="0"/>
                      </a:moveTo>
                      <a:cubicBezTo>
                        <a:pt x="15880" y="3637"/>
                        <a:pt x="7941" y="1198"/>
                        <a:pt x="1" y="4835"/>
                      </a:cubicBezTo>
                      <a:lnTo>
                        <a:pt x="1" y="10286"/>
                      </a:lnTo>
                      <a:cubicBezTo>
                        <a:pt x="7941" y="6649"/>
                        <a:pt x="15880" y="9088"/>
                        <a:pt x="23825" y="5451"/>
                      </a:cubicBezTo>
                      <a:lnTo>
                        <a:pt x="23825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" name="Google Shape;1225;p34">
                  <a:extLst>
                    <a:ext uri="{FF2B5EF4-FFF2-40B4-BE49-F238E27FC236}">
                      <a16:creationId xmlns:a16="http://schemas.microsoft.com/office/drawing/2014/main" id="{7BED562A-826D-973E-FA41-98B8A00B7999}"/>
                    </a:ext>
                  </a:extLst>
                </p:cNvPr>
                <p:cNvSpPr/>
                <p:nvPr/>
              </p:nvSpPr>
              <p:spPr>
                <a:xfrm>
                  <a:off x="787375" y="1975681"/>
                  <a:ext cx="1632796" cy="704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287" extrusionOk="0">
                      <a:moveTo>
                        <a:pt x="23825" y="1"/>
                      </a:moveTo>
                      <a:cubicBezTo>
                        <a:pt x="15880" y="3638"/>
                        <a:pt x="7941" y="1198"/>
                        <a:pt x="1" y="4836"/>
                      </a:cubicBezTo>
                      <a:lnTo>
                        <a:pt x="1" y="10287"/>
                      </a:lnTo>
                      <a:cubicBezTo>
                        <a:pt x="7941" y="6649"/>
                        <a:pt x="15880" y="9089"/>
                        <a:pt x="23825" y="5452"/>
                      </a:cubicBezTo>
                      <a:lnTo>
                        <a:pt x="23825" y="1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" name="Google Shape;1226;p34">
                  <a:extLst>
                    <a:ext uri="{FF2B5EF4-FFF2-40B4-BE49-F238E27FC236}">
                      <a16:creationId xmlns:a16="http://schemas.microsoft.com/office/drawing/2014/main" id="{80C7FAF2-7BDE-CA1C-B3D5-BE14CE5584D1}"/>
                    </a:ext>
                  </a:extLst>
                </p:cNvPr>
                <p:cNvSpPr/>
                <p:nvPr/>
              </p:nvSpPr>
              <p:spPr>
                <a:xfrm>
                  <a:off x="787375" y="2596156"/>
                  <a:ext cx="1632796" cy="704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287" extrusionOk="0">
                      <a:moveTo>
                        <a:pt x="23825" y="0"/>
                      </a:moveTo>
                      <a:cubicBezTo>
                        <a:pt x="15880" y="3638"/>
                        <a:pt x="7941" y="1198"/>
                        <a:pt x="1" y="4835"/>
                      </a:cubicBezTo>
                      <a:lnTo>
                        <a:pt x="1" y="10286"/>
                      </a:lnTo>
                      <a:cubicBezTo>
                        <a:pt x="7941" y="6649"/>
                        <a:pt x="15880" y="9089"/>
                        <a:pt x="23825" y="5451"/>
                      </a:cubicBezTo>
                      <a:lnTo>
                        <a:pt x="2382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" name="Google Shape;1227;p34">
                  <a:extLst>
                    <a:ext uri="{FF2B5EF4-FFF2-40B4-BE49-F238E27FC236}">
                      <a16:creationId xmlns:a16="http://schemas.microsoft.com/office/drawing/2014/main" id="{4019A66F-A0FA-14DD-FF39-47A93D270A53}"/>
                    </a:ext>
                  </a:extLst>
                </p:cNvPr>
                <p:cNvSpPr/>
                <p:nvPr/>
              </p:nvSpPr>
              <p:spPr>
                <a:xfrm>
                  <a:off x="787375" y="3216974"/>
                  <a:ext cx="1632796" cy="7045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26" h="10281" extrusionOk="0">
                      <a:moveTo>
                        <a:pt x="23825" y="0"/>
                      </a:moveTo>
                      <a:cubicBezTo>
                        <a:pt x="15880" y="3632"/>
                        <a:pt x="7941" y="1198"/>
                        <a:pt x="1" y="4830"/>
                      </a:cubicBezTo>
                      <a:lnTo>
                        <a:pt x="1" y="10281"/>
                      </a:lnTo>
                      <a:cubicBezTo>
                        <a:pt x="7941" y="6644"/>
                        <a:pt x="15880" y="9083"/>
                        <a:pt x="23825" y="5446"/>
                      </a:cubicBezTo>
                      <a:lnTo>
                        <a:pt x="2382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6" name="Google Shape;1202;p34">
              <a:extLst>
                <a:ext uri="{FF2B5EF4-FFF2-40B4-BE49-F238E27FC236}">
                  <a16:creationId xmlns:a16="http://schemas.microsoft.com/office/drawing/2014/main" id="{CD583031-F648-01D7-287B-F7F93F251C25}"/>
                </a:ext>
              </a:extLst>
            </p:cNvPr>
            <p:cNvSpPr/>
            <p:nvPr/>
          </p:nvSpPr>
          <p:spPr>
            <a:xfrm>
              <a:off x="3981826" y="1889554"/>
              <a:ext cx="6798541" cy="4824556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txBody>
            <a:bodyPr spcFirstLastPara="1" wrap="square" lIns="640075" tIns="91425" rIns="137150" bIns="91425" anchor="ctr" anchorCtr="0">
              <a:noAutofit/>
            </a:bodyPr>
            <a:lstStyle/>
            <a:p>
              <a:endParaRPr lang="el-GR" dirty="0"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6BB3CFC9-D1E6-F3C0-C8F5-2320C9392053}"/>
              </a:ext>
            </a:extLst>
          </p:cNvPr>
          <p:cNvSpPr txBox="1"/>
          <p:nvPr/>
        </p:nvSpPr>
        <p:spPr>
          <a:xfrm>
            <a:off x="1095936" y="2723006"/>
            <a:ext cx="93099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l-G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12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0724F04-A97D-44E8-9D98-5524AE4B50B0}"/>
              </a:ext>
            </a:extLst>
          </p:cNvPr>
          <p:cNvSpPr txBox="1"/>
          <p:nvPr/>
        </p:nvSpPr>
        <p:spPr>
          <a:xfrm>
            <a:off x="3987785" y="1891557"/>
            <a:ext cx="8051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>
                <a:solidFill>
                  <a:srgbClr val="6B9F25"/>
                </a:solidFill>
              </a:rPr>
              <a:t>https://www.stihl.gr/el/symboules-idees/texniki-kai-frontida-mixanimatwn/frontida-epanafortizomenon/fortisi-epanafortizomenis-mpatarias#:~:text=%CE%97%20%CE%B4%CE%B9%CE%AC%CF%81%CE%BA%CE%B5%CE%B9%CE%B1%20%CF%86%CF%8C%CF%81%CF%84%CE%B9%CF%83%CE%B7%CF%82%20%CE%BC%CE%B9%CE%B1%CF%82%20%CE%B5%CF%80%CE%B1%CE%BD%CE%B1%CF%86%CE%BF%CF%81%CF%84%CE%B9%CE%B6%CF%8C%CE%BC%CE%B5%CE%BD%CE%B7%CF%82,%CE%BA%CE%B1%CE%B9%20%CE%BA%CE%B1%CF%84%CE%AC%20%CF%84%CE%B7%CE%BD%20%CF%80%CF%81%CF%8E%CF%84%CE%B7%20%CF%87%CF%81%CE%AE%CF%83%CE%B7</a:t>
            </a:r>
            <a:r>
              <a:rPr lang="el-GR" sz="1400" u="sng" dirty="0">
                <a:solidFill>
                  <a:srgbClr val="6B9F25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https://www.palbatt.gr/Pallbatt_Blog/ti-einai-mpataria?srsltid=AfmBOopO4Fb-Di8Zdk-csKmmZkcjNfo17v_0R2SjQyQi6aIT1oNjd4HB</a:t>
            </a:r>
            <a:endParaRPr lang="el-G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3"/>
              </a:rPr>
              <a:t>https://el.wikipedia.org/wiki/%CE%9F%CE%BE%CE%B5%CE%B9%CE%B4%CE%BF%CE%B1%CE%BD%CE%B1%CE%B3%CF%89%CE%B3%CE%AE</a:t>
            </a:r>
            <a:endParaRPr lang="el-G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https://chem.noesis.edu.gr/batteries</a:t>
            </a:r>
            <a:r>
              <a:rPr lang="el-GR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hlinkClick r:id="rId5"/>
              </a:rPr>
              <a:t>https://afis.gr/eidi-mpatarias/</a:t>
            </a:r>
            <a:r>
              <a:rPr lang="el-GR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6"/>
              </a:rPr>
              <a:t>https://ocp.teiath.gr/modules/document/file.php/TIE_UNDER122/09_%CE%9F%CE%BE%CE%B5%CE%B9%CE%B4%CE%BF%CE%B1%CE%BD%CE%B1%CE%B3%CF%89%CE%B3%CE%AE%28%CE%A7%CE%B5%CE%B9%CE%BC%CE%B5%CF%81%CE%B9%CE%BD%CF%8C_2013%29.pptx</a:t>
            </a:r>
            <a:endParaRPr lang="el-G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7"/>
              </a:rPr>
              <a:t>https://campersclub.gr/viewtopic.php?t=258</a:t>
            </a:r>
            <a:endParaRPr lang="el-G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8"/>
              </a:rPr>
              <a:t>https://hilelectronic.com/el/lithium-battery-protection-board/</a:t>
            </a:r>
            <a:endParaRPr lang="el-GR" sz="1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4996241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C7496C-21D4-0877-3E28-C25272AF38D2}"/>
              </a:ext>
            </a:extLst>
          </p:cNvPr>
          <p:cNvSpPr txBox="1"/>
          <p:nvPr/>
        </p:nvSpPr>
        <p:spPr>
          <a:xfrm>
            <a:off x="0" y="207092"/>
            <a:ext cx="12191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000" b="1" dirty="0">
                <a:solidFill>
                  <a:srgbClr val="000000"/>
                </a:solidFill>
                <a:effectLst/>
                <a:latin typeface="Lora" pitchFamily="2" charset="0"/>
                <a:ea typeface="Times New Roman" panose="02020603050405020304" pitchFamily="18" charset="0"/>
              </a:rPr>
              <a:t>Τέλος παρουσίασης!</a:t>
            </a:r>
            <a:endParaRPr lang="en-US" sz="4000" b="1" dirty="0">
              <a:latin typeface="Lora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6920102-5884-30FC-43D5-7DD1F64329FF}"/>
              </a:ext>
            </a:extLst>
          </p:cNvPr>
          <p:cNvGrpSpPr/>
          <p:nvPr/>
        </p:nvGrpSpPr>
        <p:grpSpPr>
          <a:xfrm>
            <a:off x="0" y="1027748"/>
            <a:ext cx="5142891" cy="5110748"/>
            <a:chOff x="2757064" y="1225969"/>
            <a:chExt cx="3629620" cy="3606935"/>
          </a:xfrm>
        </p:grpSpPr>
        <p:grpSp>
          <p:nvGrpSpPr>
            <p:cNvPr id="4" name="Google Shape;1142;p33">
              <a:extLst>
                <a:ext uri="{FF2B5EF4-FFF2-40B4-BE49-F238E27FC236}">
                  <a16:creationId xmlns:a16="http://schemas.microsoft.com/office/drawing/2014/main" id="{1E75647A-4843-9BCA-00DC-4368110242F3}"/>
                </a:ext>
              </a:extLst>
            </p:cNvPr>
            <p:cNvGrpSpPr/>
            <p:nvPr/>
          </p:nvGrpSpPr>
          <p:grpSpPr>
            <a:xfrm rot="8100000">
              <a:off x="2757064" y="3502585"/>
              <a:ext cx="1852529" cy="808110"/>
              <a:chOff x="3206000" y="1832075"/>
              <a:chExt cx="1527800" cy="727275"/>
            </a:xfrm>
          </p:grpSpPr>
          <p:sp>
            <p:nvSpPr>
              <p:cNvPr id="42" name="Google Shape;1143;p33">
                <a:extLst>
                  <a:ext uri="{FF2B5EF4-FFF2-40B4-BE49-F238E27FC236}">
                    <a16:creationId xmlns:a16="http://schemas.microsoft.com/office/drawing/2014/main" id="{71C4653A-327F-B603-50D9-0B89991CB8ED}"/>
                  </a:ext>
                </a:extLst>
              </p:cNvPr>
              <p:cNvSpPr/>
              <p:nvPr/>
            </p:nvSpPr>
            <p:spPr>
              <a:xfrm>
                <a:off x="3366125" y="1839650"/>
                <a:ext cx="935532" cy="701350"/>
              </a:xfrm>
              <a:custGeom>
                <a:avLst/>
                <a:gdLst/>
                <a:ahLst/>
                <a:cxnLst/>
                <a:rect l="l" t="t" r="r" b="b"/>
                <a:pathLst>
                  <a:path w="37995" h="28054" extrusionOk="0">
                    <a:moveTo>
                      <a:pt x="1835" y="0"/>
                    </a:moveTo>
                    <a:lnTo>
                      <a:pt x="0" y="27653"/>
                    </a:lnTo>
                    <a:lnTo>
                      <a:pt x="31590" y="28053"/>
                    </a:lnTo>
                    <a:cubicBezTo>
                      <a:pt x="37994" y="13543"/>
                      <a:pt x="31590" y="867"/>
                      <a:pt x="31590" y="867"/>
                    </a:cubicBezTo>
                    <a:lnTo>
                      <a:pt x="183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1144;p33">
                <a:extLst>
                  <a:ext uri="{FF2B5EF4-FFF2-40B4-BE49-F238E27FC236}">
                    <a16:creationId xmlns:a16="http://schemas.microsoft.com/office/drawing/2014/main" id="{96A86DD0-71F4-BECE-A5DF-5F40F1209724}"/>
                  </a:ext>
                </a:extLst>
              </p:cNvPr>
              <p:cNvSpPr/>
              <p:nvPr/>
            </p:nvSpPr>
            <p:spPr>
              <a:xfrm>
                <a:off x="3547075" y="2045625"/>
                <a:ext cx="241050" cy="261025"/>
              </a:xfrm>
              <a:custGeom>
                <a:avLst/>
                <a:gdLst/>
                <a:ahLst/>
                <a:cxnLst/>
                <a:rect l="l" t="t" r="r" b="b"/>
                <a:pathLst>
                  <a:path w="9642" h="10441" extrusionOk="0">
                    <a:moveTo>
                      <a:pt x="4804" y="0"/>
                    </a:moveTo>
                    <a:cubicBezTo>
                      <a:pt x="2136" y="0"/>
                      <a:pt x="1" y="2335"/>
                      <a:pt x="1" y="5237"/>
                    </a:cubicBezTo>
                    <a:cubicBezTo>
                      <a:pt x="1" y="8106"/>
                      <a:pt x="2136" y="10441"/>
                      <a:pt x="4804" y="10441"/>
                    </a:cubicBezTo>
                    <a:cubicBezTo>
                      <a:pt x="7473" y="10441"/>
                      <a:pt x="9641" y="8106"/>
                      <a:pt x="9641" y="5237"/>
                    </a:cubicBezTo>
                    <a:cubicBezTo>
                      <a:pt x="9641" y="2335"/>
                      <a:pt x="7473" y="0"/>
                      <a:pt x="48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1145;p33">
                <a:extLst>
                  <a:ext uri="{FF2B5EF4-FFF2-40B4-BE49-F238E27FC236}">
                    <a16:creationId xmlns:a16="http://schemas.microsoft.com/office/drawing/2014/main" id="{EE3CE04F-BE3A-6A2F-EED7-537BDC895750}"/>
                  </a:ext>
                </a:extLst>
              </p:cNvPr>
              <p:cNvSpPr/>
              <p:nvPr/>
            </p:nvSpPr>
            <p:spPr>
              <a:xfrm>
                <a:off x="3501175" y="2038250"/>
                <a:ext cx="326125" cy="284500"/>
              </a:xfrm>
              <a:custGeom>
                <a:avLst/>
                <a:gdLst/>
                <a:ahLst/>
                <a:cxnLst/>
                <a:rect l="l" t="t" r="r" b="b"/>
                <a:pathLst>
                  <a:path w="13045" h="11380" extrusionOk="0">
                    <a:moveTo>
                      <a:pt x="7565" y="780"/>
                    </a:moveTo>
                    <a:cubicBezTo>
                      <a:pt x="8568" y="780"/>
                      <a:pt x="9564" y="1041"/>
                      <a:pt x="10043" y="1696"/>
                    </a:cubicBezTo>
                    <a:cubicBezTo>
                      <a:pt x="11444" y="3598"/>
                      <a:pt x="11344" y="5766"/>
                      <a:pt x="9676" y="8301"/>
                    </a:cubicBezTo>
                    <a:cubicBezTo>
                      <a:pt x="8906" y="9444"/>
                      <a:pt x="7636" y="10346"/>
                      <a:pt x="6252" y="10346"/>
                    </a:cubicBezTo>
                    <a:cubicBezTo>
                      <a:pt x="5778" y="10346"/>
                      <a:pt x="5291" y="10240"/>
                      <a:pt x="4806" y="10002"/>
                    </a:cubicBezTo>
                    <a:cubicBezTo>
                      <a:pt x="2938" y="9135"/>
                      <a:pt x="1603" y="7000"/>
                      <a:pt x="2404" y="5099"/>
                    </a:cubicBezTo>
                    <a:cubicBezTo>
                      <a:pt x="3004" y="3698"/>
                      <a:pt x="3805" y="2130"/>
                      <a:pt x="5239" y="1296"/>
                    </a:cubicBezTo>
                    <a:cubicBezTo>
                      <a:pt x="5787" y="983"/>
                      <a:pt x="6679" y="780"/>
                      <a:pt x="7565" y="780"/>
                    </a:cubicBezTo>
                    <a:close/>
                    <a:moveTo>
                      <a:pt x="7508" y="0"/>
                    </a:moveTo>
                    <a:cubicBezTo>
                      <a:pt x="7128" y="0"/>
                      <a:pt x="6749" y="22"/>
                      <a:pt x="6373" y="62"/>
                    </a:cubicBezTo>
                    <a:cubicBezTo>
                      <a:pt x="5840" y="95"/>
                      <a:pt x="5273" y="429"/>
                      <a:pt x="4772" y="429"/>
                    </a:cubicBezTo>
                    <a:cubicBezTo>
                      <a:pt x="4572" y="429"/>
                      <a:pt x="4405" y="495"/>
                      <a:pt x="4305" y="562"/>
                    </a:cubicBezTo>
                    <a:cubicBezTo>
                      <a:pt x="2471" y="1963"/>
                      <a:pt x="1870" y="3498"/>
                      <a:pt x="1270" y="4999"/>
                    </a:cubicBezTo>
                    <a:cubicBezTo>
                      <a:pt x="0" y="8200"/>
                      <a:pt x="3504" y="11379"/>
                      <a:pt x="6697" y="11379"/>
                    </a:cubicBezTo>
                    <a:cubicBezTo>
                      <a:pt x="7363" y="11379"/>
                      <a:pt x="8016" y="11241"/>
                      <a:pt x="8608" y="10936"/>
                    </a:cubicBezTo>
                    <a:cubicBezTo>
                      <a:pt x="8708" y="10469"/>
                      <a:pt x="9309" y="10202"/>
                      <a:pt x="9642" y="9935"/>
                    </a:cubicBezTo>
                    <a:cubicBezTo>
                      <a:pt x="10076" y="9535"/>
                      <a:pt x="10476" y="9102"/>
                      <a:pt x="10777" y="8601"/>
                    </a:cubicBezTo>
                    <a:cubicBezTo>
                      <a:pt x="12311" y="6099"/>
                      <a:pt x="13045" y="2397"/>
                      <a:pt x="10176" y="562"/>
                    </a:cubicBezTo>
                    <a:cubicBezTo>
                      <a:pt x="10143" y="562"/>
                      <a:pt x="10109" y="529"/>
                      <a:pt x="10109" y="462"/>
                    </a:cubicBezTo>
                    <a:cubicBezTo>
                      <a:pt x="10109" y="444"/>
                      <a:pt x="10129" y="426"/>
                      <a:pt x="10147" y="418"/>
                    </a:cubicBezTo>
                    <a:lnTo>
                      <a:pt x="10147" y="418"/>
                    </a:lnTo>
                    <a:cubicBezTo>
                      <a:pt x="10157" y="422"/>
                      <a:pt x="10166" y="425"/>
                      <a:pt x="10176" y="429"/>
                    </a:cubicBezTo>
                    <a:cubicBezTo>
                      <a:pt x="10176" y="419"/>
                      <a:pt x="10170" y="415"/>
                      <a:pt x="10162" y="415"/>
                    </a:cubicBezTo>
                    <a:cubicBezTo>
                      <a:pt x="10158" y="415"/>
                      <a:pt x="10152" y="416"/>
                      <a:pt x="10147" y="418"/>
                    </a:cubicBezTo>
                    <a:lnTo>
                      <a:pt x="10147" y="418"/>
                    </a:lnTo>
                    <a:cubicBezTo>
                      <a:pt x="9288" y="121"/>
                      <a:pt x="8397" y="0"/>
                      <a:pt x="750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1146;p33">
                <a:extLst>
                  <a:ext uri="{FF2B5EF4-FFF2-40B4-BE49-F238E27FC236}">
                    <a16:creationId xmlns:a16="http://schemas.microsoft.com/office/drawing/2014/main" id="{462CA3B9-507E-B0F9-836E-4CA9E91F2386}"/>
                  </a:ext>
                </a:extLst>
              </p:cNvPr>
              <p:cNvSpPr/>
              <p:nvPr/>
            </p:nvSpPr>
            <p:spPr>
              <a:xfrm>
                <a:off x="4265100" y="2045625"/>
                <a:ext cx="241025" cy="261025"/>
              </a:xfrm>
              <a:custGeom>
                <a:avLst/>
                <a:gdLst/>
                <a:ahLst/>
                <a:cxnLst/>
                <a:rect l="l" t="t" r="r" b="b"/>
                <a:pathLst>
                  <a:path w="9641" h="10441" extrusionOk="0">
                    <a:moveTo>
                      <a:pt x="4804" y="0"/>
                    </a:moveTo>
                    <a:cubicBezTo>
                      <a:pt x="2135" y="0"/>
                      <a:pt x="0" y="2335"/>
                      <a:pt x="0" y="5237"/>
                    </a:cubicBezTo>
                    <a:cubicBezTo>
                      <a:pt x="0" y="8106"/>
                      <a:pt x="2135" y="10441"/>
                      <a:pt x="4804" y="10441"/>
                    </a:cubicBezTo>
                    <a:cubicBezTo>
                      <a:pt x="7472" y="10441"/>
                      <a:pt x="9641" y="8106"/>
                      <a:pt x="9641" y="5237"/>
                    </a:cubicBezTo>
                    <a:cubicBezTo>
                      <a:pt x="9641" y="2335"/>
                      <a:pt x="7472" y="0"/>
                      <a:pt x="48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1147;p33">
                <a:extLst>
                  <a:ext uri="{FF2B5EF4-FFF2-40B4-BE49-F238E27FC236}">
                    <a16:creationId xmlns:a16="http://schemas.microsoft.com/office/drawing/2014/main" id="{E7BEAFC3-D2DF-938E-7C4C-DA2464071148}"/>
                  </a:ext>
                </a:extLst>
              </p:cNvPr>
              <p:cNvSpPr/>
              <p:nvPr/>
            </p:nvSpPr>
            <p:spPr>
              <a:xfrm>
                <a:off x="4219175" y="2038250"/>
                <a:ext cx="326150" cy="284500"/>
              </a:xfrm>
              <a:custGeom>
                <a:avLst/>
                <a:gdLst/>
                <a:ahLst/>
                <a:cxnLst/>
                <a:rect l="l" t="t" r="r" b="b"/>
                <a:pathLst>
                  <a:path w="13046" h="11380" extrusionOk="0">
                    <a:moveTo>
                      <a:pt x="7565" y="780"/>
                    </a:moveTo>
                    <a:cubicBezTo>
                      <a:pt x="8569" y="780"/>
                      <a:pt x="9565" y="1041"/>
                      <a:pt x="10043" y="1696"/>
                    </a:cubicBezTo>
                    <a:cubicBezTo>
                      <a:pt x="11444" y="3598"/>
                      <a:pt x="11344" y="5766"/>
                      <a:pt x="9676" y="8301"/>
                    </a:cubicBezTo>
                    <a:cubicBezTo>
                      <a:pt x="8906" y="9444"/>
                      <a:pt x="7636" y="10346"/>
                      <a:pt x="6239" y="10346"/>
                    </a:cubicBezTo>
                    <a:cubicBezTo>
                      <a:pt x="5760" y="10346"/>
                      <a:pt x="5266" y="10240"/>
                      <a:pt x="4773" y="10002"/>
                    </a:cubicBezTo>
                    <a:cubicBezTo>
                      <a:pt x="2938" y="9135"/>
                      <a:pt x="1604" y="7000"/>
                      <a:pt x="2404" y="5099"/>
                    </a:cubicBezTo>
                    <a:cubicBezTo>
                      <a:pt x="3005" y="3698"/>
                      <a:pt x="3805" y="2130"/>
                      <a:pt x="5240" y="1296"/>
                    </a:cubicBezTo>
                    <a:cubicBezTo>
                      <a:pt x="5787" y="983"/>
                      <a:pt x="6679" y="780"/>
                      <a:pt x="7565" y="780"/>
                    </a:cubicBezTo>
                    <a:close/>
                    <a:moveTo>
                      <a:pt x="7508" y="0"/>
                    </a:moveTo>
                    <a:cubicBezTo>
                      <a:pt x="7129" y="0"/>
                      <a:pt x="6750" y="22"/>
                      <a:pt x="6374" y="62"/>
                    </a:cubicBezTo>
                    <a:cubicBezTo>
                      <a:pt x="5840" y="95"/>
                      <a:pt x="5273" y="429"/>
                      <a:pt x="4773" y="429"/>
                    </a:cubicBezTo>
                    <a:cubicBezTo>
                      <a:pt x="4573" y="429"/>
                      <a:pt x="4406" y="495"/>
                      <a:pt x="4306" y="562"/>
                    </a:cubicBezTo>
                    <a:cubicBezTo>
                      <a:pt x="2471" y="1963"/>
                      <a:pt x="1871" y="3498"/>
                      <a:pt x="1270" y="4999"/>
                    </a:cubicBezTo>
                    <a:cubicBezTo>
                      <a:pt x="1" y="8200"/>
                      <a:pt x="3504" y="11379"/>
                      <a:pt x="6698" y="11379"/>
                    </a:cubicBezTo>
                    <a:cubicBezTo>
                      <a:pt x="7364" y="11379"/>
                      <a:pt x="8016" y="11241"/>
                      <a:pt x="8609" y="10936"/>
                    </a:cubicBezTo>
                    <a:cubicBezTo>
                      <a:pt x="8709" y="10469"/>
                      <a:pt x="9309" y="10202"/>
                      <a:pt x="9643" y="9935"/>
                    </a:cubicBezTo>
                    <a:cubicBezTo>
                      <a:pt x="10077" y="9535"/>
                      <a:pt x="10477" y="9102"/>
                      <a:pt x="10777" y="8601"/>
                    </a:cubicBezTo>
                    <a:cubicBezTo>
                      <a:pt x="12312" y="6099"/>
                      <a:pt x="13045" y="2397"/>
                      <a:pt x="10177" y="562"/>
                    </a:cubicBezTo>
                    <a:cubicBezTo>
                      <a:pt x="10143" y="562"/>
                      <a:pt x="10110" y="529"/>
                      <a:pt x="10110" y="462"/>
                    </a:cubicBezTo>
                    <a:cubicBezTo>
                      <a:pt x="10110" y="441"/>
                      <a:pt x="10123" y="421"/>
                      <a:pt x="10140" y="416"/>
                    </a:cubicBezTo>
                    <a:lnTo>
                      <a:pt x="10140" y="416"/>
                    </a:lnTo>
                    <a:cubicBezTo>
                      <a:pt x="10152" y="420"/>
                      <a:pt x="10165" y="424"/>
                      <a:pt x="10177" y="429"/>
                    </a:cubicBezTo>
                    <a:cubicBezTo>
                      <a:pt x="10167" y="419"/>
                      <a:pt x="10157" y="415"/>
                      <a:pt x="10148" y="415"/>
                    </a:cubicBezTo>
                    <a:cubicBezTo>
                      <a:pt x="10145" y="415"/>
                      <a:pt x="10143" y="415"/>
                      <a:pt x="10140" y="416"/>
                    </a:cubicBezTo>
                    <a:lnTo>
                      <a:pt x="10140" y="416"/>
                    </a:lnTo>
                    <a:cubicBezTo>
                      <a:pt x="9283" y="120"/>
                      <a:pt x="8395" y="0"/>
                      <a:pt x="750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148;p33">
                <a:extLst>
                  <a:ext uri="{FF2B5EF4-FFF2-40B4-BE49-F238E27FC236}">
                    <a16:creationId xmlns:a16="http://schemas.microsoft.com/office/drawing/2014/main" id="{32C77CE2-C4A0-54CE-0F06-497C9E549F65}"/>
                  </a:ext>
                </a:extLst>
              </p:cNvPr>
              <p:cNvSpPr/>
              <p:nvPr/>
            </p:nvSpPr>
            <p:spPr>
              <a:xfrm>
                <a:off x="3206000" y="1832075"/>
                <a:ext cx="1527800" cy="727275"/>
              </a:xfrm>
              <a:custGeom>
                <a:avLst/>
                <a:gdLst/>
                <a:ahLst/>
                <a:cxnLst/>
                <a:rect l="l" t="t" r="r" b="b"/>
                <a:pathLst>
                  <a:path w="61112" h="29091" extrusionOk="0">
                    <a:moveTo>
                      <a:pt x="56182" y="8494"/>
                    </a:moveTo>
                    <a:cubicBezTo>
                      <a:pt x="57003" y="8494"/>
                      <a:pt x="57858" y="8777"/>
                      <a:pt x="58342" y="9343"/>
                    </a:cubicBezTo>
                    <a:cubicBezTo>
                      <a:pt x="59743" y="10977"/>
                      <a:pt x="59910" y="15014"/>
                      <a:pt x="58643" y="17782"/>
                    </a:cubicBezTo>
                    <a:cubicBezTo>
                      <a:pt x="58276" y="18616"/>
                      <a:pt x="57075" y="19950"/>
                      <a:pt x="55807" y="20084"/>
                    </a:cubicBezTo>
                    <a:cubicBezTo>
                      <a:pt x="56508" y="16615"/>
                      <a:pt x="56575" y="12212"/>
                      <a:pt x="55607" y="8542"/>
                    </a:cubicBezTo>
                    <a:cubicBezTo>
                      <a:pt x="55793" y="8510"/>
                      <a:pt x="55987" y="8494"/>
                      <a:pt x="56182" y="8494"/>
                    </a:cubicBezTo>
                    <a:close/>
                    <a:moveTo>
                      <a:pt x="6967" y="1149"/>
                    </a:moveTo>
                    <a:cubicBezTo>
                      <a:pt x="7083" y="1149"/>
                      <a:pt x="7186" y="1158"/>
                      <a:pt x="7273" y="1170"/>
                    </a:cubicBezTo>
                    <a:cubicBezTo>
                      <a:pt x="8474" y="1370"/>
                      <a:pt x="9541" y="2338"/>
                      <a:pt x="9875" y="3572"/>
                    </a:cubicBezTo>
                    <a:cubicBezTo>
                      <a:pt x="11276" y="8742"/>
                      <a:pt x="11175" y="14647"/>
                      <a:pt x="9508" y="21585"/>
                    </a:cubicBezTo>
                    <a:cubicBezTo>
                      <a:pt x="8620" y="25262"/>
                      <a:pt x="7371" y="27373"/>
                      <a:pt x="6190" y="27373"/>
                    </a:cubicBezTo>
                    <a:cubicBezTo>
                      <a:pt x="6128" y="27373"/>
                      <a:pt x="6066" y="27367"/>
                      <a:pt x="6005" y="27356"/>
                    </a:cubicBezTo>
                    <a:cubicBezTo>
                      <a:pt x="3804" y="26922"/>
                      <a:pt x="1135" y="19717"/>
                      <a:pt x="2236" y="12845"/>
                    </a:cubicBezTo>
                    <a:cubicBezTo>
                      <a:pt x="2769" y="9309"/>
                      <a:pt x="3337" y="5674"/>
                      <a:pt x="4904" y="2405"/>
                    </a:cubicBezTo>
                    <a:cubicBezTo>
                      <a:pt x="5038" y="2338"/>
                      <a:pt x="5138" y="2271"/>
                      <a:pt x="5205" y="2138"/>
                    </a:cubicBezTo>
                    <a:cubicBezTo>
                      <a:pt x="5721" y="1322"/>
                      <a:pt x="6459" y="1149"/>
                      <a:pt x="6967" y="1149"/>
                    </a:cubicBezTo>
                    <a:close/>
                    <a:moveTo>
                      <a:pt x="9741" y="1237"/>
                    </a:moveTo>
                    <a:cubicBezTo>
                      <a:pt x="15612" y="1370"/>
                      <a:pt x="21049" y="1404"/>
                      <a:pt x="26320" y="1471"/>
                    </a:cubicBezTo>
                    <a:cubicBezTo>
                      <a:pt x="32424" y="1537"/>
                      <a:pt x="38195" y="1604"/>
                      <a:pt x="44366" y="1737"/>
                    </a:cubicBezTo>
                    <a:cubicBezTo>
                      <a:pt x="46000" y="1804"/>
                      <a:pt x="48736" y="2204"/>
                      <a:pt x="50103" y="2738"/>
                    </a:cubicBezTo>
                    <a:cubicBezTo>
                      <a:pt x="51804" y="3405"/>
                      <a:pt x="53105" y="4906"/>
                      <a:pt x="53973" y="7175"/>
                    </a:cubicBezTo>
                    <a:cubicBezTo>
                      <a:pt x="55907" y="12111"/>
                      <a:pt x="55340" y="19850"/>
                      <a:pt x="53539" y="23420"/>
                    </a:cubicBezTo>
                    <a:cubicBezTo>
                      <a:pt x="53539" y="23453"/>
                      <a:pt x="53539" y="23453"/>
                      <a:pt x="53539" y="23453"/>
                    </a:cubicBezTo>
                    <a:lnTo>
                      <a:pt x="53406" y="23753"/>
                    </a:lnTo>
                    <a:cubicBezTo>
                      <a:pt x="53005" y="24720"/>
                      <a:pt x="52405" y="26021"/>
                      <a:pt x="51571" y="26455"/>
                    </a:cubicBezTo>
                    <a:cubicBezTo>
                      <a:pt x="49670" y="27356"/>
                      <a:pt x="43365" y="27656"/>
                      <a:pt x="40330" y="27789"/>
                    </a:cubicBezTo>
                    <a:lnTo>
                      <a:pt x="39429" y="27823"/>
                    </a:lnTo>
                    <a:cubicBezTo>
                      <a:pt x="37448" y="27915"/>
                      <a:pt x="35410" y="27951"/>
                      <a:pt x="33345" y="27951"/>
                    </a:cubicBezTo>
                    <a:cubicBezTo>
                      <a:pt x="29430" y="27951"/>
                      <a:pt x="25414" y="27820"/>
                      <a:pt x="21483" y="27689"/>
                    </a:cubicBezTo>
                    <a:cubicBezTo>
                      <a:pt x="17574" y="27570"/>
                      <a:pt x="13559" y="27451"/>
                      <a:pt x="9628" y="27451"/>
                    </a:cubicBezTo>
                    <a:cubicBezTo>
                      <a:pt x="9164" y="27451"/>
                      <a:pt x="8701" y="27452"/>
                      <a:pt x="8240" y="27456"/>
                    </a:cubicBezTo>
                    <a:cubicBezTo>
                      <a:pt x="9074" y="26488"/>
                      <a:pt x="9908" y="24787"/>
                      <a:pt x="10608" y="21852"/>
                    </a:cubicBezTo>
                    <a:cubicBezTo>
                      <a:pt x="12310" y="14713"/>
                      <a:pt x="12443" y="8642"/>
                      <a:pt x="10975" y="3272"/>
                    </a:cubicBezTo>
                    <a:cubicBezTo>
                      <a:pt x="10775" y="2471"/>
                      <a:pt x="10342" y="1771"/>
                      <a:pt x="9741" y="1237"/>
                    </a:cubicBezTo>
                    <a:close/>
                    <a:moveTo>
                      <a:pt x="6981" y="1"/>
                    </a:moveTo>
                    <a:cubicBezTo>
                      <a:pt x="6033" y="1"/>
                      <a:pt x="5211" y="367"/>
                      <a:pt x="4604" y="1070"/>
                    </a:cubicBezTo>
                    <a:cubicBezTo>
                      <a:pt x="4404" y="1070"/>
                      <a:pt x="4237" y="1204"/>
                      <a:pt x="4137" y="1370"/>
                    </a:cubicBezTo>
                    <a:cubicBezTo>
                      <a:pt x="2302" y="4973"/>
                      <a:pt x="1669" y="8876"/>
                      <a:pt x="1068" y="12645"/>
                    </a:cubicBezTo>
                    <a:cubicBezTo>
                      <a:pt x="1" y="19550"/>
                      <a:pt x="2469" y="27823"/>
                      <a:pt x="5772" y="28490"/>
                    </a:cubicBezTo>
                    <a:cubicBezTo>
                      <a:pt x="5938" y="28523"/>
                      <a:pt x="6072" y="28523"/>
                      <a:pt x="6205" y="28523"/>
                    </a:cubicBezTo>
                    <a:cubicBezTo>
                      <a:pt x="6372" y="28523"/>
                      <a:pt x="6505" y="28523"/>
                      <a:pt x="6672" y="28490"/>
                    </a:cubicBezTo>
                    <a:cubicBezTo>
                      <a:pt x="6772" y="28557"/>
                      <a:pt x="6872" y="28623"/>
                      <a:pt x="7006" y="28623"/>
                    </a:cubicBezTo>
                    <a:lnTo>
                      <a:pt x="7039" y="28623"/>
                    </a:lnTo>
                    <a:cubicBezTo>
                      <a:pt x="8024" y="28602"/>
                      <a:pt x="9019" y="28593"/>
                      <a:pt x="10021" y="28593"/>
                    </a:cubicBezTo>
                    <a:cubicBezTo>
                      <a:pt x="13803" y="28593"/>
                      <a:pt x="17678" y="28725"/>
                      <a:pt x="21449" y="28857"/>
                    </a:cubicBezTo>
                    <a:cubicBezTo>
                      <a:pt x="25319" y="28990"/>
                      <a:pt x="29288" y="29090"/>
                      <a:pt x="33158" y="29090"/>
                    </a:cubicBezTo>
                    <a:cubicBezTo>
                      <a:pt x="35326" y="29090"/>
                      <a:pt x="37428" y="29057"/>
                      <a:pt x="39496" y="28957"/>
                    </a:cubicBezTo>
                    <a:lnTo>
                      <a:pt x="40396" y="28923"/>
                    </a:lnTo>
                    <a:cubicBezTo>
                      <a:pt x="43732" y="28757"/>
                      <a:pt x="49970" y="28490"/>
                      <a:pt x="52038" y="27489"/>
                    </a:cubicBezTo>
                    <a:cubicBezTo>
                      <a:pt x="53306" y="26889"/>
                      <a:pt x="53973" y="25321"/>
                      <a:pt x="54473" y="24187"/>
                    </a:cubicBezTo>
                    <a:lnTo>
                      <a:pt x="54573" y="23920"/>
                    </a:lnTo>
                    <a:cubicBezTo>
                      <a:pt x="54940" y="23153"/>
                      <a:pt x="55274" y="22252"/>
                      <a:pt x="55540" y="21218"/>
                    </a:cubicBezTo>
                    <a:cubicBezTo>
                      <a:pt x="55574" y="21218"/>
                      <a:pt x="55607" y="21251"/>
                      <a:pt x="55641" y="21251"/>
                    </a:cubicBezTo>
                    <a:cubicBezTo>
                      <a:pt x="57142" y="21218"/>
                      <a:pt x="58843" y="20151"/>
                      <a:pt x="59710" y="18249"/>
                    </a:cubicBezTo>
                    <a:cubicBezTo>
                      <a:pt x="61011" y="15380"/>
                      <a:pt x="61111" y="10777"/>
                      <a:pt x="59210" y="8576"/>
                    </a:cubicBezTo>
                    <a:cubicBezTo>
                      <a:pt x="58716" y="7972"/>
                      <a:pt x="57592" y="7347"/>
                      <a:pt x="56225" y="7347"/>
                    </a:cubicBezTo>
                    <a:cubicBezTo>
                      <a:pt x="55929" y="7347"/>
                      <a:pt x="55622" y="7376"/>
                      <a:pt x="55307" y="7441"/>
                    </a:cubicBezTo>
                    <a:cubicBezTo>
                      <a:pt x="55207" y="7208"/>
                      <a:pt x="55140" y="6974"/>
                      <a:pt x="55040" y="6774"/>
                    </a:cubicBezTo>
                    <a:cubicBezTo>
                      <a:pt x="54039" y="4172"/>
                      <a:pt x="52538" y="2471"/>
                      <a:pt x="50537" y="1671"/>
                    </a:cubicBezTo>
                    <a:cubicBezTo>
                      <a:pt x="48969" y="1070"/>
                      <a:pt x="46134" y="637"/>
                      <a:pt x="44399" y="603"/>
                    </a:cubicBezTo>
                    <a:cubicBezTo>
                      <a:pt x="42198" y="537"/>
                      <a:pt x="40063" y="503"/>
                      <a:pt x="37928" y="470"/>
                    </a:cubicBezTo>
                    <a:cubicBezTo>
                      <a:pt x="34092" y="403"/>
                      <a:pt x="30289" y="370"/>
                      <a:pt x="26353" y="303"/>
                    </a:cubicBezTo>
                    <a:cubicBezTo>
                      <a:pt x="20282" y="236"/>
                      <a:pt x="14011" y="203"/>
                      <a:pt x="7106" y="3"/>
                    </a:cubicBezTo>
                    <a:cubicBezTo>
                      <a:pt x="7064" y="1"/>
                      <a:pt x="7023" y="1"/>
                      <a:pt x="69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149;p33">
                <a:extLst>
                  <a:ext uri="{FF2B5EF4-FFF2-40B4-BE49-F238E27FC236}">
                    <a16:creationId xmlns:a16="http://schemas.microsoft.com/office/drawing/2014/main" id="{83DCACC1-D673-C19D-6DA7-4A925BB73C63}"/>
                  </a:ext>
                </a:extLst>
              </p:cNvPr>
              <p:cNvSpPr/>
              <p:nvPr/>
            </p:nvSpPr>
            <p:spPr>
              <a:xfrm>
                <a:off x="4310975" y="2096800"/>
                <a:ext cx="159300" cy="1665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6660" extrusionOk="0">
                    <a:moveTo>
                      <a:pt x="2731" y="0"/>
                    </a:moveTo>
                    <a:cubicBezTo>
                      <a:pt x="2616" y="0"/>
                      <a:pt x="2497" y="42"/>
                      <a:pt x="2402" y="121"/>
                    </a:cubicBezTo>
                    <a:cubicBezTo>
                      <a:pt x="2235" y="255"/>
                      <a:pt x="1935" y="522"/>
                      <a:pt x="2068" y="2823"/>
                    </a:cubicBezTo>
                    <a:cubicBezTo>
                      <a:pt x="1568" y="2857"/>
                      <a:pt x="1201" y="2857"/>
                      <a:pt x="934" y="2890"/>
                    </a:cubicBezTo>
                    <a:lnTo>
                      <a:pt x="500" y="2890"/>
                    </a:lnTo>
                    <a:lnTo>
                      <a:pt x="500" y="2923"/>
                    </a:lnTo>
                    <a:cubicBezTo>
                      <a:pt x="200" y="2957"/>
                      <a:pt x="167" y="3024"/>
                      <a:pt x="100" y="3157"/>
                    </a:cubicBezTo>
                    <a:cubicBezTo>
                      <a:pt x="0" y="3324"/>
                      <a:pt x="33" y="3491"/>
                      <a:pt x="100" y="3657"/>
                    </a:cubicBezTo>
                    <a:cubicBezTo>
                      <a:pt x="200" y="3757"/>
                      <a:pt x="234" y="3824"/>
                      <a:pt x="567" y="3824"/>
                    </a:cubicBezTo>
                    <a:lnTo>
                      <a:pt x="567" y="3857"/>
                    </a:lnTo>
                    <a:cubicBezTo>
                      <a:pt x="600" y="3857"/>
                      <a:pt x="901" y="3857"/>
                      <a:pt x="1334" y="3824"/>
                    </a:cubicBezTo>
                    <a:cubicBezTo>
                      <a:pt x="1568" y="3824"/>
                      <a:pt x="1835" y="3791"/>
                      <a:pt x="2135" y="3791"/>
                    </a:cubicBezTo>
                    <a:cubicBezTo>
                      <a:pt x="2202" y="4458"/>
                      <a:pt x="2268" y="5292"/>
                      <a:pt x="2402" y="6259"/>
                    </a:cubicBezTo>
                    <a:cubicBezTo>
                      <a:pt x="2435" y="6493"/>
                      <a:pt x="2635" y="6659"/>
                      <a:pt x="2869" y="6659"/>
                    </a:cubicBezTo>
                    <a:lnTo>
                      <a:pt x="2935" y="6659"/>
                    </a:lnTo>
                    <a:cubicBezTo>
                      <a:pt x="3202" y="6626"/>
                      <a:pt x="3369" y="6393"/>
                      <a:pt x="3336" y="6126"/>
                    </a:cubicBezTo>
                    <a:cubicBezTo>
                      <a:pt x="3236" y="5225"/>
                      <a:pt x="3136" y="4425"/>
                      <a:pt x="3102" y="3757"/>
                    </a:cubicBezTo>
                    <a:cubicBezTo>
                      <a:pt x="4136" y="3691"/>
                      <a:pt x="5270" y="3657"/>
                      <a:pt x="5871" y="3657"/>
                    </a:cubicBezTo>
                    <a:cubicBezTo>
                      <a:pt x="6138" y="3657"/>
                      <a:pt x="6371" y="3457"/>
                      <a:pt x="6371" y="3190"/>
                    </a:cubicBezTo>
                    <a:cubicBezTo>
                      <a:pt x="6371" y="2923"/>
                      <a:pt x="6171" y="2690"/>
                      <a:pt x="5904" y="2690"/>
                    </a:cubicBezTo>
                    <a:cubicBezTo>
                      <a:pt x="5237" y="2690"/>
                      <a:pt x="4070" y="2723"/>
                      <a:pt x="3102" y="2790"/>
                    </a:cubicBezTo>
                    <a:lnTo>
                      <a:pt x="3036" y="2790"/>
                    </a:lnTo>
                    <a:cubicBezTo>
                      <a:pt x="2969" y="1656"/>
                      <a:pt x="3002" y="989"/>
                      <a:pt x="3069" y="789"/>
                    </a:cubicBezTo>
                    <a:cubicBezTo>
                      <a:pt x="3236" y="622"/>
                      <a:pt x="3236" y="355"/>
                      <a:pt x="3069" y="155"/>
                    </a:cubicBezTo>
                    <a:cubicBezTo>
                      <a:pt x="2982" y="50"/>
                      <a:pt x="2858" y="0"/>
                      <a:pt x="27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150;p33">
                <a:extLst>
                  <a:ext uri="{FF2B5EF4-FFF2-40B4-BE49-F238E27FC236}">
                    <a16:creationId xmlns:a16="http://schemas.microsoft.com/office/drawing/2014/main" id="{ACCBB000-EB7F-2F2F-0D04-4DA9667FC958}"/>
                  </a:ext>
                </a:extLst>
              </p:cNvPr>
              <p:cNvSpPr/>
              <p:nvPr/>
            </p:nvSpPr>
            <p:spPr>
              <a:xfrm>
                <a:off x="3605450" y="2159125"/>
                <a:ext cx="124300" cy="42450"/>
              </a:xfrm>
              <a:custGeom>
                <a:avLst/>
                <a:gdLst/>
                <a:ahLst/>
                <a:cxnLst/>
                <a:rect l="l" t="t" r="r" b="b"/>
                <a:pathLst>
                  <a:path w="4972" h="1698" extrusionOk="0">
                    <a:moveTo>
                      <a:pt x="2020" y="1"/>
                    </a:moveTo>
                    <a:cubicBezTo>
                      <a:pt x="1742" y="1"/>
                      <a:pt x="1465" y="20"/>
                      <a:pt x="1202" y="64"/>
                    </a:cubicBezTo>
                    <a:cubicBezTo>
                      <a:pt x="1166" y="55"/>
                      <a:pt x="1130" y="50"/>
                      <a:pt x="1095" y="50"/>
                    </a:cubicBezTo>
                    <a:cubicBezTo>
                      <a:pt x="999" y="50"/>
                      <a:pt x="908" y="81"/>
                      <a:pt x="835" y="130"/>
                    </a:cubicBezTo>
                    <a:cubicBezTo>
                      <a:pt x="668" y="164"/>
                      <a:pt x="535" y="230"/>
                      <a:pt x="401" y="297"/>
                    </a:cubicBezTo>
                    <a:cubicBezTo>
                      <a:pt x="68" y="464"/>
                      <a:pt x="1" y="764"/>
                      <a:pt x="68" y="964"/>
                    </a:cubicBezTo>
                    <a:cubicBezTo>
                      <a:pt x="168" y="1465"/>
                      <a:pt x="601" y="1465"/>
                      <a:pt x="1068" y="1465"/>
                    </a:cubicBezTo>
                    <a:lnTo>
                      <a:pt x="1335" y="1465"/>
                    </a:lnTo>
                    <a:cubicBezTo>
                      <a:pt x="1365" y="1470"/>
                      <a:pt x="1394" y="1473"/>
                      <a:pt x="1424" y="1473"/>
                    </a:cubicBezTo>
                    <a:cubicBezTo>
                      <a:pt x="1560" y="1473"/>
                      <a:pt x="1692" y="1413"/>
                      <a:pt x="1802" y="1331"/>
                    </a:cubicBezTo>
                    <a:cubicBezTo>
                      <a:pt x="3003" y="1598"/>
                      <a:pt x="3704" y="1698"/>
                      <a:pt x="4137" y="1698"/>
                    </a:cubicBezTo>
                    <a:cubicBezTo>
                      <a:pt x="4638" y="1698"/>
                      <a:pt x="4738" y="1565"/>
                      <a:pt x="4838" y="1364"/>
                    </a:cubicBezTo>
                    <a:cubicBezTo>
                      <a:pt x="4971" y="1131"/>
                      <a:pt x="4904" y="831"/>
                      <a:pt x="4738" y="631"/>
                    </a:cubicBezTo>
                    <a:cubicBezTo>
                      <a:pt x="4467" y="360"/>
                      <a:pt x="3227" y="1"/>
                      <a:pt x="20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1151;p33">
                <a:extLst>
                  <a:ext uri="{FF2B5EF4-FFF2-40B4-BE49-F238E27FC236}">
                    <a16:creationId xmlns:a16="http://schemas.microsoft.com/office/drawing/2014/main" id="{86EC4ACD-D8F0-7797-812E-51DB7EB69C07}"/>
                  </a:ext>
                </a:extLst>
              </p:cNvPr>
              <p:cNvSpPr/>
              <p:nvPr/>
            </p:nvSpPr>
            <p:spPr>
              <a:xfrm>
                <a:off x="3236875" y="1847925"/>
                <a:ext cx="276050" cy="683075"/>
              </a:xfrm>
              <a:custGeom>
                <a:avLst/>
                <a:gdLst/>
                <a:ahLst/>
                <a:cxnLst/>
                <a:rect l="l" t="t" r="r" b="b"/>
                <a:pathLst>
                  <a:path w="11042" h="27323" extrusionOk="0">
                    <a:moveTo>
                      <a:pt x="5856" y="0"/>
                    </a:moveTo>
                    <a:cubicBezTo>
                      <a:pt x="5801" y="0"/>
                      <a:pt x="5771" y="3"/>
                      <a:pt x="5771" y="3"/>
                    </a:cubicBezTo>
                    <a:cubicBezTo>
                      <a:pt x="3970" y="36"/>
                      <a:pt x="0" y="3472"/>
                      <a:pt x="133" y="15047"/>
                    </a:cubicBezTo>
                    <a:cubicBezTo>
                      <a:pt x="267" y="26588"/>
                      <a:pt x="5170" y="27322"/>
                      <a:pt x="5170" y="27322"/>
                    </a:cubicBezTo>
                    <a:cubicBezTo>
                      <a:pt x="11041" y="23853"/>
                      <a:pt x="10074" y="6274"/>
                      <a:pt x="9173" y="3038"/>
                    </a:cubicBezTo>
                    <a:cubicBezTo>
                      <a:pt x="8372" y="159"/>
                      <a:pt x="6302" y="0"/>
                      <a:pt x="5856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1152;p33">
                <a:extLst>
                  <a:ext uri="{FF2B5EF4-FFF2-40B4-BE49-F238E27FC236}">
                    <a16:creationId xmlns:a16="http://schemas.microsoft.com/office/drawing/2014/main" id="{E6200E69-80E3-E76E-8B3E-7BB6E1B42781}"/>
                  </a:ext>
                </a:extLst>
              </p:cNvPr>
              <p:cNvSpPr/>
              <p:nvPr/>
            </p:nvSpPr>
            <p:spPr>
              <a:xfrm>
                <a:off x="4137525" y="1863000"/>
                <a:ext cx="187650" cy="678000"/>
              </a:xfrm>
              <a:custGeom>
                <a:avLst/>
                <a:gdLst/>
                <a:ahLst/>
                <a:cxnLst/>
                <a:rect l="l" t="t" r="r" b="b"/>
                <a:pathLst>
                  <a:path w="7506" h="27120" fill="none" extrusionOk="0">
                    <a:moveTo>
                      <a:pt x="0" y="0"/>
                    </a:moveTo>
                    <a:cubicBezTo>
                      <a:pt x="0" y="0"/>
                      <a:pt x="7506" y="11075"/>
                      <a:pt x="401" y="27119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1153;p33">
              <a:extLst>
                <a:ext uri="{FF2B5EF4-FFF2-40B4-BE49-F238E27FC236}">
                  <a16:creationId xmlns:a16="http://schemas.microsoft.com/office/drawing/2014/main" id="{11F1E368-95AD-2453-B7FB-D7E3A5CF8204}"/>
                </a:ext>
              </a:extLst>
            </p:cNvPr>
            <p:cNvGrpSpPr/>
            <p:nvPr/>
          </p:nvGrpSpPr>
          <p:grpSpPr>
            <a:xfrm rot="-8100000">
              <a:off x="2757162" y="1748179"/>
              <a:ext cx="1852529" cy="808110"/>
              <a:chOff x="3206000" y="1832075"/>
              <a:chExt cx="1527800" cy="727275"/>
            </a:xfrm>
          </p:grpSpPr>
          <p:sp>
            <p:nvSpPr>
              <p:cNvPr id="32" name="Google Shape;1154;p33">
                <a:extLst>
                  <a:ext uri="{FF2B5EF4-FFF2-40B4-BE49-F238E27FC236}">
                    <a16:creationId xmlns:a16="http://schemas.microsoft.com/office/drawing/2014/main" id="{028F3BC9-9DCF-B907-5DE5-00E7875BA721}"/>
                  </a:ext>
                </a:extLst>
              </p:cNvPr>
              <p:cNvSpPr/>
              <p:nvPr/>
            </p:nvSpPr>
            <p:spPr>
              <a:xfrm>
                <a:off x="3366125" y="1839650"/>
                <a:ext cx="935532" cy="701350"/>
              </a:xfrm>
              <a:custGeom>
                <a:avLst/>
                <a:gdLst/>
                <a:ahLst/>
                <a:cxnLst/>
                <a:rect l="l" t="t" r="r" b="b"/>
                <a:pathLst>
                  <a:path w="37995" h="28054" extrusionOk="0">
                    <a:moveTo>
                      <a:pt x="1835" y="0"/>
                    </a:moveTo>
                    <a:lnTo>
                      <a:pt x="0" y="27653"/>
                    </a:lnTo>
                    <a:lnTo>
                      <a:pt x="31590" y="28053"/>
                    </a:lnTo>
                    <a:cubicBezTo>
                      <a:pt x="37994" y="13543"/>
                      <a:pt x="31590" y="867"/>
                      <a:pt x="31590" y="867"/>
                    </a:cubicBezTo>
                    <a:lnTo>
                      <a:pt x="1835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155;p33">
                <a:extLst>
                  <a:ext uri="{FF2B5EF4-FFF2-40B4-BE49-F238E27FC236}">
                    <a16:creationId xmlns:a16="http://schemas.microsoft.com/office/drawing/2014/main" id="{5F9F70C5-67DB-A875-8A86-B419F4CDE739}"/>
                  </a:ext>
                </a:extLst>
              </p:cNvPr>
              <p:cNvSpPr/>
              <p:nvPr/>
            </p:nvSpPr>
            <p:spPr>
              <a:xfrm>
                <a:off x="3547075" y="2045625"/>
                <a:ext cx="241050" cy="261025"/>
              </a:xfrm>
              <a:custGeom>
                <a:avLst/>
                <a:gdLst/>
                <a:ahLst/>
                <a:cxnLst/>
                <a:rect l="l" t="t" r="r" b="b"/>
                <a:pathLst>
                  <a:path w="9642" h="10441" extrusionOk="0">
                    <a:moveTo>
                      <a:pt x="4804" y="0"/>
                    </a:moveTo>
                    <a:cubicBezTo>
                      <a:pt x="2136" y="0"/>
                      <a:pt x="1" y="2335"/>
                      <a:pt x="1" y="5237"/>
                    </a:cubicBezTo>
                    <a:cubicBezTo>
                      <a:pt x="1" y="8106"/>
                      <a:pt x="2136" y="10441"/>
                      <a:pt x="4804" y="10441"/>
                    </a:cubicBezTo>
                    <a:cubicBezTo>
                      <a:pt x="7473" y="10441"/>
                      <a:pt x="9641" y="8106"/>
                      <a:pt x="9641" y="5237"/>
                    </a:cubicBezTo>
                    <a:cubicBezTo>
                      <a:pt x="9641" y="2335"/>
                      <a:pt x="7473" y="0"/>
                      <a:pt x="48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156;p33">
                <a:extLst>
                  <a:ext uri="{FF2B5EF4-FFF2-40B4-BE49-F238E27FC236}">
                    <a16:creationId xmlns:a16="http://schemas.microsoft.com/office/drawing/2014/main" id="{8EC70F9D-E6A9-19BD-81CB-78B66CBC9B8A}"/>
                  </a:ext>
                </a:extLst>
              </p:cNvPr>
              <p:cNvSpPr/>
              <p:nvPr/>
            </p:nvSpPr>
            <p:spPr>
              <a:xfrm>
                <a:off x="3501175" y="2038250"/>
                <a:ext cx="326125" cy="284500"/>
              </a:xfrm>
              <a:custGeom>
                <a:avLst/>
                <a:gdLst/>
                <a:ahLst/>
                <a:cxnLst/>
                <a:rect l="l" t="t" r="r" b="b"/>
                <a:pathLst>
                  <a:path w="13045" h="11380" extrusionOk="0">
                    <a:moveTo>
                      <a:pt x="7565" y="780"/>
                    </a:moveTo>
                    <a:cubicBezTo>
                      <a:pt x="8568" y="780"/>
                      <a:pt x="9564" y="1041"/>
                      <a:pt x="10043" y="1696"/>
                    </a:cubicBezTo>
                    <a:cubicBezTo>
                      <a:pt x="11444" y="3598"/>
                      <a:pt x="11344" y="5766"/>
                      <a:pt x="9676" y="8301"/>
                    </a:cubicBezTo>
                    <a:cubicBezTo>
                      <a:pt x="8906" y="9444"/>
                      <a:pt x="7636" y="10346"/>
                      <a:pt x="6252" y="10346"/>
                    </a:cubicBezTo>
                    <a:cubicBezTo>
                      <a:pt x="5778" y="10346"/>
                      <a:pt x="5291" y="10240"/>
                      <a:pt x="4806" y="10002"/>
                    </a:cubicBezTo>
                    <a:cubicBezTo>
                      <a:pt x="2938" y="9135"/>
                      <a:pt x="1603" y="7000"/>
                      <a:pt x="2404" y="5099"/>
                    </a:cubicBezTo>
                    <a:cubicBezTo>
                      <a:pt x="3004" y="3698"/>
                      <a:pt x="3805" y="2130"/>
                      <a:pt x="5239" y="1296"/>
                    </a:cubicBezTo>
                    <a:cubicBezTo>
                      <a:pt x="5787" y="983"/>
                      <a:pt x="6679" y="780"/>
                      <a:pt x="7565" y="780"/>
                    </a:cubicBezTo>
                    <a:close/>
                    <a:moveTo>
                      <a:pt x="7508" y="0"/>
                    </a:moveTo>
                    <a:cubicBezTo>
                      <a:pt x="7128" y="0"/>
                      <a:pt x="6749" y="22"/>
                      <a:pt x="6373" y="62"/>
                    </a:cubicBezTo>
                    <a:cubicBezTo>
                      <a:pt x="5840" y="95"/>
                      <a:pt x="5273" y="429"/>
                      <a:pt x="4772" y="429"/>
                    </a:cubicBezTo>
                    <a:cubicBezTo>
                      <a:pt x="4572" y="429"/>
                      <a:pt x="4405" y="495"/>
                      <a:pt x="4305" y="562"/>
                    </a:cubicBezTo>
                    <a:cubicBezTo>
                      <a:pt x="2471" y="1963"/>
                      <a:pt x="1870" y="3498"/>
                      <a:pt x="1270" y="4999"/>
                    </a:cubicBezTo>
                    <a:cubicBezTo>
                      <a:pt x="0" y="8200"/>
                      <a:pt x="3504" y="11379"/>
                      <a:pt x="6697" y="11379"/>
                    </a:cubicBezTo>
                    <a:cubicBezTo>
                      <a:pt x="7363" y="11379"/>
                      <a:pt x="8016" y="11241"/>
                      <a:pt x="8608" y="10936"/>
                    </a:cubicBezTo>
                    <a:cubicBezTo>
                      <a:pt x="8708" y="10469"/>
                      <a:pt x="9309" y="10202"/>
                      <a:pt x="9642" y="9935"/>
                    </a:cubicBezTo>
                    <a:cubicBezTo>
                      <a:pt x="10076" y="9535"/>
                      <a:pt x="10476" y="9102"/>
                      <a:pt x="10777" y="8601"/>
                    </a:cubicBezTo>
                    <a:cubicBezTo>
                      <a:pt x="12311" y="6099"/>
                      <a:pt x="13045" y="2397"/>
                      <a:pt x="10176" y="562"/>
                    </a:cubicBezTo>
                    <a:cubicBezTo>
                      <a:pt x="10143" y="562"/>
                      <a:pt x="10109" y="529"/>
                      <a:pt x="10109" y="462"/>
                    </a:cubicBezTo>
                    <a:cubicBezTo>
                      <a:pt x="10109" y="444"/>
                      <a:pt x="10129" y="426"/>
                      <a:pt x="10147" y="418"/>
                    </a:cubicBezTo>
                    <a:lnTo>
                      <a:pt x="10147" y="418"/>
                    </a:lnTo>
                    <a:cubicBezTo>
                      <a:pt x="10157" y="422"/>
                      <a:pt x="10166" y="425"/>
                      <a:pt x="10176" y="429"/>
                    </a:cubicBezTo>
                    <a:cubicBezTo>
                      <a:pt x="10176" y="419"/>
                      <a:pt x="10170" y="415"/>
                      <a:pt x="10162" y="415"/>
                    </a:cubicBezTo>
                    <a:cubicBezTo>
                      <a:pt x="10158" y="415"/>
                      <a:pt x="10152" y="416"/>
                      <a:pt x="10147" y="418"/>
                    </a:cubicBezTo>
                    <a:lnTo>
                      <a:pt x="10147" y="418"/>
                    </a:lnTo>
                    <a:cubicBezTo>
                      <a:pt x="9288" y="121"/>
                      <a:pt x="8397" y="0"/>
                      <a:pt x="750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157;p33">
                <a:extLst>
                  <a:ext uri="{FF2B5EF4-FFF2-40B4-BE49-F238E27FC236}">
                    <a16:creationId xmlns:a16="http://schemas.microsoft.com/office/drawing/2014/main" id="{A5EA1048-B129-FF36-0D95-3BC9B1A82DE1}"/>
                  </a:ext>
                </a:extLst>
              </p:cNvPr>
              <p:cNvSpPr/>
              <p:nvPr/>
            </p:nvSpPr>
            <p:spPr>
              <a:xfrm>
                <a:off x="4265100" y="2045625"/>
                <a:ext cx="241025" cy="261025"/>
              </a:xfrm>
              <a:custGeom>
                <a:avLst/>
                <a:gdLst/>
                <a:ahLst/>
                <a:cxnLst/>
                <a:rect l="l" t="t" r="r" b="b"/>
                <a:pathLst>
                  <a:path w="9641" h="10441" extrusionOk="0">
                    <a:moveTo>
                      <a:pt x="4804" y="0"/>
                    </a:moveTo>
                    <a:cubicBezTo>
                      <a:pt x="2135" y="0"/>
                      <a:pt x="0" y="2335"/>
                      <a:pt x="0" y="5237"/>
                    </a:cubicBezTo>
                    <a:cubicBezTo>
                      <a:pt x="0" y="8106"/>
                      <a:pt x="2135" y="10441"/>
                      <a:pt x="4804" y="10441"/>
                    </a:cubicBezTo>
                    <a:cubicBezTo>
                      <a:pt x="7472" y="10441"/>
                      <a:pt x="9641" y="8106"/>
                      <a:pt x="9641" y="5237"/>
                    </a:cubicBezTo>
                    <a:cubicBezTo>
                      <a:pt x="9641" y="2335"/>
                      <a:pt x="7472" y="0"/>
                      <a:pt x="48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158;p33">
                <a:extLst>
                  <a:ext uri="{FF2B5EF4-FFF2-40B4-BE49-F238E27FC236}">
                    <a16:creationId xmlns:a16="http://schemas.microsoft.com/office/drawing/2014/main" id="{7A0BBDD0-C274-9243-16DC-14903454B342}"/>
                  </a:ext>
                </a:extLst>
              </p:cNvPr>
              <p:cNvSpPr/>
              <p:nvPr/>
            </p:nvSpPr>
            <p:spPr>
              <a:xfrm>
                <a:off x="4219175" y="2038250"/>
                <a:ext cx="326150" cy="284500"/>
              </a:xfrm>
              <a:custGeom>
                <a:avLst/>
                <a:gdLst/>
                <a:ahLst/>
                <a:cxnLst/>
                <a:rect l="l" t="t" r="r" b="b"/>
                <a:pathLst>
                  <a:path w="13046" h="11380" extrusionOk="0">
                    <a:moveTo>
                      <a:pt x="7565" y="780"/>
                    </a:moveTo>
                    <a:cubicBezTo>
                      <a:pt x="8569" y="780"/>
                      <a:pt x="9565" y="1041"/>
                      <a:pt x="10043" y="1696"/>
                    </a:cubicBezTo>
                    <a:cubicBezTo>
                      <a:pt x="11444" y="3598"/>
                      <a:pt x="11344" y="5766"/>
                      <a:pt x="9676" y="8301"/>
                    </a:cubicBezTo>
                    <a:cubicBezTo>
                      <a:pt x="8906" y="9444"/>
                      <a:pt x="7636" y="10346"/>
                      <a:pt x="6239" y="10346"/>
                    </a:cubicBezTo>
                    <a:cubicBezTo>
                      <a:pt x="5760" y="10346"/>
                      <a:pt x="5266" y="10240"/>
                      <a:pt x="4773" y="10002"/>
                    </a:cubicBezTo>
                    <a:cubicBezTo>
                      <a:pt x="2938" y="9135"/>
                      <a:pt x="1604" y="7000"/>
                      <a:pt x="2404" y="5099"/>
                    </a:cubicBezTo>
                    <a:cubicBezTo>
                      <a:pt x="3005" y="3698"/>
                      <a:pt x="3805" y="2130"/>
                      <a:pt x="5240" y="1296"/>
                    </a:cubicBezTo>
                    <a:cubicBezTo>
                      <a:pt x="5787" y="983"/>
                      <a:pt x="6679" y="780"/>
                      <a:pt x="7565" y="780"/>
                    </a:cubicBezTo>
                    <a:close/>
                    <a:moveTo>
                      <a:pt x="7508" y="0"/>
                    </a:moveTo>
                    <a:cubicBezTo>
                      <a:pt x="7129" y="0"/>
                      <a:pt x="6750" y="22"/>
                      <a:pt x="6374" y="62"/>
                    </a:cubicBezTo>
                    <a:cubicBezTo>
                      <a:pt x="5840" y="95"/>
                      <a:pt x="5273" y="429"/>
                      <a:pt x="4773" y="429"/>
                    </a:cubicBezTo>
                    <a:cubicBezTo>
                      <a:pt x="4573" y="429"/>
                      <a:pt x="4406" y="495"/>
                      <a:pt x="4306" y="562"/>
                    </a:cubicBezTo>
                    <a:cubicBezTo>
                      <a:pt x="2471" y="1963"/>
                      <a:pt x="1871" y="3498"/>
                      <a:pt x="1270" y="4999"/>
                    </a:cubicBezTo>
                    <a:cubicBezTo>
                      <a:pt x="1" y="8200"/>
                      <a:pt x="3504" y="11379"/>
                      <a:pt x="6698" y="11379"/>
                    </a:cubicBezTo>
                    <a:cubicBezTo>
                      <a:pt x="7364" y="11379"/>
                      <a:pt x="8016" y="11241"/>
                      <a:pt x="8609" y="10936"/>
                    </a:cubicBezTo>
                    <a:cubicBezTo>
                      <a:pt x="8709" y="10469"/>
                      <a:pt x="9309" y="10202"/>
                      <a:pt x="9643" y="9935"/>
                    </a:cubicBezTo>
                    <a:cubicBezTo>
                      <a:pt x="10077" y="9535"/>
                      <a:pt x="10477" y="9102"/>
                      <a:pt x="10777" y="8601"/>
                    </a:cubicBezTo>
                    <a:cubicBezTo>
                      <a:pt x="12312" y="6099"/>
                      <a:pt x="13045" y="2397"/>
                      <a:pt x="10177" y="562"/>
                    </a:cubicBezTo>
                    <a:cubicBezTo>
                      <a:pt x="10143" y="562"/>
                      <a:pt x="10110" y="529"/>
                      <a:pt x="10110" y="462"/>
                    </a:cubicBezTo>
                    <a:cubicBezTo>
                      <a:pt x="10110" y="441"/>
                      <a:pt x="10123" y="421"/>
                      <a:pt x="10140" y="416"/>
                    </a:cubicBezTo>
                    <a:lnTo>
                      <a:pt x="10140" y="416"/>
                    </a:lnTo>
                    <a:cubicBezTo>
                      <a:pt x="10152" y="420"/>
                      <a:pt x="10165" y="424"/>
                      <a:pt x="10177" y="429"/>
                    </a:cubicBezTo>
                    <a:cubicBezTo>
                      <a:pt x="10167" y="419"/>
                      <a:pt x="10157" y="415"/>
                      <a:pt x="10148" y="415"/>
                    </a:cubicBezTo>
                    <a:cubicBezTo>
                      <a:pt x="10145" y="415"/>
                      <a:pt x="10143" y="415"/>
                      <a:pt x="10140" y="416"/>
                    </a:cubicBezTo>
                    <a:lnTo>
                      <a:pt x="10140" y="416"/>
                    </a:lnTo>
                    <a:cubicBezTo>
                      <a:pt x="9283" y="120"/>
                      <a:pt x="8395" y="0"/>
                      <a:pt x="750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1159;p33">
                <a:extLst>
                  <a:ext uri="{FF2B5EF4-FFF2-40B4-BE49-F238E27FC236}">
                    <a16:creationId xmlns:a16="http://schemas.microsoft.com/office/drawing/2014/main" id="{17BA7DD4-4FC6-5C67-5DC4-88959B9C362B}"/>
                  </a:ext>
                </a:extLst>
              </p:cNvPr>
              <p:cNvSpPr/>
              <p:nvPr/>
            </p:nvSpPr>
            <p:spPr>
              <a:xfrm>
                <a:off x="3206000" y="1832075"/>
                <a:ext cx="1527800" cy="727275"/>
              </a:xfrm>
              <a:custGeom>
                <a:avLst/>
                <a:gdLst/>
                <a:ahLst/>
                <a:cxnLst/>
                <a:rect l="l" t="t" r="r" b="b"/>
                <a:pathLst>
                  <a:path w="61112" h="29091" extrusionOk="0">
                    <a:moveTo>
                      <a:pt x="56182" y="8494"/>
                    </a:moveTo>
                    <a:cubicBezTo>
                      <a:pt x="57003" y="8494"/>
                      <a:pt x="57858" y="8777"/>
                      <a:pt x="58342" y="9343"/>
                    </a:cubicBezTo>
                    <a:cubicBezTo>
                      <a:pt x="59743" y="10977"/>
                      <a:pt x="59910" y="15014"/>
                      <a:pt x="58643" y="17782"/>
                    </a:cubicBezTo>
                    <a:cubicBezTo>
                      <a:pt x="58276" y="18616"/>
                      <a:pt x="57075" y="19950"/>
                      <a:pt x="55807" y="20084"/>
                    </a:cubicBezTo>
                    <a:cubicBezTo>
                      <a:pt x="56508" y="16615"/>
                      <a:pt x="56575" y="12212"/>
                      <a:pt x="55607" y="8542"/>
                    </a:cubicBezTo>
                    <a:cubicBezTo>
                      <a:pt x="55793" y="8510"/>
                      <a:pt x="55987" y="8494"/>
                      <a:pt x="56182" y="8494"/>
                    </a:cubicBezTo>
                    <a:close/>
                    <a:moveTo>
                      <a:pt x="6967" y="1149"/>
                    </a:moveTo>
                    <a:cubicBezTo>
                      <a:pt x="7083" y="1149"/>
                      <a:pt x="7186" y="1158"/>
                      <a:pt x="7273" y="1170"/>
                    </a:cubicBezTo>
                    <a:cubicBezTo>
                      <a:pt x="8474" y="1370"/>
                      <a:pt x="9541" y="2338"/>
                      <a:pt x="9875" y="3572"/>
                    </a:cubicBezTo>
                    <a:cubicBezTo>
                      <a:pt x="11276" y="8742"/>
                      <a:pt x="11175" y="14647"/>
                      <a:pt x="9508" y="21585"/>
                    </a:cubicBezTo>
                    <a:cubicBezTo>
                      <a:pt x="8620" y="25262"/>
                      <a:pt x="7371" y="27373"/>
                      <a:pt x="6190" y="27373"/>
                    </a:cubicBezTo>
                    <a:cubicBezTo>
                      <a:pt x="6128" y="27373"/>
                      <a:pt x="6066" y="27367"/>
                      <a:pt x="6005" y="27356"/>
                    </a:cubicBezTo>
                    <a:cubicBezTo>
                      <a:pt x="3804" y="26922"/>
                      <a:pt x="1135" y="19717"/>
                      <a:pt x="2236" y="12845"/>
                    </a:cubicBezTo>
                    <a:cubicBezTo>
                      <a:pt x="2769" y="9309"/>
                      <a:pt x="3337" y="5674"/>
                      <a:pt x="4904" y="2405"/>
                    </a:cubicBezTo>
                    <a:cubicBezTo>
                      <a:pt x="5038" y="2338"/>
                      <a:pt x="5138" y="2271"/>
                      <a:pt x="5205" y="2138"/>
                    </a:cubicBezTo>
                    <a:cubicBezTo>
                      <a:pt x="5721" y="1322"/>
                      <a:pt x="6459" y="1149"/>
                      <a:pt x="6967" y="1149"/>
                    </a:cubicBezTo>
                    <a:close/>
                    <a:moveTo>
                      <a:pt x="9741" y="1237"/>
                    </a:moveTo>
                    <a:cubicBezTo>
                      <a:pt x="15612" y="1370"/>
                      <a:pt x="21049" y="1404"/>
                      <a:pt x="26320" y="1471"/>
                    </a:cubicBezTo>
                    <a:cubicBezTo>
                      <a:pt x="32424" y="1537"/>
                      <a:pt x="38195" y="1604"/>
                      <a:pt x="44366" y="1737"/>
                    </a:cubicBezTo>
                    <a:cubicBezTo>
                      <a:pt x="46000" y="1804"/>
                      <a:pt x="48736" y="2204"/>
                      <a:pt x="50103" y="2738"/>
                    </a:cubicBezTo>
                    <a:cubicBezTo>
                      <a:pt x="51804" y="3405"/>
                      <a:pt x="53105" y="4906"/>
                      <a:pt x="53973" y="7175"/>
                    </a:cubicBezTo>
                    <a:cubicBezTo>
                      <a:pt x="55907" y="12111"/>
                      <a:pt x="55340" y="19850"/>
                      <a:pt x="53539" y="23420"/>
                    </a:cubicBezTo>
                    <a:cubicBezTo>
                      <a:pt x="53539" y="23453"/>
                      <a:pt x="53539" y="23453"/>
                      <a:pt x="53539" y="23453"/>
                    </a:cubicBezTo>
                    <a:lnTo>
                      <a:pt x="53406" y="23753"/>
                    </a:lnTo>
                    <a:cubicBezTo>
                      <a:pt x="53005" y="24720"/>
                      <a:pt x="52405" y="26021"/>
                      <a:pt x="51571" y="26455"/>
                    </a:cubicBezTo>
                    <a:cubicBezTo>
                      <a:pt x="49670" y="27356"/>
                      <a:pt x="43365" y="27656"/>
                      <a:pt x="40330" y="27789"/>
                    </a:cubicBezTo>
                    <a:lnTo>
                      <a:pt x="39429" y="27823"/>
                    </a:lnTo>
                    <a:cubicBezTo>
                      <a:pt x="37448" y="27915"/>
                      <a:pt x="35410" y="27951"/>
                      <a:pt x="33345" y="27951"/>
                    </a:cubicBezTo>
                    <a:cubicBezTo>
                      <a:pt x="29430" y="27951"/>
                      <a:pt x="25414" y="27820"/>
                      <a:pt x="21483" y="27689"/>
                    </a:cubicBezTo>
                    <a:cubicBezTo>
                      <a:pt x="17574" y="27570"/>
                      <a:pt x="13559" y="27451"/>
                      <a:pt x="9628" y="27451"/>
                    </a:cubicBezTo>
                    <a:cubicBezTo>
                      <a:pt x="9164" y="27451"/>
                      <a:pt x="8701" y="27452"/>
                      <a:pt x="8240" y="27456"/>
                    </a:cubicBezTo>
                    <a:cubicBezTo>
                      <a:pt x="9074" y="26488"/>
                      <a:pt x="9908" y="24787"/>
                      <a:pt x="10608" y="21852"/>
                    </a:cubicBezTo>
                    <a:cubicBezTo>
                      <a:pt x="12310" y="14713"/>
                      <a:pt x="12443" y="8642"/>
                      <a:pt x="10975" y="3272"/>
                    </a:cubicBezTo>
                    <a:cubicBezTo>
                      <a:pt x="10775" y="2471"/>
                      <a:pt x="10342" y="1771"/>
                      <a:pt x="9741" y="1237"/>
                    </a:cubicBezTo>
                    <a:close/>
                    <a:moveTo>
                      <a:pt x="6981" y="1"/>
                    </a:moveTo>
                    <a:cubicBezTo>
                      <a:pt x="6033" y="1"/>
                      <a:pt x="5211" y="367"/>
                      <a:pt x="4604" y="1070"/>
                    </a:cubicBezTo>
                    <a:cubicBezTo>
                      <a:pt x="4404" y="1070"/>
                      <a:pt x="4237" y="1204"/>
                      <a:pt x="4137" y="1370"/>
                    </a:cubicBezTo>
                    <a:cubicBezTo>
                      <a:pt x="2302" y="4973"/>
                      <a:pt x="1669" y="8876"/>
                      <a:pt x="1068" y="12645"/>
                    </a:cubicBezTo>
                    <a:cubicBezTo>
                      <a:pt x="1" y="19550"/>
                      <a:pt x="2469" y="27823"/>
                      <a:pt x="5772" y="28490"/>
                    </a:cubicBezTo>
                    <a:cubicBezTo>
                      <a:pt x="5938" y="28523"/>
                      <a:pt x="6072" y="28523"/>
                      <a:pt x="6205" y="28523"/>
                    </a:cubicBezTo>
                    <a:cubicBezTo>
                      <a:pt x="6372" y="28523"/>
                      <a:pt x="6505" y="28523"/>
                      <a:pt x="6672" y="28490"/>
                    </a:cubicBezTo>
                    <a:cubicBezTo>
                      <a:pt x="6772" y="28557"/>
                      <a:pt x="6872" y="28623"/>
                      <a:pt x="7006" y="28623"/>
                    </a:cubicBezTo>
                    <a:lnTo>
                      <a:pt x="7039" y="28623"/>
                    </a:lnTo>
                    <a:cubicBezTo>
                      <a:pt x="8024" y="28602"/>
                      <a:pt x="9019" y="28593"/>
                      <a:pt x="10021" y="28593"/>
                    </a:cubicBezTo>
                    <a:cubicBezTo>
                      <a:pt x="13803" y="28593"/>
                      <a:pt x="17678" y="28725"/>
                      <a:pt x="21449" y="28857"/>
                    </a:cubicBezTo>
                    <a:cubicBezTo>
                      <a:pt x="25319" y="28990"/>
                      <a:pt x="29288" y="29090"/>
                      <a:pt x="33158" y="29090"/>
                    </a:cubicBezTo>
                    <a:cubicBezTo>
                      <a:pt x="35326" y="29090"/>
                      <a:pt x="37428" y="29057"/>
                      <a:pt x="39496" y="28957"/>
                    </a:cubicBezTo>
                    <a:lnTo>
                      <a:pt x="40396" y="28923"/>
                    </a:lnTo>
                    <a:cubicBezTo>
                      <a:pt x="43732" y="28757"/>
                      <a:pt x="49970" y="28490"/>
                      <a:pt x="52038" y="27489"/>
                    </a:cubicBezTo>
                    <a:cubicBezTo>
                      <a:pt x="53306" y="26889"/>
                      <a:pt x="53973" y="25321"/>
                      <a:pt x="54473" y="24187"/>
                    </a:cubicBezTo>
                    <a:lnTo>
                      <a:pt x="54573" y="23920"/>
                    </a:lnTo>
                    <a:cubicBezTo>
                      <a:pt x="54940" y="23153"/>
                      <a:pt x="55274" y="22252"/>
                      <a:pt x="55540" y="21218"/>
                    </a:cubicBezTo>
                    <a:cubicBezTo>
                      <a:pt x="55574" y="21218"/>
                      <a:pt x="55607" y="21251"/>
                      <a:pt x="55641" y="21251"/>
                    </a:cubicBezTo>
                    <a:cubicBezTo>
                      <a:pt x="57142" y="21218"/>
                      <a:pt x="58843" y="20151"/>
                      <a:pt x="59710" y="18249"/>
                    </a:cubicBezTo>
                    <a:cubicBezTo>
                      <a:pt x="61011" y="15380"/>
                      <a:pt x="61111" y="10777"/>
                      <a:pt x="59210" y="8576"/>
                    </a:cubicBezTo>
                    <a:cubicBezTo>
                      <a:pt x="58716" y="7972"/>
                      <a:pt x="57592" y="7347"/>
                      <a:pt x="56225" y="7347"/>
                    </a:cubicBezTo>
                    <a:cubicBezTo>
                      <a:pt x="55929" y="7347"/>
                      <a:pt x="55622" y="7376"/>
                      <a:pt x="55307" y="7441"/>
                    </a:cubicBezTo>
                    <a:cubicBezTo>
                      <a:pt x="55207" y="7208"/>
                      <a:pt x="55140" y="6974"/>
                      <a:pt x="55040" y="6774"/>
                    </a:cubicBezTo>
                    <a:cubicBezTo>
                      <a:pt x="54039" y="4172"/>
                      <a:pt x="52538" y="2471"/>
                      <a:pt x="50537" y="1671"/>
                    </a:cubicBezTo>
                    <a:cubicBezTo>
                      <a:pt x="48969" y="1070"/>
                      <a:pt x="46134" y="637"/>
                      <a:pt x="44399" y="603"/>
                    </a:cubicBezTo>
                    <a:cubicBezTo>
                      <a:pt x="42198" y="537"/>
                      <a:pt x="40063" y="503"/>
                      <a:pt x="37928" y="470"/>
                    </a:cubicBezTo>
                    <a:cubicBezTo>
                      <a:pt x="34092" y="403"/>
                      <a:pt x="30289" y="370"/>
                      <a:pt x="26353" y="303"/>
                    </a:cubicBezTo>
                    <a:cubicBezTo>
                      <a:pt x="20282" y="236"/>
                      <a:pt x="14011" y="203"/>
                      <a:pt x="7106" y="3"/>
                    </a:cubicBezTo>
                    <a:cubicBezTo>
                      <a:pt x="7064" y="1"/>
                      <a:pt x="7023" y="1"/>
                      <a:pt x="69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160;p33">
                <a:extLst>
                  <a:ext uri="{FF2B5EF4-FFF2-40B4-BE49-F238E27FC236}">
                    <a16:creationId xmlns:a16="http://schemas.microsoft.com/office/drawing/2014/main" id="{45370481-82C3-03C1-024A-87EA6CAC7129}"/>
                  </a:ext>
                </a:extLst>
              </p:cNvPr>
              <p:cNvSpPr/>
              <p:nvPr/>
            </p:nvSpPr>
            <p:spPr>
              <a:xfrm>
                <a:off x="4310975" y="2096800"/>
                <a:ext cx="159300" cy="1665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6660" extrusionOk="0">
                    <a:moveTo>
                      <a:pt x="2731" y="0"/>
                    </a:moveTo>
                    <a:cubicBezTo>
                      <a:pt x="2616" y="0"/>
                      <a:pt x="2497" y="42"/>
                      <a:pt x="2402" y="121"/>
                    </a:cubicBezTo>
                    <a:cubicBezTo>
                      <a:pt x="2235" y="255"/>
                      <a:pt x="1935" y="522"/>
                      <a:pt x="2068" y="2823"/>
                    </a:cubicBezTo>
                    <a:cubicBezTo>
                      <a:pt x="1568" y="2857"/>
                      <a:pt x="1201" y="2857"/>
                      <a:pt x="934" y="2890"/>
                    </a:cubicBezTo>
                    <a:lnTo>
                      <a:pt x="500" y="2890"/>
                    </a:lnTo>
                    <a:lnTo>
                      <a:pt x="500" y="2923"/>
                    </a:lnTo>
                    <a:cubicBezTo>
                      <a:pt x="200" y="2957"/>
                      <a:pt x="167" y="3024"/>
                      <a:pt x="100" y="3157"/>
                    </a:cubicBezTo>
                    <a:cubicBezTo>
                      <a:pt x="0" y="3324"/>
                      <a:pt x="33" y="3491"/>
                      <a:pt x="100" y="3657"/>
                    </a:cubicBezTo>
                    <a:cubicBezTo>
                      <a:pt x="200" y="3757"/>
                      <a:pt x="234" y="3824"/>
                      <a:pt x="567" y="3824"/>
                    </a:cubicBezTo>
                    <a:lnTo>
                      <a:pt x="567" y="3857"/>
                    </a:lnTo>
                    <a:cubicBezTo>
                      <a:pt x="600" y="3857"/>
                      <a:pt x="901" y="3857"/>
                      <a:pt x="1334" y="3824"/>
                    </a:cubicBezTo>
                    <a:cubicBezTo>
                      <a:pt x="1568" y="3824"/>
                      <a:pt x="1835" y="3791"/>
                      <a:pt x="2135" y="3791"/>
                    </a:cubicBezTo>
                    <a:cubicBezTo>
                      <a:pt x="2202" y="4458"/>
                      <a:pt x="2268" y="5292"/>
                      <a:pt x="2402" y="6259"/>
                    </a:cubicBezTo>
                    <a:cubicBezTo>
                      <a:pt x="2435" y="6493"/>
                      <a:pt x="2635" y="6659"/>
                      <a:pt x="2869" y="6659"/>
                    </a:cubicBezTo>
                    <a:lnTo>
                      <a:pt x="2935" y="6659"/>
                    </a:lnTo>
                    <a:cubicBezTo>
                      <a:pt x="3202" y="6626"/>
                      <a:pt x="3369" y="6393"/>
                      <a:pt x="3336" y="6126"/>
                    </a:cubicBezTo>
                    <a:cubicBezTo>
                      <a:pt x="3236" y="5225"/>
                      <a:pt x="3136" y="4425"/>
                      <a:pt x="3102" y="3757"/>
                    </a:cubicBezTo>
                    <a:cubicBezTo>
                      <a:pt x="4136" y="3691"/>
                      <a:pt x="5270" y="3657"/>
                      <a:pt x="5871" y="3657"/>
                    </a:cubicBezTo>
                    <a:cubicBezTo>
                      <a:pt x="6138" y="3657"/>
                      <a:pt x="6371" y="3457"/>
                      <a:pt x="6371" y="3190"/>
                    </a:cubicBezTo>
                    <a:cubicBezTo>
                      <a:pt x="6371" y="2923"/>
                      <a:pt x="6171" y="2690"/>
                      <a:pt x="5904" y="2690"/>
                    </a:cubicBezTo>
                    <a:cubicBezTo>
                      <a:pt x="5237" y="2690"/>
                      <a:pt x="4070" y="2723"/>
                      <a:pt x="3102" y="2790"/>
                    </a:cubicBezTo>
                    <a:lnTo>
                      <a:pt x="3036" y="2790"/>
                    </a:lnTo>
                    <a:cubicBezTo>
                      <a:pt x="2969" y="1656"/>
                      <a:pt x="3002" y="989"/>
                      <a:pt x="3069" y="789"/>
                    </a:cubicBezTo>
                    <a:cubicBezTo>
                      <a:pt x="3236" y="622"/>
                      <a:pt x="3236" y="355"/>
                      <a:pt x="3069" y="155"/>
                    </a:cubicBezTo>
                    <a:cubicBezTo>
                      <a:pt x="2982" y="50"/>
                      <a:pt x="2858" y="0"/>
                      <a:pt x="27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1161;p33">
                <a:extLst>
                  <a:ext uri="{FF2B5EF4-FFF2-40B4-BE49-F238E27FC236}">
                    <a16:creationId xmlns:a16="http://schemas.microsoft.com/office/drawing/2014/main" id="{C417113F-B546-22AF-A84F-91E47B09DB43}"/>
                  </a:ext>
                </a:extLst>
              </p:cNvPr>
              <p:cNvSpPr/>
              <p:nvPr/>
            </p:nvSpPr>
            <p:spPr>
              <a:xfrm>
                <a:off x="3605450" y="2159125"/>
                <a:ext cx="124300" cy="42450"/>
              </a:xfrm>
              <a:custGeom>
                <a:avLst/>
                <a:gdLst/>
                <a:ahLst/>
                <a:cxnLst/>
                <a:rect l="l" t="t" r="r" b="b"/>
                <a:pathLst>
                  <a:path w="4972" h="1698" extrusionOk="0">
                    <a:moveTo>
                      <a:pt x="2020" y="1"/>
                    </a:moveTo>
                    <a:cubicBezTo>
                      <a:pt x="1742" y="1"/>
                      <a:pt x="1465" y="20"/>
                      <a:pt x="1202" y="64"/>
                    </a:cubicBezTo>
                    <a:cubicBezTo>
                      <a:pt x="1166" y="55"/>
                      <a:pt x="1130" y="50"/>
                      <a:pt x="1095" y="50"/>
                    </a:cubicBezTo>
                    <a:cubicBezTo>
                      <a:pt x="999" y="50"/>
                      <a:pt x="908" y="81"/>
                      <a:pt x="835" y="130"/>
                    </a:cubicBezTo>
                    <a:cubicBezTo>
                      <a:pt x="668" y="164"/>
                      <a:pt x="535" y="230"/>
                      <a:pt x="401" y="297"/>
                    </a:cubicBezTo>
                    <a:cubicBezTo>
                      <a:pt x="68" y="464"/>
                      <a:pt x="1" y="764"/>
                      <a:pt x="68" y="964"/>
                    </a:cubicBezTo>
                    <a:cubicBezTo>
                      <a:pt x="168" y="1465"/>
                      <a:pt x="601" y="1465"/>
                      <a:pt x="1068" y="1465"/>
                    </a:cubicBezTo>
                    <a:lnTo>
                      <a:pt x="1335" y="1465"/>
                    </a:lnTo>
                    <a:cubicBezTo>
                      <a:pt x="1365" y="1470"/>
                      <a:pt x="1394" y="1473"/>
                      <a:pt x="1424" y="1473"/>
                    </a:cubicBezTo>
                    <a:cubicBezTo>
                      <a:pt x="1560" y="1473"/>
                      <a:pt x="1692" y="1413"/>
                      <a:pt x="1802" y="1331"/>
                    </a:cubicBezTo>
                    <a:cubicBezTo>
                      <a:pt x="3003" y="1598"/>
                      <a:pt x="3704" y="1698"/>
                      <a:pt x="4137" y="1698"/>
                    </a:cubicBezTo>
                    <a:cubicBezTo>
                      <a:pt x="4638" y="1698"/>
                      <a:pt x="4738" y="1565"/>
                      <a:pt x="4838" y="1364"/>
                    </a:cubicBezTo>
                    <a:cubicBezTo>
                      <a:pt x="4971" y="1131"/>
                      <a:pt x="4904" y="831"/>
                      <a:pt x="4738" y="631"/>
                    </a:cubicBezTo>
                    <a:cubicBezTo>
                      <a:pt x="4467" y="360"/>
                      <a:pt x="3227" y="1"/>
                      <a:pt x="20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1162;p33">
                <a:extLst>
                  <a:ext uri="{FF2B5EF4-FFF2-40B4-BE49-F238E27FC236}">
                    <a16:creationId xmlns:a16="http://schemas.microsoft.com/office/drawing/2014/main" id="{A3199C58-9613-E84D-90D4-668B416CEE60}"/>
                  </a:ext>
                </a:extLst>
              </p:cNvPr>
              <p:cNvSpPr/>
              <p:nvPr/>
            </p:nvSpPr>
            <p:spPr>
              <a:xfrm>
                <a:off x="3236875" y="1847925"/>
                <a:ext cx="276050" cy="683075"/>
              </a:xfrm>
              <a:custGeom>
                <a:avLst/>
                <a:gdLst/>
                <a:ahLst/>
                <a:cxnLst/>
                <a:rect l="l" t="t" r="r" b="b"/>
                <a:pathLst>
                  <a:path w="11042" h="27323" extrusionOk="0">
                    <a:moveTo>
                      <a:pt x="5856" y="0"/>
                    </a:moveTo>
                    <a:cubicBezTo>
                      <a:pt x="5801" y="0"/>
                      <a:pt x="5771" y="3"/>
                      <a:pt x="5771" y="3"/>
                    </a:cubicBezTo>
                    <a:cubicBezTo>
                      <a:pt x="3970" y="36"/>
                      <a:pt x="0" y="3472"/>
                      <a:pt x="133" y="15047"/>
                    </a:cubicBezTo>
                    <a:cubicBezTo>
                      <a:pt x="267" y="26588"/>
                      <a:pt x="5170" y="27322"/>
                      <a:pt x="5170" y="27322"/>
                    </a:cubicBezTo>
                    <a:cubicBezTo>
                      <a:pt x="11041" y="23853"/>
                      <a:pt x="10074" y="6274"/>
                      <a:pt x="9173" y="3038"/>
                    </a:cubicBezTo>
                    <a:cubicBezTo>
                      <a:pt x="8372" y="159"/>
                      <a:pt x="6302" y="0"/>
                      <a:pt x="5856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1163;p33">
                <a:extLst>
                  <a:ext uri="{FF2B5EF4-FFF2-40B4-BE49-F238E27FC236}">
                    <a16:creationId xmlns:a16="http://schemas.microsoft.com/office/drawing/2014/main" id="{D8402E57-49A5-0619-365C-978A59B25DEA}"/>
                  </a:ext>
                </a:extLst>
              </p:cNvPr>
              <p:cNvSpPr/>
              <p:nvPr/>
            </p:nvSpPr>
            <p:spPr>
              <a:xfrm>
                <a:off x="4137525" y="1863000"/>
                <a:ext cx="187650" cy="678000"/>
              </a:xfrm>
              <a:custGeom>
                <a:avLst/>
                <a:gdLst/>
                <a:ahLst/>
                <a:cxnLst/>
                <a:rect l="l" t="t" r="r" b="b"/>
                <a:pathLst>
                  <a:path w="7506" h="27120" fill="none" extrusionOk="0">
                    <a:moveTo>
                      <a:pt x="0" y="0"/>
                    </a:moveTo>
                    <a:cubicBezTo>
                      <a:pt x="0" y="0"/>
                      <a:pt x="7506" y="11075"/>
                      <a:pt x="401" y="27119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" name="Google Shape;1164;p33">
              <a:extLst>
                <a:ext uri="{FF2B5EF4-FFF2-40B4-BE49-F238E27FC236}">
                  <a16:creationId xmlns:a16="http://schemas.microsoft.com/office/drawing/2014/main" id="{F24EA1E4-8E98-FB1B-3416-A6488236410D}"/>
                </a:ext>
              </a:extLst>
            </p:cNvPr>
            <p:cNvGrpSpPr/>
            <p:nvPr/>
          </p:nvGrpSpPr>
          <p:grpSpPr>
            <a:xfrm rot="-8100000" flipH="1">
              <a:off x="4534253" y="3502585"/>
              <a:ext cx="1852529" cy="808110"/>
              <a:chOff x="3206000" y="1832075"/>
              <a:chExt cx="1527800" cy="727275"/>
            </a:xfrm>
          </p:grpSpPr>
          <p:sp>
            <p:nvSpPr>
              <p:cNvPr id="22" name="Google Shape;1165;p33">
                <a:extLst>
                  <a:ext uri="{FF2B5EF4-FFF2-40B4-BE49-F238E27FC236}">
                    <a16:creationId xmlns:a16="http://schemas.microsoft.com/office/drawing/2014/main" id="{A4A9CA31-E90E-916E-8C02-E21047969D50}"/>
                  </a:ext>
                </a:extLst>
              </p:cNvPr>
              <p:cNvSpPr/>
              <p:nvPr/>
            </p:nvSpPr>
            <p:spPr>
              <a:xfrm>
                <a:off x="3366125" y="1839650"/>
                <a:ext cx="935532" cy="701350"/>
              </a:xfrm>
              <a:custGeom>
                <a:avLst/>
                <a:gdLst/>
                <a:ahLst/>
                <a:cxnLst/>
                <a:rect l="l" t="t" r="r" b="b"/>
                <a:pathLst>
                  <a:path w="37995" h="28054" extrusionOk="0">
                    <a:moveTo>
                      <a:pt x="1835" y="0"/>
                    </a:moveTo>
                    <a:lnTo>
                      <a:pt x="0" y="27653"/>
                    </a:lnTo>
                    <a:lnTo>
                      <a:pt x="31590" y="28053"/>
                    </a:lnTo>
                    <a:cubicBezTo>
                      <a:pt x="37994" y="13543"/>
                      <a:pt x="31590" y="867"/>
                      <a:pt x="31590" y="867"/>
                    </a:cubicBezTo>
                    <a:lnTo>
                      <a:pt x="183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166;p33">
                <a:extLst>
                  <a:ext uri="{FF2B5EF4-FFF2-40B4-BE49-F238E27FC236}">
                    <a16:creationId xmlns:a16="http://schemas.microsoft.com/office/drawing/2014/main" id="{886E0C5B-48C2-9A62-6376-D8FA86234B56}"/>
                  </a:ext>
                </a:extLst>
              </p:cNvPr>
              <p:cNvSpPr/>
              <p:nvPr/>
            </p:nvSpPr>
            <p:spPr>
              <a:xfrm>
                <a:off x="3547075" y="2045625"/>
                <a:ext cx="241050" cy="261025"/>
              </a:xfrm>
              <a:custGeom>
                <a:avLst/>
                <a:gdLst/>
                <a:ahLst/>
                <a:cxnLst/>
                <a:rect l="l" t="t" r="r" b="b"/>
                <a:pathLst>
                  <a:path w="9642" h="10441" extrusionOk="0">
                    <a:moveTo>
                      <a:pt x="4804" y="0"/>
                    </a:moveTo>
                    <a:cubicBezTo>
                      <a:pt x="2136" y="0"/>
                      <a:pt x="1" y="2335"/>
                      <a:pt x="1" y="5237"/>
                    </a:cubicBezTo>
                    <a:cubicBezTo>
                      <a:pt x="1" y="8106"/>
                      <a:pt x="2136" y="10441"/>
                      <a:pt x="4804" y="10441"/>
                    </a:cubicBezTo>
                    <a:cubicBezTo>
                      <a:pt x="7473" y="10441"/>
                      <a:pt x="9641" y="8106"/>
                      <a:pt x="9641" y="5237"/>
                    </a:cubicBezTo>
                    <a:cubicBezTo>
                      <a:pt x="9641" y="2335"/>
                      <a:pt x="7473" y="0"/>
                      <a:pt x="48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167;p33">
                <a:extLst>
                  <a:ext uri="{FF2B5EF4-FFF2-40B4-BE49-F238E27FC236}">
                    <a16:creationId xmlns:a16="http://schemas.microsoft.com/office/drawing/2014/main" id="{9563BD61-D139-186E-D1A0-31F4DE62C3CF}"/>
                  </a:ext>
                </a:extLst>
              </p:cNvPr>
              <p:cNvSpPr/>
              <p:nvPr/>
            </p:nvSpPr>
            <p:spPr>
              <a:xfrm>
                <a:off x="3501175" y="2038250"/>
                <a:ext cx="326125" cy="284500"/>
              </a:xfrm>
              <a:custGeom>
                <a:avLst/>
                <a:gdLst/>
                <a:ahLst/>
                <a:cxnLst/>
                <a:rect l="l" t="t" r="r" b="b"/>
                <a:pathLst>
                  <a:path w="13045" h="11380" extrusionOk="0">
                    <a:moveTo>
                      <a:pt x="7565" y="780"/>
                    </a:moveTo>
                    <a:cubicBezTo>
                      <a:pt x="8568" y="780"/>
                      <a:pt x="9564" y="1041"/>
                      <a:pt x="10043" y="1696"/>
                    </a:cubicBezTo>
                    <a:cubicBezTo>
                      <a:pt x="11444" y="3598"/>
                      <a:pt x="11344" y="5766"/>
                      <a:pt x="9676" y="8301"/>
                    </a:cubicBezTo>
                    <a:cubicBezTo>
                      <a:pt x="8906" y="9444"/>
                      <a:pt x="7636" y="10346"/>
                      <a:pt x="6252" y="10346"/>
                    </a:cubicBezTo>
                    <a:cubicBezTo>
                      <a:pt x="5778" y="10346"/>
                      <a:pt x="5291" y="10240"/>
                      <a:pt x="4806" y="10002"/>
                    </a:cubicBezTo>
                    <a:cubicBezTo>
                      <a:pt x="2938" y="9135"/>
                      <a:pt x="1603" y="7000"/>
                      <a:pt x="2404" y="5099"/>
                    </a:cubicBezTo>
                    <a:cubicBezTo>
                      <a:pt x="3004" y="3698"/>
                      <a:pt x="3805" y="2130"/>
                      <a:pt x="5239" y="1296"/>
                    </a:cubicBezTo>
                    <a:cubicBezTo>
                      <a:pt x="5787" y="983"/>
                      <a:pt x="6679" y="780"/>
                      <a:pt x="7565" y="780"/>
                    </a:cubicBezTo>
                    <a:close/>
                    <a:moveTo>
                      <a:pt x="7508" y="0"/>
                    </a:moveTo>
                    <a:cubicBezTo>
                      <a:pt x="7128" y="0"/>
                      <a:pt x="6749" y="22"/>
                      <a:pt x="6373" y="62"/>
                    </a:cubicBezTo>
                    <a:cubicBezTo>
                      <a:pt x="5840" y="95"/>
                      <a:pt x="5273" y="429"/>
                      <a:pt x="4772" y="429"/>
                    </a:cubicBezTo>
                    <a:cubicBezTo>
                      <a:pt x="4572" y="429"/>
                      <a:pt x="4405" y="495"/>
                      <a:pt x="4305" y="562"/>
                    </a:cubicBezTo>
                    <a:cubicBezTo>
                      <a:pt x="2471" y="1963"/>
                      <a:pt x="1870" y="3498"/>
                      <a:pt x="1270" y="4999"/>
                    </a:cubicBezTo>
                    <a:cubicBezTo>
                      <a:pt x="0" y="8200"/>
                      <a:pt x="3504" y="11379"/>
                      <a:pt x="6697" y="11379"/>
                    </a:cubicBezTo>
                    <a:cubicBezTo>
                      <a:pt x="7363" y="11379"/>
                      <a:pt x="8016" y="11241"/>
                      <a:pt x="8608" y="10936"/>
                    </a:cubicBezTo>
                    <a:cubicBezTo>
                      <a:pt x="8708" y="10469"/>
                      <a:pt x="9309" y="10202"/>
                      <a:pt x="9642" y="9935"/>
                    </a:cubicBezTo>
                    <a:cubicBezTo>
                      <a:pt x="10076" y="9535"/>
                      <a:pt x="10476" y="9102"/>
                      <a:pt x="10777" y="8601"/>
                    </a:cubicBezTo>
                    <a:cubicBezTo>
                      <a:pt x="12311" y="6099"/>
                      <a:pt x="13045" y="2397"/>
                      <a:pt x="10176" y="562"/>
                    </a:cubicBezTo>
                    <a:cubicBezTo>
                      <a:pt x="10143" y="562"/>
                      <a:pt x="10109" y="529"/>
                      <a:pt x="10109" y="462"/>
                    </a:cubicBezTo>
                    <a:cubicBezTo>
                      <a:pt x="10109" y="444"/>
                      <a:pt x="10129" y="426"/>
                      <a:pt x="10147" y="418"/>
                    </a:cubicBezTo>
                    <a:lnTo>
                      <a:pt x="10147" y="418"/>
                    </a:lnTo>
                    <a:cubicBezTo>
                      <a:pt x="10157" y="422"/>
                      <a:pt x="10166" y="425"/>
                      <a:pt x="10176" y="429"/>
                    </a:cubicBezTo>
                    <a:cubicBezTo>
                      <a:pt x="10176" y="419"/>
                      <a:pt x="10170" y="415"/>
                      <a:pt x="10162" y="415"/>
                    </a:cubicBezTo>
                    <a:cubicBezTo>
                      <a:pt x="10158" y="415"/>
                      <a:pt x="10152" y="416"/>
                      <a:pt x="10147" y="418"/>
                    </a:cubicBezTo>
                    <a:lnTo>
                      <a:pt x="10147" y="418"/>
                    </a:lnTo>
                    <a:cubicBezTo>
                      <a:pt x="9288" y="121"/>
                      <a:pt x="8397" y="0"/>
                      <a:pt x="750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168;p33">
                <a:extLst>
                  <a:ext uri="{FF2B5EF4-FFF2-40B4-BE49-F238E27FC236}">
                    <a16:creationId xmlns:a16="http://schemas.microsoft.com/office/drawing/2014/main" id="{BB60F10E-F8AB-1ABE-115D-CAB11B9DDF90}"/>
                  </a:ext>
                </a:extLst>
              </p:cNvPr>
              <p:cNvSpPr/>
              <p:nvPr/>
            </p:nvSpPr>
            <p:spPr>
              <a:xfrm>
                <a:off x="4265100" y="2045625"/>
                <a:ext cx="241025" cy="261025"/>
              </a:xfrm>
              <a:custGeom>
                <a:avLst/>
                <a:gdLst/>
                <a:ahLst/>
                <a:cxnLst/>
                <a:rect l="l" t="t" r="r" b="b"/>
                <a:pathLst>
                  <a:path w="9641" h="10441" extrusionOk="0">
                    <a:moveTo>
                      <a:pt x="4804" y="0"/>
                    </a:moveTo>
                    <a:cubicBezTo>
                      <a:pt x="2135" y="0"/>
                      <a:pt x="0" y="2335"/>
                      <a:pt x="0" y="5237"/>
                    </a:cubicBezTo>
                    <a:cubicBezTo>
                      <a:pt x="0" y="8106"/>
                      <a:pt x="2135" y="10441"/>
                      <a:pt x="4804" y="10441"/>
                    </a:cubicBezTo>
                    <a:cubicBezTo>
                      <a:pt x="7472" y="10441"/>
                      <a:pt x="9641" y="8106"/>
                      <a:pt x="9641" y="5237"/>
                    </a:cubicBezTo>
                    <a:cubicBezTo>
                      <a:pt x="9641" y="2335"/>
                      <a:pt x="7472" y="0"/>
                      <a:pt x="48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169;p33">
                <a:extLst>
                  <a:ext uri="{FF2B5EF4-FFF2-40B4-BE49-F238E27FC236}">
                    <a16:creationId xmlns:a16="http://schemas.microsoft.com/office/drawing/2014/main" id="{42F68C75-1058-2BE4-67BD-C75CAC6516CD}"/>
                  </a:ext>
                </a:extLst>
              </p:cNvPr>
              <p:cNvSpPr/>
              <p:nvPr/>
            </p:nvSpPr>
            <p:spPr>
              <a:xfrm>
                <a:off x="4219175" y="2038250"/>
                <a:ext cx="326150" cy="284500"/>
              </a:xfrm>
              <a:custGeom>
                <a:avLst/>
                <a:gdLst/>
                <a:ahLst/>
                <a:cxnLst/>
                <a:rect l="l" t="t" r="r" b="b"/>
                <a:pathLst>
                  <a:path w="13046" h="11380" extrusionOk="0">
                    <a:moveTo>
                      <a:pt x="7565" y="780"/>
                    </a:moveTo>
                    <a:cubicBezTo>
                      <a:pt x="8569" y="780"/>
                      <a:pt x="9565" y="1041"/>
                      <a:pt x="10043" y="1696"/>
                    </a:cubicBezTo>
                    <a:cubicBezTo>
                      <a:pt x="11444" y="3598"/>
                      <a:pt x="11344" y="5766"/>
                      <a:pt x="9676" y="8301"/>
                    </a:cubicBezTo>
                    <a:cubicBezTo>
                      <a:pt x="8906" y="9444"/>
                      <a:pt x="7636" y="10346"/>
                      <a:pt x="6239" y="10346"/>
                    </a:cubicBezTo>
                    <a:cubicBezTo>
                      <a:pt x="5760" y="10346"/>
                      <a:pt x="5266" y="10240"/>
                      <a:pt x="4773" y="10002"/>
                    </a:cubicBezTo>
                    <a:cubicBezTo>
                      <a:pt x="2938" y="9135"/>
                      <a:pt x="1604" y="7000"/>
                      <a:pt x="2404" y="5099"/>
                    </a:cubicBezTo>
                    <a:cubicBezTo>
                      <a:pt x="3005" y="3698"/>
                      <a:pt x="3805" y="2130"/>
                      <a:pt x="5240" y="1296"/>
                    </a:cubicBezTo>
                    <a:cubicBezTo>
                      <a:pt x="5787" y="983"/>
                      <a:pt x="6679" y="780"/>
                      <a:pt x="7565" y="780"/>
                    </a:cubicBezTo>
                    <a:close/>
                    <a:moveTo>
                      <a:pt x="7508" y="0"/>
                    </a:moveTo>
                    <a:cubicBezTo>
                      <a:pt x="7129" y="0"/>
                      <a:pt x="6750" y="22"/>
                      <a:pt x="6374" y="62"/>
                    </a:cubicBezTo>
                    <a:cubicBezTo>
                      <a:pt x="5840" y="95"/>
                      <a:pt x="5273" y="429"/>
                      <a:pt x="4773" y="429"/>
                    </a:cubicBezTo>
                    <a:cubicBezTo>
                      <a:pt x="4573" y="429"/>
                      <a:pt x="4406" y="495"/>
                      <a:pt x="4306" y="562"/>
                    </a:cubicBezTo>
                    <a:cubicBezTo>
                      <a:pt x="2471" y="1963"/>
                      <a:pt x="1871" y="3498"/>
                      <a:pt x="1270" y="4999"/>
                    </a:cubicBezTo>
                    <a:cubicBezTo>
                      <a:pt x="1" y="8200"/>
                      <a:pt x="3504" y="11379"/>
                      <a:pt x="6698" y="11379"/>
                    </a:cubicBezTo>
                    <a:cubicBezTo>
                      <a:pt x="7364" y="11379"/>
                      <a:pt x="8016" y="11241"/>
                      <a:pt x="8609" y="10936"/>
                    </a:cubicBezTo>
                    <a:cubicBezTo>
                      <a:pt x="8709" y="10469"/>
                      <a:pt x="9309" y="10202"/>
                      <a:pt x="9643" y="9935"/>
                    </a:cubicBezTo>
                    <a:cubicBezTo>
                      <a:pt x="10077" y="9535"/>
                      <a:pt x="10477" y="9102"/>
                      <a:pt x="10777" y="8601"/>
                    </a:cubicBezTo>
                    <a:cubicBezTo>
                      <a:pt x="12312" y="6099"/>
                      <a:pt x="13045" y="2397"/>
                      <a:pt x="10177" y="562"/>
                    </a:cubicBezTo>
                    <a:cubicBezTo>
                      <a:pt x="10143" y="562"/>
                      <a:pt x="10110" y="529"/>
                      <a:pt x="10110" y="462"/>
                    </a:cubicBezTo>
                    <a:cubicBezTo>
                      <a:pt x="10110" y="441"/>
                      <a:pt x="10123" y="421"/>
                      <a:pt x="10140" y="416"/>
                    </a:cubicBezTo>
                    <a:lnTo>
                      <a:pt x="10140" y="416"/>
                    </a:lnTo>
                    <a:cubicBezTo>
                      <a:pt x="10152" y="420"/>
                      <a:pt x="10165" y="424"/>
                      <a:pt x="10177" y="429"/>
                    </a:cubicBezTo>
                    <a:cubicBezTo>
                      <a:pt x="10167" y="419"/>
                      <a:pt x="10157" y="415"/>
                      <a:pt x="10148" y="415"/>
                    </a:cubicBezTo>
                    <a:cubicBezTo>
                      <a:pt x="10145" y="415"/>
                      <a:pt x="10143" y="415"/>
                      <a:pt x="10140" y="416"/>
                    </a:cubicBezTo>
                    <a:lnTo>
                      <a:pt x="10140" y="416"/>
                    </a:lnTo>
                    <a:cubicBezTo>
                      <a:pt x="9283" y="120"/>
                      <a:pt x="8395" y="0"/>
                      <a:pt x="750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170;p33">
                <a:extLst>
                  <a:ext uri="{FF2B5EF4-FFF2-40B4-BE49-F238E27FC236}">
                    <a16:creationId xmlns:a16="http://schemas.microsoft.com/office/drawing/2014/main" id="{F8537848-54DB-A330-20E2-B4ACB31EC36E}"/>
                  </a:ext>
                </a:extLst>
              </p:cNvPr>
              <p:cNvSpPr/>
              <p:nvPr/>
            </p:nvSpPr>
            <p:spPr>
              <a:xfrm>
                <a:off x="3206000" y="1832075"/>
                <a:ext cx="1527800" cy="727275"/>
              </a:xfrm>
              <a:custGeom>
                <a:avLst/>
                <a:gdLst/>
                <a:ahLst/>
                <a:cxnLst/>
                <a:rect l="l" t="t" r="r" b="b"/>
                <a:pathLst>
                  <a:path w="61112" h="29091" extrusionOk="0">
                    <a:moveTo>
                      <a:pt x="56182" y="8494"/>
                    </a:moveTo>
                    <a:cubicBezTo>
                      <a:pt x="57003" y="8494"/>
                      <a:pt x="57858" y="8777"/>
                      <a:pt x="58342" y="9343"/>
                    </a:cubicBezTo>
                    <a:cubicBezTo>
                      <a:pt x="59743" y="10977"/>
                      <a:pt x="59910" y="15014"/>
                      <a:pt x="58643" y="17782"/>
                    </a:cubicBezTo>
                    <a:cubicBezTo>
                      <a:pt x="58276" y="18616"/>
                      <a:pt x="57075" y="19950"/>
                      <a:pt x="55807" y="20084"/>
                    </a:cubicBezTo>
                    <a:cubicBezTo>
                      <a:pt x="56508" y="16615"/>
                      <a:pt x="56575" y="12212"/>
                      <a:pt x="55607" y="8542"/>
                    </a:cubicBezTo>
                    <a:cubicBezTo>
                      <a:pt x="55793" y="8510"/>
                      <a:pt x="55987" y="8494"/>
                      <a:pt x="56182" y="8494"/>
                    </a:cubicBezTo>
                    <a:close/>
                    <a:moveTo>
                      <a:pt x="6967" y="1149"/>
                    </a:moveTo>
                    <a:cubicBezTo>
                      <a:pt x="7083" y="1149"/>
                      <a:pt x="7186" y="1158"/>
                      <a:pt x="7273" y="1170"/>
                    </a:cubicBezTo>
                    <a:cubicBezTo>
                      <a:pt x="8474" y="1370"/>
                      <a:pt x="9541" y="2338"/>
                      <a:pt x="9875" y="3572"/>
                    </a:cubicBezTo>
                    <a:cubicBezTo>
                      <a:pt x="11276" y="8742"/>
                      <a:pt x="11175" y="14647"/>
                      <a:pt x="9508" y="21585"/>
                    </a:cubicBezTo>
                    <a:cubicBezTo>
                      <a:pt x="8620" y="25262"/>
                      <a:pt x="7371" y="27373"/>
                      <a:pt x="6190" y="27373"/>
                    </a:cubicBezTo>
                    <a:cubicBezTo>
                      <a:pt x="6128" y="27373"/>
                      <a:pt x="6066" y="27367"/>
                      <a:pt x="6005" y="27356"/>
                    </a:cubicBezTo>
                    <a:cubicBezTo>
                      <a:pt x="3804" y="26922"/>
                      <a:pt x="1135" y="19717"/>
                      <a:pt x="2236" y="12845"/>
                    </a:cubicBezTo>
                    <a:cubicBezTo>
                      <a:pt x="2769" y="9309"/>
                      <a:pt x="3337" y="5674"/>
                      <a:pt x="4904" y="2405"/>
                    </a:cubicBezTo>
                    <a:cubicBezTo>
                      <a:pt x="5038" y="2338"/>
                      <a:pt x="5138" y="2271"/>
                      <a:pt x="5205" y="2138"/>
                    </a:cubicBezTo>
                    <a:cubicBezTo>
                      <a:pt x="5721" y="1322"/>
                      <a:pt x="6459" y="1149"/>
                      <a:pt x="6967" y="1149"/>
                    </a:cubicBezTo>
                    <a:close/>
                    <a:moveTo>
                      <a:pt x="9741" y="1237"/>
                    </a:moveTo>
                    <a:cubicBezTo>
                      <a:pt x="15612" y="1370"/>
                      <a:pt x="21049" y="1404"/>
                      <a:pt x="26320" y="1471"/>
                    </a:cubicBezTo>
                    <a:cubicBezTo>
                      <a:pt x="32424" y="1537"/>
                      <a:pt x="38195" y="1604"/>
                      <a:pt x="44366" y="1737"/>
                    </a:cubicBezTo>
                    <a:cubicBezTo>
                      <a:pt x="46000" y="1804"/>
                      <a:pt x="48736" y="2204"/>
                      <a:pt x="50103" y="2738"/>
                    </a:cubicBezTo>
                    <a:cubicBezTo>
                      <a:pt x="51804" y="3405"/>
                      <a:pt x="53105" y="4906"/>
                      <a:pt x="53973" y="7175"/>
                    </a:cubicBezTo>
                    <a:cubicBezTo>
                      <a:pt x="55907" y="12111"/>
                      <a:pt x="55340" y="19850"/>
                      <a:pt x="53539" y="23420"/>
                    </a:cubicBezTo>
                    <a:cubicBezTo>
                      <a:pt x="53539" y="23453"/>
                      <a:pt x="53539" y="23453"/>
                      <a:pt x="53539" y="23453"/>
                    </a:cubicBezTo>
                    <a:lnTo>
                      <a:pt x="53406" y="23753"/>
                    </a:lnTo>
                    <a:cubicBezTo>
                      <a:pt x="53005" y="24720"/>
                      <a:pt x="52405" y="26021"/>
                      <a:pt x="51571" y="26455"/>
                    </a:cubicBezTo>
                    <a:cubicBezTo>
                      <a:pt x="49670" y="27356"/>
                      <a:pt x="43365" y="27656"/>
                      <a:pt x="40330" y="27789"/>
                    </a:cubicBezTo>
                    <a:lnTo>
                      <a:pt x="39429" y="27823"/>
                    </a:lnTo>
                    <a:cubicBezTo>
                      <a:pt x="37448" y="27915"/>
                      <a:pt x="35410" y="27951"/>
                      <a:pt x="33345" y="27951"/>
                    </a:cubicBezTo>
                    <a:cubicBezTo>
                      <a:pt x="29430" y="27951"/>
                      <a:pt x="25414" y="27820"/>
                      <a:pt x="21483" y="27689"/>
                    </a:cubicBezTo>
                    <a:cubicBezTo>
                      <a:pt x="17574" y="27570"/>
                      <a:pt x="13559" y="27451"/>
                      <a:pt x="9628" y="27451"/>
                    </a:cubicBezTo>
                    <a:cubicBezTo>
                      <a:pt x="9164" y="27451"/>
                      <a:pt x="8701" y="27452"/>
                      <a:pt x="8240" y="27456"/>
                    </a:cubicBezTo>
                    <a:cubicBezTo>
                      <a:pt x="9074" y="26488"/>
                      <a:pt x="9908" y="24787"/>
                      <a:pt x="10608" y="21852"/>
                    </a:cubicBezTo>
                    <a:cubicBezTo>
                      <a:pt x="12310" y="14713"/>
                      <a:pt x="12443" y="8642"/>
                      <a:pt x="10975" y="3272"/>
                    </a:cubicBezTo>
                    <a:cubicBezTo>
                      <a:pt x="10775" y="2471"/>
                      <a:pt x="10342" y="1771"/>
                      <a:pt x="9741" y="1237"/>
                    </a:cubicBezTo>
                    <a:close/>
                    <a:moveTo>
                      <a:pt x="6981" y="1"/>
                    </a:moveTo>
                    <a:cubicBezTo>
                      <a:pt x="6033" y="1"/>
                      <a:pt x="5211" y="367"/>
                      <a:pt x="4604" y="1070"/>
                    </a:cubicBezTo>
                    <a:cubicBezTo>
                      <a:pt x="4404" y="1070"/>
                      <a:pt x="4237" y="1204"/>
                      <a:pt x="4137" y="1370"/>
                    </a:cubicBezTo>
                    <a:cubicBezTo>
                      <a:pt x="2302" y="4973"/>
                      <a:pt x="1669" y="8876"/>
                      <a:pt x="1068" y="12645"/>
                    </a:cubicBezTo>
                    <a:cubicBezTo>
                      <a:pt x="1" y="19550"/>
                      <a:pt x="2469" y="27823"/>
                      <a:pt x="5772" y="28490"/>
                    </a:cubicBezTo>
                    <a:cubicBezTo>
                      <a:pt x="5938" y="28523"/>
                      <a:pt x="6072" y="28523"/>
                      <a:pt x="6205" y="28523"/>
                    </a:cubicBezTo>
                    <a:cubicBezTo>
                      <a:pt x="6372" y="28523"/>
                      <a:pt x="6505" y="28523"/>
                      <a:pt x="6672" y="28490"/>
                    </a:cubicBezTo>
                    <a:cubicBezTo>
                      <a:pt x="6772" y="28557"/>
                      <a:pt x="6872" y="28623"/>
                      <a:pt x="7006" y="28623"/>
                    </a:cubicBezTo>
                    <a:lnTo>
                      <a:pt x="7039" y="28623"/>
                    </a:lnTo>
                    <a:cubicBezTo>
                      <a:pt x="8024" y="28602"/>
                      <a:pt x="9019" y="28593"/>
                      <a:pt x="10021" y="28593"/>
                    </a:cubicBezTo>
                    <a:cubicBezTo>
                      <a:pt x="13803" y="28593"/>
                      <a:pt x="17678" y="28725"/>
                      <a:pt x="21449" y="28857"/>
                    </a:cubicBezTo>
                    <a:cubicBezTo>
                      <a:pt x="25319" y="28990"/>
                      <a:pt x="29288" y="29090"/>
                      <a:pt x="33158" y="29090"/>
                    </a:cubicBezTo>
                    <a:cubicBezTo>
                      <a:pt x="35326" y="29090"/>
                      <a:pt x="37428" y="29057"/>
                      <a:pt x="39496" y="28957"/>
                    </a:cubicBezTo>
                    <a:lnTo>
                      <a:pt x="40396" y="28923"/>
                    </a:lnTo>
                    <a:cubicBezTo>
                      <a:pt x="43732" y="28757"/>
                      <a:pt x="49970" y="28490"/>
                      <a:pt x="52038" y="27489"/>
                    </a:cubicBezTo>
                    <a:cubicBezTo>
                      <a:pt x="53306" y="26889"/>
                      <a:pt x="53973" y="25321"/>
                      <a:pt x="54473" y="24187"/>
                    </a:cubicBezTo>
                    <a:lnTo>
                      <a:pt x="54573" y="23920"/>
                    </a:lnTo>
                    <a:cubicBezTo>
                      <a:pt x="54940" y="23153"/>
                      <a:pt x="55274" y="22252"/>
                      <a:pt x="55540" y="21218"/>
                    </a:cubicBezTo>
                    <a:cubicBezTo>
                      <a:pt x="55574" y="21218"/>
                      <a:pt x="55607" y="21251"/>
                      <a:pt x="55641" y="21251"/>
                    </a:cubicBezTo>
                    <a:cubicBezTo>
                      <a:pt x="57142" y="21218"/>
                      <a:pt x="58843" y="20151"/>
                      <a:pt x="59710" y="18249"/>
                    </a:cubicBezTo>
                    <a:cubicBezTo>
                      <a:pt x="61011" y="15380"/>
                      <a:pt x="61111" y="10777"/>
                      <a:pt x="59210" y="8576"/>
                    </a:cubicBezTo>
                    <a:cubicBezTo>
                      <a:pt x="58716" y="7972"/>
                      <a:pt x="57592" y="7347"/>
                      <a:pt x="56225" y="7347"/>
                    </a:cubicBezTo>
                    <a:cubicBezTo>
                      <a:pt x="55929" y="7347"/>
                      <a:pt x="55622" y="7376"/>
                      <a:pt x="55307" y="7441"/>
                    </a:cubicBezTo>
                    <a:cubicBezTo>
                      <a:pt x="55207" y="7208"/>
                      <a:pt x="55140" y="6974"/>
                      <a:pt x="55040" y="6774"/>
                    </a:cubicBezTo>
                    <a:cubicBezTo>
                      <a:pt x="54039" y="4172"/>
                      <a:pt x="52538" y="2471"/>
                      <a:pt x="50537" y="1671"/>
                    </a:cubicBezTo>
                    <a:cubicBezTo>
                      <a:pt x="48969" y="1070"/>
                      <a:pt x="46134" y="637"/>
                      <a:pt x="44399" y="603"/>
                    </a:cubicBezTo>
                    <a:cubicBezTo>
                      <a:pt x="42198" y="537"/>
                      <a:pt x="40063" y="503"/>
                      <a:pt x="37928" y="470"/>
                    </a:cubicBezTo>
                    <a:cubicBezTo>
                      <a:pt x="34092" y="403"/>
                      <a:pt x="30289" y="370"/>
                      <a:pt x="26353" y="303"/>
                    </a:cubicBezTo>
                    <a:cubicBezTo>
                      <a:pt x="20282" y="236"/>
                      <a:pt x="14011" y="203"/>
                      <a:pt x="7106" y="3"/>
                    </a:cubicBezTo>
                    <a:cubicBezTo>
                      <a:pt x="7064" y="1"/>
                      <a:pt x="7023" y="1"/>
                      <a:pt x="69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171;p33">
                <a:extLst>
                  <a:ext uri="{FF2B5EF4-FFF2-40B4-BE49-F238E27FC236}">
                    <a16:creationId xmlns:a16="http://schemas.microsoft.com/office/drawing/2014/main" id="{518D0ACA-6FFF-4B74-5A21-A26D2EB1C1FF}"/>
                  </a:ext>
                </a:extLst>
              </p:cNvPr>
              <p:cNvSpPr/>
              <p:nvPr/>
            </p:nvSpPr>
            <p:spPr>
              <a:xfrm>
                <a:off x="4310975" y="2096800"/>
                <a:ext cx="159300" cy="1665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6660" extrusionOk="0">
                    <a:moveTo>
                      <a:pt x="2731" y="0"/>
                    </a:moveTo>
                    <a:cubicBezTo>
                      <a:pt x="2616" y="0"/>
                      <a:pt x="2497" y="42"/>
                      <a:pt x="2402" y="121"/>
                    </a:cubicBezTo>
                    <a:cubicBezTo>
                      <a:pt x="2235" y="255"/>
                      <a:pt x="1935" y="522"/>
                      <a:pt x="2068" y="2823"/>
                    </a:cubicBezTo>
                    <a:cubicBezTo>
                      <a:pt x="1568" y="2857"/>
                      <a:pt x="1201" y="2857"/>
                      <a:pt x="934" y="2890"/>
                    </a:cubicBezTo>
                    <a:lnTo>
                      <a:pt x="500" y="2890"/>
                    </a:lnTo>
                    <a:lnTo>
                      <a:pt x="500" y="2923"/>
                    </a:lnTo>
                    <a:cubicBezTo>
                      <a:pt x="200" y="2957"/>
                      <a:pt x="167" y="3024"/>
                      <a:pt x="100" y="3157"/>
                    </a:cubicBezTo>
                    <a:cubicBezTo>
                      <a:pt x="0" y="3324"/>
                      <a:pt x="33" y="3491"/>
                      <a:pt x="100" y="3657"/>
                    </a:cubicBezTo>
                    <a:cubicBezTo>
                      <a:pt x="200" y="3757"/>
                      <a:pt x="234" y="3824"/>
                      <a:pt x="567" y="3824"/>
                    </a:cubicBezTo>
                    <a:lnTo>
                      <a:pt x="567" y="3857"/>
                    </a:lnTo>
                    <a:cubicBezTo>
                      <a:pt x="600" y="3857"/>
                      <a:pt x="901" y="3857"/>
                      <a:pt x="1334" y="3824"/>
                    </a:cubicBezTo>
                    <a:cubicBezTo>
                      <a:pt x="1568" y="3824"/>
                      <a:pt x="1835" y="3791"/>
                      <a:pt x="2135" y="3791"/>
                    </a:cubicBezTo>
                    <a:cubicBezTo>
                      <a:pt x="2202" y="4458"/>
                      <a:pt x="2268" y="5292"/>
                      <a:pt x="2402" y="6259"/>
                    </a:cubicBezTo>
                    <a:cubicBezTo>
                      <a:pt x="2435" y="6493"/>
                      <a:pt x="2635" y="6659"/>
                      <a:pt x="2869" y="6659"/>
                    </a:cubicBezTo>
                    <a:lnTo>
                      <a:pt x="2935" y="6659"/>
                    </a:lnTo>
                    <a:cubicBezTo>
                      <a:pt x="3202" y="6626"/>
                      <a:pt x="3369" y="6393"/>
                      <a:pt x="3336" y="6126"/>
                    </a:cubicBezTo>
                    <a:cubicBezTo>
                      <a:pt x="3236" y="5225"/>
                      <a:pt x="3136" y="4425"/>
                      <a:pt x="3102" y="3757"/>
                    </a:cubicBezTo>
                    <a:cubicBezTo>
                      <a:pt x="4136" y="3691"/>
                      <a:pt x="5270" y="3657"/>
                      <a:pt x="5871" y="3657"/>
                    </a:cubicBezTo>
                    <a:cubicBezTo>
                      <a:pt x="6138" y="3657"/>
                      <a:pt x="6371" y="3457"/>
                      <a:pt x="6371" y="3190"/>
                    </a:cubicBezTo>
                    <a:cubicBezTo>
                      <a:pt x="6371" y="2923"/>
                      <a:pt x="6171" y="2690"/>
                      <a:pt x="5904" y="2690"/>
                    </a:cubicBezTo>
                    <a:cubicBezTo>
                      <a:pt x="5237" y="2690"/>
                      <a:pt x="4070" y="2723"/>
                      <a:pt x="3102" y="2790"/>
                    </a:cubicBezTo>
                    <a:lnTo>
                      <a:pt x="3036" y="2790"/>
                    </a:lnTo>
                    <a:cubicBezTo>
                      <a:pt x="2969" y="1656"/>
                      <a:pt x="3002" y="989"/>
                      <a:pt x="3069" y="789"/>
                    </a:cubicBezTo>
                    <a:cubicBezTo>
                      <a:pt x="3236" y="622"/>
                      <a:pt x="3236" y="355"/>
                      <a:pt x="3069" y="155"/>
                    </a:cubicBezTo>
                    <a:cubicBezTo>
                      <a:pt x="2982" y="50"/>
                      <a:pt x="2858" y="0"/>
                      <a:pt x="27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172;p33">
                <a:extLst>
                  <a:ext uri="{FF2B5EF4-FFF2-40B4-BE49-F238E27FC236}">
                    <a16:creationId xmlns:a16="http://schemas.microsoft.com/office/drawing/2014/main" id="{15813706-85A2-F970-6659-FBDF0E6C2A7E}"/>
                  </a:ext>
                </a:extLst>
              </p:cNvPr>
              <p:cNvSpPr/>
              <p:nvPr/>
            </p:nvSpPr>
            <p:spPr>
              <a:xfrm>
                <a:off x="3605450" y="2159125"/>
                <a:ext cx="124300" cy="42450"/>
              </a:xfrm>
              <a:custGeom>
                <a:avLst/>
                <a:gdLst/>
                <a:ahLst/>
                <a:cxnLst/>
                <a:rect l="l" t="t" r="r" b="b"/>
                <a:pathLst>
                  <a:path w="4972" h="1698" extrusionOk="0">
                    <a:moveTo>
                      <a:pt x="2020" y="1"/>
                    </a:moveTo>
                    <a:cubicBezTo>
                      <a:pt x="1742" y="1"/>
                      <a:pt x="1465" y="20"/>
                      <a:pt x="1202" y="64"/>
                    </a:cubicBezTo>
                    <a:cubicBezTo>
                      <a:pt x="1166" y="55"/>
                      <a:pt x="1130" y="50"/>
                      <a:pt x="1095" y="50"/>
                    </a:cubicBezTo>
                    <a:cubicBezTo>
                      <a:pt x="999" y="50"/>
                      <a:pt x="908" y="81"/>
                      <a:pt x="835" y="130"/>
                    </a:cubicBezTo>
                    <a:cubicBezTo>
                      <a:pt x="668" y="164"/>
                      <a:pt x="535" y="230"/>
                      <a:pt x="401" y="297"/>
                    </a:cubicBezTo>
                    <a:cubicBezTo>
                      <a:pt x="68" y="464"/>
                      <a:pt x="1" y="764"/>
                      <a:pt x="68" y="964"/>
                    </a:cubicBezTo>
                    <a:cubicBezTo>
                      <a:pt x="168" y="1465"/>
                      <a:pt x="601" y="1465"/>
                      <a:pt x="1068" y="1465"/>
                    </a:cubicBezTo>
                    <a:lnTo>
                      <a:pt x="1335" y="1465"/>
                    </a:lnTo>
                    <a:cubicBezTo>
                      <a:pt x="1365" y="1470"/>
                      <a:pt x="1394" y="1473"/>
                      <a:pt x="1424" y="1473"/>
                    </a:cubicBezTo>
                    <a:cubicBezTo>
                      <a:pt x="1560" y="1473"/>
                      <a:pt x="1692" y="1413"/>
                      <a:pt x="1802" y="1331"/>
                    </a:cubicBezTo>
                    <a:cubicBezTo>
                      <a:pt x="3003" y="1598"/>
                      <a:pt x="3704" y="1698"/>
                      <a:pt x="4137" y="1698"/>
                    </a:cubicBezTo>
                    <a:cubicBezTo>
                      <a:pt x="4638" y="1698"/>
                      <a:pt x="4738" y="1565"/>
                      <a:pt x="4838" y="1364"/>
                    </a:cubicBezTo>
                    <a:cubicBezTo>
                      <a:pt x="4971" y="1131"/>
                      <a:pt x="4904" y="831"/>
                      <a:pt x="4738" y="631"/>
                    </a:cubicBezTo>
                    <a:cubicBezTo>
                      <a:pt x="4467" y="360"/>
                      <a:pt x="3227" y="1"/>
                      <a:pt x="20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173;p33">
                <a:extLst>
                  <a:ext uri="{FF2B5EF4-FFF2-40B4-BE49-F238E27FC236}">
                    <a16:creationId xmlns:a16="http://schemas.microsoft.com/office/drawing/2014/main" id="{A274319E-3918-07CD-BD5A-AE0A1AF8F621}"/>
                  </a:ext>
                </a:extLst>
              </p:cNvPr>
              <p:cNvSpPr/>
              <p:nvPr/>
            </p:nvSpPr>
            <p:spPr>
              <a:xfrm>
                <a:off x="3236875" y="1847925"/>
                <a:ext cx="276050" cy="683075"/>
              </a:xfrm>
              <a:custGeom>
                <a:avLst/>
                <a:gdLst/>
                <a:ahLst/>
                <a:cxnLst/>
                <a:rect l="l" t="t" r="r" b="b"/>
                <a:pathLst>
                  <a:path w="11042" h="27323" extrusionOk="0">
                    <a:moveTo>
                      <a:pt x="5856" y="0"/>
                    </a:moveTo>
                    <a:cubicBezTo>
                      <a:pt x="5801" y="0"/>
                      <a:pt x="5771" y="3"/>
                      <a:pt x="5771" y="3"/>
                    </a:cubicBezTo>
                    <a:cubicBezTo>
                      <a:pt x="3970" y="36"/>
                      <a:pt x="0" y="3472"/>
                      <a:pt x="133" y="15047"/>
                    </a:cubicBezTo>
                    <a:cubicBezTo>
                      <a:pt x="267" y="26588"/>
                      <a:pt x="5170" y="27322"/>
                      <a:pt x="5170" y="27322"/>
                    </a:cubicBezTo>
                    <a:cubicBezTo>
                      <a:pt x="11041" y="23853"/>
                      <a:pt x="10074" y="6274"/>
                      <a:pt x="9173" y="3038"/>
                    </a:cubicBezTo>
                    <a:cubicBezTo>
                      <a:pt x="8372" y="159"/>
                      <a:pt x="6302" y="0"/>
                      <a:pt x="5856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174;p33">
                <a:extLst>
                  <a:ext uri="{FF2B5EF4-FFF2-40B4-BE49-F238E27FC236}">
                    <a16:creationId xmlns:a16="http://schemas.microsoft.com/office/drawing/2014/main" id="{643074F2-2E84-CE9D-9E8A-C285BC8F0543}"/>
                  </a:ext>
                </a:extLst>
              </p:cNvPr>
              <p:cNvSpPr/>
              <p:nvPr/>
            </p:nvSpPr>
            <p:spPr>
              <a:xfrm>
                <a:off x="4137525" y="1863000"/>
                <a:ext cx="187650" cy="678000"/>
              </a:xfrm>
              <a:custGeom>
                <a:avLst/>
                <a:gdLst/>
                <a:ahLst/>
                <a:cxnLst/>
                <a:rect l="l" t="t" r="r" b="b"/>
                <a:pathLst>
                  <a:path w="7506" h="27120" fill="none" extrusionOk="0">
                    <a:moveTo>
                      <a:pt x="0" y="0"/>
                    </a:moveTo>
                    <a:cubicBezTo>
                      <a:pt x="0" y="0"/>
                      <a:pt x="7506" y="11075"/>
                      <a:pt x="401" y="27119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" name="Google Shape;1175;p33">
              <a:extLst>
                <a:ext uri="{FF2B5EF4-FFF2-40B4-BE49-F238E27FC236}">
                  <a16:creationId xmlns:a16="http://schemas.microsoft.com/office/drawing/2014/main" id="{B9FE09C2-6267-4DF6-8713-6A8CE414F7DD}"/>
                </a:ext>
              </a:extLst>
            </p:cNvPr>
            <p:cNvGrpSpPr/>
            <p:nvPr/>
          </p:nvGrpSpPr>
          <p:grpSpPr>
            <a:xfrm rot="8100000" flipH="1">
              <a:off x="4534155" y="1748179"/>
              <a:ext cx="1852529" cy="808110"/>
              <a:chOff x="3206000" y="1832075"/>
              <a:chExt cx="1527800" cy="727275"/>
            </a:xfrm>
          </p:grpSpPr>
          <p:sp>
            <p:nvSpPr>
              <p:cNvPr id="12" name="Google Shape;1176;p33">
                <a:extLst>
                  <a:ext uri="{FF2B5EF4-FFF2-40B4-BE49-F238E27FC236}">
                    <a16:creationId xmlns:a16="http://schemas.microsoft.com/office/drawing/2014/main" id="{270EAA93-AB39-CFE7-6652-454A5B543C93}"/>
                  </a:ext>
                </a:extLst>
              </p:cNvPr>
              <p:cNvSpPr/>
              <p:nvPr/>
            </p:nvSpPr>
            <p:spPr>
              <a:xfrm>
                <a:off x="3366125" y="1839650"/>
                <a:ext cx="935532" cy="701350"/>
              </a:xfrm>
              <a:custGeom>
                <a:avLst/>
                <a:gdLst/>
                <a:ahLst/>
                <a:cxnLst/>
                <a:rect l="l" t="t" r="r" b="b"/>
                <a:pathLst>
                  <a:path w="37995" h="28054" extrusionOk="0">
                    <a:moveTo>
                      <a:pt x="1835" y="0"/>
                    </a:moveTo>
                    <a:lnTo>
                      <a:pt x="0" y="27653"/>
                    </a:lnTo>
                    <a:lnTo>
                      <a:pt x="31590" y="28053"/>
                    </a:lnTo>
                    <a:cubicBezTo>
                      <a:pt x="37994" y="13543"/>
                      <a:pt x="31590" y="867"/>
                      <a:pt x="31590" y="867"/>
                    </a:cubicBezTo>
                    <a:lnTo>
                      <a:pt x="183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177;p33">
                <a:extLst>
                  <a:ext uri="{FF2B5EF4-FFF2-40B4-BE49-F238E27FC236}">
                    <a16:creationId xmlns:a16="http://schemas.microsoft.com/office/drawing/2014/main" id="{FBECB242-0F81-04EE-6006-A0977B445461}"/>
                  </a:ext>
                </a:extLst>
              </p:cNvPr>
              <p:cNvSpPr/>
              <p:nvPr/>
            </p:nvSpPr>
            <p:spPr>
              <a:xfrm>
                <a:off x="3547075" y="2045625"/>
                <a:ext cx="241050" cy="261025"/>
              </a:xfrm>
              <a:custGeom>
                <a:avLst/>
                <a:gdLst/>
                <a:ahLst/>
                <a:cxnLst/>
                <a:rect l="l" t="t" r="r" b="b"/>
                <a:pathLst>
                  <a:path w="9642" h="10441" extrusionOk="0">
                    <a:moveTo>
                      <a:pt x="4804" y="0"/>
                    </a:moveTo>
                    <a:cubicBezTo>
                      <a:pt x="2136" y="0"/>
                      <a:pt x="1" y="2335"/>
                      <a:pt x="1" y="5237"/>
                    </a:cubicBezTo>
                    <a:cubicBezTo>
                      <a:pt x="1" y="8106"/>
                      <a:pt x="2136" y="10441"/>
                      <a:pt x="4804" y="10441"/>
                    </a:cubicBezTo>
                    <a:cubicBezTo>
                      <a:pt x="7473" y="10441"/>
                      <a:pt x="9641" y="8106"/>
                      <a:pt x="9641" y="5237"/>
                    </a:cubicBezTo>
                    <a:cubicBezTo>
                      <a:pt x="9641" y="2335"/>
                      <a:pt x="7473" y="0"/>
                      <a:pt x="48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178;p33">
                <a:extLst>
                  <a:ext uri="{FF2B5EF4-FFF2-40B4-BE49-F238E27FC236}">
                    <a16:creationId xmlns:a16="http://schemas.microsoft.com/office/drawing/2014/main" id="{AF1E5752-1CB9-D267-613B-9C324C458352}"/>
                  </a:ext>
                </a:extLst>
              </p:cNvPr>
              <p:cNvSpPr/>
              <p:nvPr/>
            </p:nvSpPr>
            <p:spPr>
              <a:xfrm>
                <a:off x="3501175" y="2038250"/>
                <a:ext cx="326125" cy="284500"/>
              </a:xfrm>
              <a:custGeom>
                <a:avLst/>
                <a:gdLst/>
                <a:ahLst/>
                <a:cxnLst/>
                <a:rect l="l" t="t" r="r" b="b"/>
                <a:pathLst>
                  <a:path w="13045" h="11380" extrusionOk="0">
                    <a:moveTo>
                      <a:pt x="7565" y="780"/>
                    </a:moveTo>
                    <a:cubicBezTo>
                      <a:pt x="8568" y="780"/>
                      <a:pt x="9564" y="1041"/>
                      <a:pt x="10043" y="1696"/>
                    </a:cubicBezTo>
                    <a:cubicBezTo>
                      <a:pt x="11444" y="3598"/>
                      <a:pt x="11344" y="5766"/>
                      <a:pt x="9676" y="8301"/>
                    </a:cubicBezTo>
                    <a:cubicBezTo>
                      <a:pt x="8906" y="9444"/>
                      <a:pt x="7636" y="10346"/>
                      <a:pt x="6252" y="10346"/>
                    </a:cubicBezTo>
                    <a:cubicBezTo>
                      <a:pt x="5778" y="10346"/>
                      <a:pt x="5291" y="10240"/>
                      <a:pt x="4806" y="10002"/>
                    </a:cubicBezTo>
                    <a:cubicBezTo>
                      <a:pt x="2938" y="9135"/>
                      <a:pt x="1603" y="7000"/>
                      <a:pt x="2404" y="5099"/>
                    </a:cubicBezTo>
                    <a:cubicBezTo>
                      <a:pt x="3004" y="3698"/>
                      <a:pt x="3805" y="2130"/>
                      <a:pt x="5239" y="1296"/>
                    </a:cubicBezTo>
                    <a:cubicBezTo>
                      <a:pt x="5787" y="983"/>
                      <a:pt x="6679" y="780"/>
                      <a:pt x="7565" y="780"/>
                    </a:cubicBezTo>
                    <a:close/>
                    <a:moveTo>
                      <a:pt x="7508" y="0"/>
                    </a:moveTo>
                    <a:cubicBezTo>
                      <a:pt x="7128" y="0"/>
                      <a:pt x="6749" y="22"/>
                      <a:pt x="6373" y="62"/>
                    </a:cubicBezTo>
                    <a:cubicBezTo>
                      <a:pt x="5840" y="95"/>
                      <a:pt x="5273" y="429"/>
                      <a:pt x="4772" y="429"/>
                    </a:cubicBezTo>
                    <a:cubicBezTo>
                      <a:pt x="4572" y="429"/>
                      <a:pt x="4405" y="495"/>
                      <a:pt x="4305" y="562"/>
                    </a:cubicBezTo>
                    <a:cubicBezTo>
                      <a:pt x="2471" y="1963"/>
                      <a:pt x="1870" y="3498"/>
                      <a:pt x="1270" y="4999"/>
                    </a:cubicBezTo>
                    <a:cubicBezTo>
                      <a:pt x="0" y="8200"/>
                      <a:pt x="3504" y="11379"/>
                      <a:pt x="6697" y="11379"/>
                    </a:cubicBezTo>
                    <a:cubicBezTo>
                      <a:pt x="7363" y="11379"/>
                      <a:pt x="8016" y="11241"/>
                      <a:pt x="8608" y="10936"/>
                    </a:cubicBezTo>
                    <a:cubicBezTo>
                      <a:pt x="8708" y="10469"/>
                      <a:pt x="9309" y="10202"/>
                      <a:pt x="9642" y="9935"/>
                    </a:cubicBezTo>
                    <a:cubicBezTo>
                      <a:pt x="10076" y="9535"/>
                      <a:pt x="10476" y="9102"/>
                      <a:pt x="10777" y="8601"/>
                    </a:cubicBezTo>
                    <a:cubicBezTo>
                      <a:pt x="12311" y="6099"/>
                      <a:pt x="13045" y="2397"/>
                      <a:pt x="10176" y="562"/>
                    </a:cubicBezTo>
                    <a:cubicBezTo>
                      <a:pt x="10143" y="562"/>
                      <a:pt x="10109" y="529"/>
                      <a:pt x="10109" y="462"/>
                    </a:cubicBezTo>
                    <a:cubicBezTo>
                      <a:pt x="10109" y="444"/>
                      <a:pt x="10129" y="426"/>
                      <a:pt x="10147" y="418"/>
                    </a:cubicBezTo>
                    <a:lnTo>
                      <a:pt x="10147" y="418"/>
                    </a:lnTo>
                    <a:cubicBezTo>
                      <a:pt x="10157" y="422"/>
                      <a:pt x="10166" y="425"/>
                      <a:pt x="10176" y="429"/>
                    </a:cubicBezTo>
                    <a:cubicBezTo>
                      <a:pt x="10176" y="419"/>
                      <a:pt x="10170" y="415"/>
                      <a:pt x="10162" y="415"/>
                    </a:cubicBezTo>
                    <a:cubicBezTo>
                      <a:pt x="10158" y="415"/>
                      <a:pt x="10152" y="416"/>
                      <a:pt x="10147" y="418"/>
                    </a:cubicBezTo>
                    <a:lnTo>
                      <a:pt x="10147" y="418"/>
                    </a:lnTo>
                    <a:cubicBezTo>
                      <a:pt x="9288" y="121"/>
                      <a:pt x="8397" y="0"/>
                      <a:pt x="750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179;p33">
                <a:extLst>
                  <a:ext uri="{FF2B5EF4-FFF2-40B4-BE49-F238E27FC236}">
                    <a16:creationId xmlns:a16="http://schemas.microsoft.com/office/drawing/2014/main" id="{6B4D3C09-D0E8-C8C3-444A-4AAB3546780C}"/>
                  </a:ext>
                </a:extLst>
              </p:cNvPr>
              <p:cNvSpPr/>
              <p:nvPr/>
            </p:nvSpPr>
            <p:spPr>
              <a:xfrm>
                <a:off x="4265100" y="2045625"/>
                <a:ext cx="241025" cy="261025"/>
              </a:xfrm>
              <a:custGeom>
                <a:avLst/>
                <a:gdLst/>
                <a:ahLst/>
                <a:cxnLst/>
                <a:rect l="l" t="t" r="r" b="b"/>
                <a:pathLst>
                  <a:path w="9641" h="10441" extrusionOk="0">
                    <a:moveTo>
                      <a:pt x="4804" y="0"/>
                    </a:moveTo>
                    <a:cubicBezTo>
                      <a:pt x="2135" y="0"/>
                      <a:pt x="0" y="2335"/>
                      <a:pt x="0" y="5237"/>
                    </a:cubicBezTo>
                    <a:cubicBezTo>
                      <a:pt x="0" y="8106"/>
                      <a:pt x="2135" y="10441"/>
                      <a:pt x="4804" y="10441"/>
                    </a:cubicBezTo>
                    <a:cubicBezTo>
                      <a:pt x="7472" y="10441"/>
                      <a:pt x="9641" y="8106"/>
                      <a:pt x="9641" y="5237"/>
                    </a:cubicBezTo>
                    <a:cubicBezTo>
                      <a:pt x="9641" y="2335"/>
                      <a:pt x="7472" y="0"/>
                      <a:pt x="48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180;p33">
                <a:extLst>
                  <a:ext uri="{FF2B5EF4-FFF2-40B4-BE49-F238E27FC236}">
                    <a16:creationId xmlns:a16="http://schemas.microsoft.com/office/drawing/2014/main" id="{2F728A98-7633-2124-BC60-4AFBC770BB93}"/>
                  </a:ext>
                </a:extLst>
              </p:cNvPr>
              <p:cNvSpPr/>
              <p:nvPr/>
            </p:nvSpPr>
            <p:spPr>
              <a:xfrm>
                <a:off x="4219175" y="2038250"/>
                <a:ext cx="326150" cy="284500"/>
              </a:xfrm>
              <a:custGeom>
                <a:avLst/>
                <a:gdLst/>
                <a:ahLst/>
                <a:cxnLst/>
                <a:rect l="l" t="t" r="r" b="b"/>
                <a:pathLst>
                  <a:path w="13046" h="11380" extrusionOk="0">
                    <a:moveTo>
                      <a:pt x="7565" y="780"/>
                    </a:moveTo>
                    <a:cubicBezTo>
                      <a:pt x="8569" y="780"/>
                      <a:pt x="9565" y="1041"/>
                      <a:pt x="10043" y="1696"/>
                    </a:cubicBezTo>
                    <a:cubicBezTo>
                      <a:pt x="11444" y="3598"/>
                      <a:pt x="11344" y="5766"/>
                      <a:pt x="9676" y="8301"/>
                    </a:cubicBezTo>
                    <a:cubicBezTo>
                      <a:pt x="8906" y="9444"/>
                      <a:pt x="7636" y="10346"/>
                      <a:pt x="6239" y="10346"/>
                    </a:cubicBezTo>
                    <a:cubicBezTo>
                      <a:pt x="5760" y="10346"/>
                      <a:pt x="5266" y="10240"/>
                      <a:pt x="4773" y="10002"/>
                    </a:cubicBezTo>
                    <a:cubicBezTo>
                      <a:pt x="2938" y="9135"/>
                      <a:pt x="1604" y="7000"/>
                      <a:pt x="2404" y="5099"/>
                    </a:cubicBezTo>
                    <a:cubicBezTo>
                      <a:pt x="3005" y="3698"/>
                      <a:pt x="3805" y="2130"/>
                      <a:pt x="5240" y="1296"/>
                    </a:cubicBezTo>
                    <a:cubicBezTo>
                      <a:pt x="5787" y="983"/>
                      <a:pt x="6679" y="780"/>
                      <a:pt x="7565" y="780"/>
                    </a:cubicBezTo>
                    <a:close/>
                    <a:moveTo>
                      <a:pt x="7508" y="0"/>
                    </a:moveTo>
                    <a:cubicBezTo>
                      <a:pt x="7129" y="0"/>
                      <a:pt x="6750" y="22"/>
                      <a:pt x="6374" y="62"/>
                    </a:cubicBezTo>
                    <a:cubicBezTo>
                      <a:pt x="5840" y="95"/>
                      <a:pt x="5273" y="429"/>
                      <a:pt x="4773" y="429"/>
                    </a:cubicBezTo>
                    <a:cubicBezTo>
                      <a:pt x="4573" y="429"/>
                      <a:pt x="4406" y="495"/>
                      <a:pt x="4306" y="562"/>
                    </a:cubicBezTo>
                    <a:cubicBezTo>
                      <a:pt x="2471" y="1963"/>
                      <a:pt x="1871" y="3498"/>
                      <a:pt x="1270" y="4999"/>
                    </a:cubicBezTo>
                    <a:cubicBezTo>
                      <a:pt x="1" y="8200"/>
                      <a:pt x="3504" y="11379"/>
                      <a:pt x="6698" y="11379"/>
                    </a:cubicBezTo>
                    <a:cubicBezTo>
                      <a:pt x="7364" y="11379"/>
                      <a:pt x="8016" y="11241"/>
                      <a:pt x="8609" y="10936"/>
                    </a:cubicBezTo>
                    <a:cubicBezTo>
                      <a:pt x="8709" y="10469"/>
                      <a:pt x="9309" y="10202"/>
                      <a:pt x="9643" y="9935"/>
                    </a:cubicBezTo>
                    <a:cubicBezTo>
                      <a:pt x="10077" y="9535"/>
                      <a:pt x="10477" y="9102"/>
                      <a:pt x="10777" y="8601"/>
                    </a:cubicBezTo>
                    <a:cubicBezTo>
                      <a:pt x="12312" y="6099"/>
                      <a:pt x="13045" y="2397"/>
                      <a:pt x="10177" y="562"/>
                    </a:cubicBezTo>
                    <a:cubicBezTo>
                      <a:pt x="10143" y="562"/>
                      <a:pt x="10110" y="529"/>
                      <a:pt x="10110" y="462"/>
                    </a:cubicBezTo>
                    <a:cubicBezTo>
                      <a:pt x="10110" y="441"/>
                      <a:pt x="10123" y="421"/>
                      <a:pt x="10140" y="416"/>
                    </a:cubicBezTo>
                    <a:lnTo>
                      <a:pt x="10140" y="416"/>
                    </a:lnTo>
                    <a:cubicBezTo>
                      <a:pt x="10152" y="420"/>
                      <a:pt x="10165" y="424"/>
                      <a:pt x="10177" y="429"/>
                    </a:cubicBezTo>
                    <a:cubicBezTo>
                      <a:pt x="10167" y="419"/>
                      <a:pt x="10157" y="415"/>
                      <a:pt x="10148" y="415"/>
                    </a:cubicBezTo>
                    <a:cubicBezTo>
                      <a:pt x="10145" y="415"/>
                      <a:pt x="10143" y="415"/>
                      <a:pt x="10140" y="416"/>
                    </a:cubicBezTo>
                    <a:lnTo>
                      <a:pt x="10140" y="416"/>
                    </a:lnTo>
                    <a:cubicBezTo>
                      <a:pt x="9283" y="120"/>
                      <a:pt x="8395" y="0"/>
                      <a:pt x="750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181;p33">
                <a:extLst>
                  <a:ext uri="{FF2B5EF4-FFF2-40B4-BE49-F238E27FC236}">
                    <a16:creationId xmlns:a16="http://schemas.microsoft.com/office/drawing/2014/main" id="{CD1AE457-8915-5871-C754-21881E319821}"/>
                  </a:ext>
                </a:extLst>
              </p:cNvPr>
              <p:cNvSpPr/>
              <p:nvPr/>
            </p:nvSpPr>
            <p:spPr>
              <a:xfrm>
                <a:off x="3206000" y="1832075"/>
                <a:ext cx="1527800" cy="727275"/>
              </a:xfrm>
              <a:custGeom>
                <a:avLst/>
                <a:gdLst/>
                <a:ahLst/>
                <a:cxnLst/>
                <a:rect l="l" t="t" r="r" b="b"/>
                <a:pathLst>
                  <a:path w="61112" h="29091" extrusionOk="0">
                    <a:moveTo>
                      <a:pt x="56182" y="8494"/>
                    </a:moveTo>
                    <a:cubicBezTo>
                      <a:pt x="57003" y="8494"/>
                      <a:pt x="57858" y="8777"/>
                      <a:pt x="58342" y="9343"/>
                    </a:cubicBezTo>
                    <a:cubicBezTo>
                      <a:pt x="59743" y="10977"/>
                      <a:pt x="59910" y="15014"/>
                      <a:pt x="58643" y="17782"/>
                    </a:cubicBezTo>
                    <a:cubicBezTo>
                      <a:pt x="58276" y="18616"/>
                      <a:pt x="57075" y="19950"/>
                      <a:pt x="55807" y="20084"/>
                    </a:cubicBezTo>
                    <a:cubicBezTo>
                      <a:pt x="56508" y="16615"/>
                      <a:pt x="56575" y="12212"/>
                      <a:pt x="55607" y="8542"/>
                    </a:cubicBezTo>
                    <a:cubicBezTo>
                      <a:pt x="55793" y="8510"/>
                      <a:pt x="55987" y="8494"/>
                      <a:pt x="56182" y="8494"/>
                    </a:cubicBezTo>
                    <a:close/>
                    <a:moveTo>
                      <a:pt x="6967" y="1149"/>
                    </a:moveTo>
                    <a:cubicBezTo>
                      <a:pt x="7083" y="1149"/>
                      <a:pt x="7186" y="1158"/>
                      <a:pt x="7273" y="1170"/>
                    </a:cubicBezTo>
                    <a:cubicBezTo>
                      <a:pt x="8474" y="1370"/>
                      <a:pt x="9541" y="2338"/>
                      <a:pt x="9875" y="3572"/>
                    </a:cubicBezTo>
                    <a:cubicBezTo>
                      <a:pt x="11276" y="8742"/>
                      <a:pt x="11175" y="14647"/>
                      <a:pt x="9508" y="21585"/>
                    </a:cubicBezTo>
                    <a:cubicBezTo>
                      <a:pt x="8620" y="25262"/>
                      <a:pt x="7371" y="27373"/>
                      <a:pt x="6190" y="27373"/>
                    </a:cubicBezTo>
                    <a:cubicBezTo>
                      <a:pt x="6128" y="27373"/>
                      <a:pt x="6066" y="27367"/>
                      <a:pt x="6005" y="27356"/>
                    </a:cubicBezTo>
                    <a:cubicBezTo>
                      <a:pt x="3804" y="26922"/>
                      <a:pt x="1135" y="19717"/>
                      <a:pt x="2236" y="12845"/>
                    </a:cubicBezTo>
                    <a:cubicBezTo>
                      <a:pt x="2769" y="9309"/>
                      <a:pt x="3337" y="5674"/>
                      <a:pt x="4904" y="2405"/>
                    </a:cubicBezTo>
                    <a:cubicBezTo>
                      <a:pt x="5038" y="2338"/>
                      <a:pt x="5138" y="2271"/>
                      <a:pt x="5205" y="2138"/>
                    </a:cubicBezTo>
                    <a:cubicBezTo>
                      <a:pt x="5721" y="1322"/>
                      <a:pt x="6459" y="1149"/>
                      <a:pt x="6967" y="1149"/>
                    </a:cubicBezTo>
                    <a:close/>
                    <a:moveTo>
                      <a:pt x="9741" y="1237"/>
                    </a:moveTo>
                    <a:cubicBezTo>
                      <a:pt x="15612" y="1370"/>
                      <a:pt x="21049" y="1404"/>
                      <a:pt x="26320" y="1471"/>
                    </a:cubicBezTo>
                    <a:cubicBezTo>
                      <a:pt x="32424" y="1537"/>
                      <a:pt x="38195" y="1604"/>
                      <a:pt x="44366" y="1737"/>
                    </a:cubicBezTo>
                    <a:cubicBezTo>
                      <a:pt x="46000" y="1804"/>
                      <a:pt x="48736" y="2204"/>
                      <a:pt x="50103" y="2738"/>
                    </a:cubicBezTo>
                    <a:cubicBezTo>
                      <a:pt x="51804" y="3405"/>
                      <a:pt x="53105" y="4906"/>
                      <a:pt x="53973" y="7175"/>
                    </a:cubicBezTo>
                    <a:cubicBezTo>
                      <a:pt x="55907" y="12111"/>
                      <a:pt x="55340" y="19850"/>
                      <a:pt x="53539" y="23420"/>
                    </a:cubicBezTo>
                    <a:cubicBezTo>
                      <a:pt x="53539" y="23453"/>
                      <a:pt x="53539" y="23453"/>
                      <a:pt x="53539" y="23453"/>
                    </a:cubicBezTo>
                    <a:lnTo>
                      <a:pt x="53406" y="23753"/>
                    </a:lnTo>
                    <a:cubicBezTo>
                      <a:pt x="53005" y="24720"/>
                      <a:pt x="52405" y="26021"/>
                      <a:pt x="51571" y="26455"/>
                    </a:cubicBezTo>
                    <a:cubicBezTo>
                      <a:pt x="49670" y="27356"/>
                      <a:pt x="43365" y="27656"/>
                      <a:pt x="40330" y="27789"/>
                    </a:cubicBezTo>
                    <a:lnTo>
                      <a:pt x="39429" y="27823"/>
                    </a:lnTo>
                    <a:cubicBezTo>
                      <a:pt x="37448" y="27915"/>
                      <a:pt x="35410" y="27951"/>
                      <a:pt x="33345" y="27951"/>
                    </a:cubicBezTo>
                    <a:cubicBezTo>
                      <a:pt x="29430" y="27951"/>
                      <a:pt x="25414" y="27820"/>
                      <a:pt x="21483" y="27689"/>
                    </a:cubicBezTo>
                    <a:cubicBezTo>
                      <a:pt x="17574" y="27570"/>
                      <a:pt x="13559" y="27451"/>
                      <a:pt x="9628" y="27451"/>
                    </a:cubicBezTo>
                    <a:cubicBezTo>
                      <a:pt x="9164" y="27451"/>
                      <a:pt x="8701" y="27452"/>
                      <a:pt x="8240" y="27456"/>
                    </a:cubicBezTo>
                    <a:cubicBezTo>
                      <a:pt x="9074" y="26488"/>
                      <a:pt x="9908" y="24787"/>
                      <a:pt x="10608" y="21852"/>
                    </a:cubicBezTo>
                    <a:cubicBezTo>
                      <a:pt x="12310" y="14713"/>
                      <a:pt x="12443" y="8642"/>
                      <a:pt x="10975" y="3272"/>
                    </a:cubicBezTo>
                    <a:cubicBezTo>
                      <a:pt x="10775" y="2471"/>
                      <a:pt x="10342" y="1771"/>
                      <a:pt x="9741" y="1237"/>
                    </a:cubicBezTo>
                    <a:close/>
                    <a:moveTo>
                      <a:pt x="6981" y="1"/>
                    </a:moveTo>
                    <a:cubicBezTo>
                      <a:pt x="6033" y="1"/>
                      <a:pt x="5211" y="367"/>
                      <a:pt x="4604" y="1070"/>
                    </a:cubicBezTo>
                    <a:cubicBezTo>
                      <a:pt x="4404" y="1070"/>
                      <a:pt x="4237" y="1204"/>
                      <a:pt x="4137" y="1370"/>
                    </a:cubicBezTo>
                    <a:cubicBezTo>
                      <a:pt x="2302" y="4973"/>
                      <a:pt x="1669" y="8876"/>
                      <a:pt x="1068" y="12645"/>
                    </a:cubicBezTo>
                    <a:cubicBezTo>
                      <a:pt x="1" y="19550"/>
                      <a:pt x="2469" y="27823"/>
                      <a:pt x="5772" y="28490"/>
                    </a:cubicBezTo>
                    <a:cubicBezTo>
                      <a:pt x="5938" y="28523"/>
                      <a:pt x="6072" y="28523"/>
                      <a:pt x="6205" y="28523"/>
                    </a:cubicBezTo>
                    <a:cubicBezTo>
                      <a:pt x="6372" y="28523"/>
                      <a:pt x="6505" y="28523"/>
                      <a:pt x="6672" y="28490"/>
                    </a:cubicBezTo>
                    <a:cubicBezTo>
                      <a:pt x="6772" y="28557"/>
                      <a:pt x="6872" y="28623"/>
                      <a:pt x="7006" y="28623"/>
                    </a:cubicBezTo>
                    <a:lnTo>
                      <a:pt x="7039" y="28623"/>
                    </a:lnTo>
                    <a:cubicBezTo>
                      <a:pt x="8024" y="28602"/>
                      <a:pt x="9019" y="28593"/>
                      <a:pt x="10021" y="28593"/>
                    </a:cubicBezTo>
                    <a:cubicBezTo>
                      <a:pt x="13803" y="28593"/>
                      <a:pt x="17678" y="28725"/>
                      <a:pt x="21449" y="28857"/>
                    </a:cubicBezTo>
                    <a:cubicBezTo>
                      <a:pt x="25319" y="28990"/>
                      <a:pt x="29288" y="29090"/>
                      <a:pt x="33158" y="29090"/>
                    </a:cubicBezTo>
                    <a:cubicBezTo>
                      <a:pt x="35326" y="29090"/>
                      <a:pt x="37428" y="29057"/>
                      <a:pt x="39496" y="28957"/>
                    </a:cubicBezTo>
                    <a:lnTo>
                      <a:pt x="40396" y="28923"/>
                    </a:lnTo>
                    <a:cubicBezTo>
                      <a:pt x="43732" y="28757"/>
                      <a:pt x="49970" y="28490"/>
                      <a:pt x="52038" y="27489"/>
                    </a:cubicBezTo>
                    <a:cubicBezTo>
                      <a:pt x="53306" y="26889"/>
                      <a:pt x="53973" y="25321"/>
                      <a:pt x="54473" y="24187"/>
                    </a:cubicBezTo>
                    <a:lnTo>
                      <a:pt x="54573" y="23920"/>
                    </a:lnTo>
                    <a:cubicBezTo>
                      <a:pt x="54940" y="23153"/>
                      <a:pt x="55274" y="22252"/>
                      <a:pt x="55540" y="21218"/>
                    </a:cubicBezTo>
                    <a:cubicBezTo>
                      <a:pt x="55574" y="21218"/>
                      <a:pt x="55607" y="21251"/>
                      <a:pt x="55641" y="21251"/>
                    </a:cubicBezTo>
                    <a:cubicBezTo>
                      <a:pt x="57142" y="21218"/>
                      <a:pt x="58843" y="20151"/>
                      <a:pt x="59710" y="18249"/>
                    </a:cubicBezTo>
                    <a:cubicBezTo>
                      <a:pt x="61011" y="15380"/>
                      <a:pt x="61111" y="10777"/>
                      <a:pt x="59210" y="8576"/>
                    </a:cubicBezTo>
                    <a:cubicBezTo>
                      <a:pt x="58716" y="7972"/>
                      <a:pt x="57592" y="7347"/>
                      <a:pt x="56225" y="7347"/>
                    </a:cubicBezTo>
                    <a:cubicBezTo>
                      <a:pt x="55929" y="7347"/>
                      <a:pt x="55622" y="7376"/>
                      <a:pt x="55307" y="7441"/>
                    </a:cubicBezTo>
                    <a:cubicBezTo>
                      <a:pt x="55207" y="7208"/>
                      <a:pt x="55140" y="6974"/>
                      <a:pt x="55040" y="6774"/>
                    </a:cubicBezTo>
                    <a:cubicBezTo>
                      <a:pt x="54039" y="4172"/>
                      <a:pt x="52538" y="2471"/>
                      <a:pt x="50537" y="1671"/>
                    </a:cubicBezTo>
                    <a:cubicBezTo>
                      <a:pt x="48969" y="1070"/>
                      <a:pt x="46134" y="637"/>
                      <a:pt x="44399" y="603"/>
                    </a:cubicBezTo>
                    <a:cubicBezTo>
                      <a:pt x="42198" y="537"/>
                      <a:pt x="40063" y="503"/>
                      <a:pt x="37928" y="470"/>
                    </a:cubicBezTo>
                    <a:cubicBezTo>
                      <a:pt x="34092" y="403"/>
                      <a:pt x="30289" y="370"/>
                      <a:pt x="26353" y="303"/>
                    </a:cubicBezTo>
                    <a:cubicBezTo>
                      <a:pt x="20282" y="236"/>
                      <a:pt x="14011" y="203"/>
                      <a:pt x="7106" y="3"/>
                    </a:cubicBezTo>
                    <a:cubicBezTo>
                      <a:pt x="7064" y="1"/>
                      <a:pt x="7023" y="1"/>
                      <a:pt x="69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182;p33">
                <a:extLst>
                  <a:ext uri="{FF2B5EF4-FFF2-40B4-BE49-F238E27FC236}">
                    <a16:creationId xmlns:a16="http://schemas.microsoft.com/office/drawing/2014/main" id="{FE068ADF-0DA5-61A7-1B38-CB59DFB058A9}"/>
                  </a:ext>
                </a:extLst>
              </p:cNvPr>
              <p:cNvSpPr/>
              <p:nvPr/>
            </p:nvSpPr>
            <p:spPr>
              <a:xfrm>
                <a:off x="4310975" y="2096800"/>
                <a:ext cx="159300" cy="1665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6660" extrusionOk="0">
                    <a:moveTo>
                      <a:pt x="2731" y="0"/>
                    </a:moveTo>
                    <a:cubicBezTo>
                      <a:pt x="2616" y="0"/>
                      <a:pt x="2497" y="42"/>
                      <a:pt x="2402" y="121"/>
                    </a:cubicBezTo>
                    <a:cubicBezTo>
                      <a:pt x="2235" y="255"/>
                      <a:pt x="1935" y="522"/>
                      <a:pt x="2068" y="2823"/>
                    </a:cubicBezTo>
                    <a:cubicBezTo>
                      <a:pt x="1568" y="2857"/>
                      <a:pt x="1201" y="2857"/>
                      <a:pt x="934" y="2890"/>
                    </a:cubicBezTo>
                    <a:lnTo>
                      <a:pt x="500" y="2890"/>
                    </a:lnTo>
                    <a:lnTo>
                      <a:pt x="500" y="2923"/>
                    </a:lnTo>
                    <a:cubicBezTo>
                      <a:pt x="200" y="2957"/>
                      <a:pt x="167" y="3024"/>
                      <a:pt x="100" y="3157"/>
                    </a:cubicBezTo>
                    <a:cubicBezTo>
                      <a:pt x="0" y="3324"/>
                      <a:pt x="33" y="3491"/>
                      <a:pt x="100" y="3657"/>
                    </a:cubicBezTo>
                    <a:cubicBezTo>
                      <a:pt x="200" y="3757"/>
                      <a:pt x="234" y="3824"/>
                      <a:pt x="567" y="3824"/>
                    </a:cubicBezTo>
                    <a:lnTo>
                      <a:pt x="567" y="3857"/>
                    </a:lnTo>
                    <a:cubicBezTo>
                      <a:pt x="600" y="3857"/>
                      <a:pt x="901" y="3857"/>
                      <a:pt x="1334" y="3824"/>
                    </a:cubicBezTo>
                    <a:cubicBezTo>
                      <a:pt x="1568" y="3824"/>
                      <a:pt x="1835" y="3791"/>
                      <a:pt x="2135" y="3791"/>
                    </a:cubicBezTo>
                    <a:cubicBezTo>
                      <a:pt x="2202" y="4458"/>
                      <a:pt x="2268" y="5292"/>
                      <a:pt x="2402" y="6259"/>
                    </a:cubicBezTo>
                    <a:cubicBezTo>
                      <a:pt x="2435" y="6493"/>
                      <a:pt x="2635" y="6659"/>
                      <a:pt x="2869" y="6659"/>
                    </a:cubicBezTo>
                    <a:lnTo>
                      <a:pt x="2935" y="6659"/>
                    </a:lnTo>
                    <a:cubicBezTo>
                      <a:pt x="3202" y="6626"/>
                      <a:pt x="3369" y="6393"/>
                      <a:pt x="3336" y="6126"/>
                    </a:cubicBezTo>
                    <a:cubicBezTo>
                      <a:pt x="3236" y="5225"/>
                      <a:pt x="3136" y="4425"/>
                      <a:pt x="3102" y="3757"/>
                    </a:cubicBezTo>
                    <a:cubicBezTo>
                      <a:pt x="4136" y="3691"/>
                      <a:pt x="5270" y="3657"/>
                      <a:pt x="5871" y="3657"/>
                    </a:cubicBezTo>
                    <a:cubicBezTo>
                      <a:pt x="6138" y="3657"/>
                      <a:pt x="6371" y="3457"/>
                      <a:pt x="6371" y="3190"/>
                    </a:cubicBezTo>
                    <a:cubicBezTo>
                      <a:pt x="6371" y="2923"/>
                      <a:pt x="6171" y="2690"/>
                      <a:pt x="5904" y="2690"/>
                    </a:cubicBezTo>
                    <a:cubicBezTo>
                      <a:pt x="5237" y="2690"/>
                      <a:pt x="4070" y="2723"/>
                      <a:pt x="3102" y="2790"/>
                    </a:cubicBezTo>
                    <a:lnTo>
                      <a:pt x="3036" y="2790"/>
                    </a:lnTo>
                    <a:cubicBezTo>
                      <a:pt x="2969" y="1656"/>
                      <a:pt x="3002" y="989"/>
                      <a:pt x="3069" y="789"/>
                    </a:cubicBezTo>
                    <a:cubicBezTo>
                      <a:pt x="3236" y="622"/>
                      <a:pt x="3236" y="355"/>
                      <a:pt x="3069" y="155"/>
                    </a:cubicBezTo>
                    <a:cubicBezTo>
                      <a:pt x="2982" y="50"/>
                      <a:pt x="2858" y="0"/>
                      <a:pt x="27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183;p33">
                <a:extLst>
                  <a:ext uri="{FF2B5EF4-FFF2-40B4-BE49-F238E27FC236}">
                    <a16:creationId xmlns:a16="http://schemas.microsoft.com/office/drawing/2014/main" id="{B87AA0A0-8199-1D17-BB6B-0B702C9C88E1}"/>
                  </a:ext>
                </a:extLst>
              </p:cNvPr>
              <p:cNvSpPr/>
              <p:nvPr/>
            </p:nvSpPr>
            <p:spPr>
              <a:xfrm>
                <a:off x="3605450" y="2159125"/>
                <a:ext cx="124300" cy="42450"/>
              </a:xfrm>
              <a:custGeom>
                <a:avLst/>
                <a:gdLst/>
                <a:ahLst/>
                <a:cxnLst/>
                <a:rect l="l" t="t" r="r" b="b"/>
                <a:pathLst>
                  <a:path w="4972" h="1698" extrusionOk="0">
                    <a:moveTo>
                      <a:pt x="2020" y="1"/>
                    </a:moveTo>
                    <a:cubicBezTo>
                      <a:pt x="1742" y="1"/>
                      <a:pt x="1465" y="20"/>
                      <a:pt x="1202" y="64"/>
                    </a:cubicBezTo>
                    <a:cubicBezTo>
                      <a:pt x="1166" y="55"/>
                      <a:pt x="1130" y="50"/>
                      <a:pt x="1095" y="50"/>
                    </a:cubicBezTo>
                    <a:cubicBezTo>
                      <a:pt x="999" y="50"/>
                      <a:pt x="908" y="81"/>
                      <a:pt x="835" y="130"/>
                    </a:cubicBezTo>
                    <a:cubicBezTo>
                      <a:pt x="668" y="164"/>
                      <a:pt x="535" y="230"/>
                      <a:pt x="401" y="297"/>
                    </a:cubicBezTo>
                    <a:cubicBezTo>
                      <a:pt x="68" y="464"/>
                      <a:pt x="1" y="764"/>
                      <a:pt x="68" y="964"/>
                    </a:cubicBezTo>
                    <a:cubicBezTo>
                      <a:pt x="168" y="1465"/>
                      <a:pt x="601" y="1465"/>
                      <a:pt x="1068" y="1465"/>
                    </a:cubicBezTo>
                    <a:lnTo>
                      <a:pt x="1335" y="1465"/>
                    </a:lnTo>
                    <a:cubicBezTo>
                      <a:pt x="1365" y="1470"/>
                      <a:pt x="1394" y="1473"/>
                      <a:pt x="1424" y="1473"/>
                    </a:cubicBezTo>
                    <a:cubicBezTo>
                      <a:pt x="1560" y="1473"/>
                      <a:pt x="1692" y="1413"/>
                      <a:pt x="1802" y="1331"/>
                    </a:cubicBezTo>
                    <a:cubicBezTo>
                      <a:pt x="3003" y="1598"/>
                      <a:pt x="3704" y="1698"/>
                      <a:pt x="4137" y="1698"/>
                    </a:cubicBezTo>
                    <a:cubicBezTo>
                      <a:pt x="4638" y="1698"/>
                      <a:pt x="4738" y="1565"/>
                      <a:pt x="4838" y="1364"/>
                    </a:cubicBezTo>
                    <a:cubicBezTo>
                      <a:pt x="4971" y="1131"/>
                      <a:pt x="4904" y="831"/>
                      <a:pt x="4738" y="631"/>
                    </a:cubicBezTo>
                    <a:cubicBezTo>
                      <a:pt x="4467" y="360"/>
                      <a:pt x="3227" y="1"/>
                      <a:pt x="202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184;p33">
                <a:extLst>
                  <a:ext uri="{FF2B5EF4-FFF2-40B4-BE49-F238E27FC236}">
                    <a16:creationId xmlns:a16="http://schemas.microsoft.com/office/drawing/2014/main" id="{662687EB-30AA-94E2-D4C5-FD79B6AB0C70}"/>
                  </a:ext>
                </a:extLst>
              </p:cNvPr>
              <p:cNvSpPr/>
              <p:nvPr/>
            </p:nvSpPr>
            <p:spPr>
              <a:xfrm>
                <a:off x="3236875" y="1847925"/>
                <a:ext cx="276050" cy="683075"/>
              </a:xfrm>
              <a:custGeom>
                <a:avLst/>
                <a:gdLst/>
                <a:ahLst/>
                <a:cxnLst/>
                <a:rect l="l" t="t" r="r" b="b"/>
                <a:pathLst>
                  <a:path w="11042" h="27323" extrusionOk="0">
                    <a:moveTo>
                      <a:pt x="5856" y="0"/>
                    </a:moveTo>
                    <a:cubicBezTo>
                      <a:pt x="5801" y="0"/>
                      <a:pt x="5771" y="3"/>
                      <a:pt x="5771" y="3"/>
                    </a:cubicBezTo>
                    <a:cubicBezTo>
                      <a:pt x="3970" y="36"/>
                      <a:pt x="0" y="3472"/>
                      <a:pt x="133" y="15047"/>
                    </a:cubicBezTo>
                    <a:cubicBezTo>
                      <a:pt x="267" y="26588"/>
                      <a:pt x="5170" y="27322"/>
                      <a:pt x="5170" y="27322"/>
                    </a:cubicBezTo>
                    <a:cubicBezTo>
                      <a:pt x="11041" y="23853"/>
                      <a:pt x="10074" y="6274"/>
                      <a:pt x="9173" y="3038"/>
                    </a:cubicBezTo>
                    <a:cubicBezTo>
                      <a:pt x="8372" y="159"/>
                      <a:pt x="6302" y="0"/>
                      <a:pt x="5856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185;p33">
                <a:extLst>
                  <a:ext uri="{FF2B5EF4-FFF2-40B4-BE49-F238E27FC236}">
                    <a16:creationId xmlns:a16="http://schemas.microsoft.com/office/drawing/2014/main" id="{FD1DEAB1-ED23-FFDC-34B9-814FFA391A16}"/>
                  </a:ext>
                </a:extLst>
              </p:cNvPr>
              <p:cNvSpPr/>
              <p:nvPr/>
            </p:nvSpPr>
            <p:spPr>
              <a:xfrm>
                <a:off x="4137525" y="1863000"/>
                <a:ext cx="187650" cy="678000"/>
              </a:xfrm>
              <a:custGeom>
                <a:avLst/>
                <a:gdLst/>
                <a:ahLst/>
                <a:cxnLst/>
                <a:rect l="l" t="t" r="r" b="b"/>
                <a:pathLst>
                  <a:path w="7506" h="27120" fill="none" extrusionOk="0">
                    <a:moveTo>
                      <a:pt x="0" y="0"/>
                    </a:moveTo>
                    <a:cubicBezTo>
                      <a:pt x="0" y="0"/>
                      <a:pt x="7506" y="11075"/>
                      <a:pt x="401" y="27119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4B245C3-5C54-5D99-56FE-F19DCCCCF706}"/>
              </a:ext>
            </a:extLst>
          </p:cNvPr>
          <p:cNvSpPr txBox="1"/>
          <p:nvPr/>
        </p:nvSpPr>
        <p:spPr>
          <a:xfrm>
            <a:off x="4327937" y="319888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latin typeface="Lora" pitchFamily="2" charset="0"/>
              </a:rPr>
              <a:t>Ευχαριστώ για τον χρόνο σας !</a:t>
            </a:r>
            <a:endParaRPr lang="en-US" sz="3200" b="1" dirty="0">
              <a:latin typeface="Lora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C8308E-CC87-A1EE-9B09-84BF58AD0A3D}"/>
              </a:ext>
            </a:extLst>
          </p:cNvPr>
          <p:cNvSpPr txBox="1"/>
          <p:nvPr/>
        </p:nvSpPr>
        <p:spPr>
          <a:xfrm>
            <a:off x="7681591" y="5251671"/>
            <a:ext cx="35718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000000"/>
                </a:solidFill>
                <a:latin typeface="Lora" pitchFamily="2" charset="0"/>
              </a:rPr>
              <a:t>Ερωτήσεις;</a:t>
            </a:r>
            <a:r>
              <a:rPr lang="el-GR" sz="2000" dirty="0">
                <a:solidFill>
                  <a:srgbClr val="000000"/>
                </a:solidFill>
              </a:rPr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42209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AADFE3-ECCC-574E-5194-997EB8896CA0}"/>
              </a:ext>
            </a:extLst>
          </p:cNvPr>
          <p:cNvSpPr txBox="1"/>
          <p:nvPr/>
        </p:nvSpPr>
        <p:spPr>
          <a:xfrm>
            <a:off x="1" y="31986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400" b="1" dirty="0"/>
              <a:t>Η ανάγκη αποθήκευσης ενέργειας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A3B4352-29D5-E993-02EC-4B9E2FE22054}"/>
              </a:ext>
            </a:extLst>
          </p:cNvPr>
          <p:cNvGrpSpPr/>
          <p:nvPr/>
        </p:nvGrpSpPr>
        <p:grpSpPr>
          <a:xfrm>
            <a:off x="1193465" y="1570652"/>
            <a:ext cx="9805069" cy="4475892"/>
            <a:chOff x="1134760" y="1482161"/>
            <a:chExt cx="9805069" cy="4475892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A6C98F09-9F09-FDD8-DF00-94D20D601E17}"/>
                </a:ext>
              </a:extLst>
            </p:cNvPr>
            <p:cNvGrpSpPr/>
            <p:nvPr/>
          </p:nvGrpSpPr>
          <p:grpSpPr>
            <a:xfrm>
              <a:off x="7243909" y="1521078"/>
              <a:ext cx="3695920" cy="4392862"/>
              <a:chOff x="7243909" y="1457832"/>
              <a:chExt cx="3695920" cy="4392862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051FB9D3-9E17-93E7-426B-E30293C46663}"/>
                  </a:ext>
                </a:extLst>
              </p:cNvPr>
              <p:cNvGrpSpPr/>
              <p:nvPr/>
            </p:nvGrpSpPr>
            <p:grpSpPr>
              <a:xfrm>
                <a:off x="7243909" y="2043602"/>
                <a:ext cx="987707" cy="3807092"/>
                <a:chOff x="7214671" y="2043602"/>
                <a:chExt cx="987707" cy="3807092"/>
              </a:xfrm>
            </p:grpSpPr>
            <p:sp>
              <p:nvSpPr>
                <p:cNvPr id="26" name="Google Shape;1098;p32">
                  <a:extLst>
                    <a:ext uri="{FF2B5EF4-FFF2-40B4-BE49-F238E27FC236}">
                      <a16:creationId xmlns:a16="http://schemas.microsoft.com/office/drawing/2014/main" id="{6D425CC8-F33A-AC7F-3E2B-C13102DA48D3}"/>
                    </a:ext>
                  </a:extLst>
                </p:cNvPr>
                <p:cNvSpPr/>
                <p:nvPr/>
              </p:nvSpPr>
              <p:spPr>
                <a:xfrm>
                  <a:off x="7214671" y="2279008"/>
                  <a:ext cx="987707" cy="35716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51" h="82994" fill="none" extrusionOk="0">
                      <a:moveTo>
                        <a:pt x="1" y="1"/>
                      </a:moveTo>
                      <a:lnTo>
                        <a:pt x="22950" y="1"/>
                      </a:lnTo>
                      <a:lnTo>
                        <a:pt x="22950" y="82993"/>
                      </a:lnTo>
                      <a:lnTo>
                        <a:pt x="1" y="82993"/>
                      </a:lnTo>
                      <a:close/>
                    </a:path>
                  </a:pathLst>
                </a:custGeom>
                <a:noFill/>
                <a:ln w="27525" cap="flat" cmpd="sng">
                  <a:solidFill>
                    <a:schemeClr val="tx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1099;p32">
                  <a:extLst>
                    <a:ext uri="{FF2B5EF4-FFF2-40B4-BE49-F238E27FC236}">
                      <a16:creationId xmlns:a16="http://schemas.microsoft.com/office/drawing/2014/main" id="{9E09DFBD-A2AC-4CF6-CB0F-4ED21EEA87B7}"/>
                    </a:ext>
                  </a:extLst>
                </p:cNvPr>
                <p:cNvSpPr/>
                <p:nvPr/>
              </p:nvSpPr>
              <p:spPr>
                <a:xfrm>
                  <a:off x="7322347" y="2415388"/>
                  <a:ext cx="772357" cy="32989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47" h="76656" fill="none" extrusionOk="0">
                      <a:moveTo>
                        <a:pt x="1" y="1"/>
                      </a:moveTo>
                      <a:lnTo>
                        <a:pt x="17947" y="1"/>
                      </a:lnTo>
                      <a:lnTo>
                        <a:pt x="17947" y="76655"/>
                      </a:lnTo>
                      <a:lnTo>
                        <a:pt x="1" y="76655"/>
                      </a:lnTo>
                      <a:close/>
                    </a:path>
                  </a:pathLst>
                </a:custGeom>
                <a:noFill/>
                <a:ln w="10850" cap="flat" cmpd="sng">
                  <a:solidFill>
                    <a:schemeClr val="tx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1100;p32">
                  <a:extLst>
                    <a:ext uri="{FF2B5EF4-FFF2-40B4-BE49-F238E27FC236}">
                      <a16:creationId xmlns:a16="http://schemas.microsoft.com/office/drawing/2014/main" id="{F6D4C6A9-97ED-EB5C-28F0-E5052F9BDA7F}"/>
                    </a:ext>
                  </a:extLst>
                </p:cNvPr>
                <p:cNvSpPr/>
                <p:nvPr/>
              </p:nvSpPr>
              <p:spPr>
                <a:xfrm>
                  <a:off x="7329534" y="2043602"/>
                  <a:ext cx="757984" cy="235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3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7613" y="5471"/>
                      </a:lnTo>
                      <a:lnTo>
                        <a:pt x="17613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" name="Google Shape;1101;p32">
                  <a:extLst>
                    <a:ext uri="{FF2B5EF4-FFF2-40B4-BE49-F238E27FC236}">
                      <a16:creationId xmlns:a16="http://schemas.microsoft.com/office/drawing/2014/main" id="{376505EC-7FB4-D41D-00B7-E9CF8FE868EC}"/>
                    </a:ext>
                  </a:extLst>
                </p:cNvPr>
                <p:cNvSpPr/>
                <p:nvPr/>
              </p:nvSpPr>
              <p:spPr>
                <a:xfrm>
                  <a:off x="7427140" y="3888291"/>
                  <a:ext cx="562774" cy="235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77" h="5471" extrusionOk="0">
                      <a:moveTo>
                        <a:pt x="1" y="0"/>
                      </a:moveTo>
                      <a:lnTo>
                        <a:pt x="1" y="5471"/>
                      </a:lnTo>
                      <a:lnTo>
                        <a:pt x="13077" y="5471"/>
                      </a:lnTo>
                      <a:lnTo>
                        <a:pt x="13077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1102;p32">
                  <a:extLst>
                    <a:ext uri="{FF2B5EF4-FFF2-40B4-BE49-F238E27FC236}">
                      <a16:creationId xmlns:a16="http://schemas.microsoft.com/office/drawing/2014/main" id="{09F2460D-83AA-ABDC-52CD-F59D98F64C6C}"/>
                    </a:ext>
                  </a:extLst>
                </p:cNvPr>
                <p:cNvSpPr/>
                <p:nvPr/>
              </p:nvSpPr>
              <p:spPr>
                <a:xfrm>
                  <a:off x="7427140" y="4188294"/>
                  <a:ext cx="562774" cy="2340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77" h="5438" extrusionOk="0">
                      <a:moveTo>
                        <a:pt x="1" y="1"/>
                      </a:moveTo>
                      <a:lnTo>
                        <a:pt x="1" y="5438"/>
                      </a:lnTo>
                      <a:lnTo>
                        <a:pt x="13077" y="5438"/>
                      </a:lnTo>
                      <a:lnTo>
                        <a:pt x="13077" y="1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1103;p32">
                  <a:extLst>
                    <a:ext uri="{FF2B5EF4-FFF2-40B4-BE49-F238E27FC236}">
                      <a16:creationId xmlns:a16="http://schemas.microsoft.com/office/drawing/2014/main" id="{0C904F28-0CA8-A696-BD1C-3B5203FCF582}"/>
                    </a:ext>
                  </a:extLst>
                </p:cNvPr>
                <p:cNvSpPr/>
                <p:nvPr/>
              </p:nvSpPr>
              <p:spPr>
                <a:xfrm>
                  <a:off x="7427140" y="4486920"/>
                  <a:ext cx="562774" cy="235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77" h="5471" extrusionOk="0">
                      <a:moveTo>
                        <a:pt x="1" y="0"/>
                      </a:moveTo>
                      <a:lnTo>
                        <a:pt x="1" y="5471"/>
                      </a:lnTo>
                      <a:lnTo>
                        <a:pt x="13077" y="5471"/>
                      </a:lnTo>
                      <a:lnTo>
                        <a:pt x="13077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1104;p32">
                  <a:extLst>
                    <a:ext uri="{FF2B5EF4-FFF2-40B4-BE49-F238E27FC236}">
                      <a16:creationId xmlns:a16="http://schemas.microsoft.com/office/drawing/2014/main" id="{833E164C-ECD6-9D17-5CAF-B003B366F90F}"/>
                    </a:ext>
                  </a:extLst>
                </p:cNvPr>
                <p:cNvSpPr/>
                <p:nvPr/>
              </p:nvSpPr>
              <p:spPr>
                <a:xfrm>
                  <a:off x="7427140" y="4785504"/>
                  <a:ext cx="562774" cy="235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77" h="5471" extrusionOk="0">
                      <a:moveTo>
                        <a:pt x="1" y="0"/>
                      </a:moveTo>
                      <a:lnTo>
                        <a:pt x="1" y="5471"/>
                      </a:lnTo>
                      <a:lnTo>
                        <a:pt x="13077" y="5471"/>
                      </a:lnTo>
                      <a:lnTo>
                        <a:pt x="13077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1105;p32">
                  <a:extLst>
                    <a:ext uri="{FF2B5EF4-FFF2-40B4-BE49-F238E27FC236}">
                      <a16:creationId xmlns:a16="http://schemas.microsoft.com/office/drawing/2014/main" id="{1F5E55D6-0C5E-8D10-4188-9881904AF412}"/>
                    </a:ext>
                  </a:extLst>
                </p:cNvPr>
                <p:cNvSpPr/>
                <p:nvPr/>
              </p:nvSpPr>
              <p:spPr>
                <a:xfrm>
                  <a:off x="7427140" y="5085550"/>
                  <a:ext cx="562774" cy="235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77" h="5471" extrusionOk="0">
                      <a:moveTo>
                        <a:pt x="1" y="0"/>
                      </a:moveTo>
                      <a:lnTo>
                        <a:pt x="1" y="5471"/>
                      </a:lnTo>
                      <a:lnTo>
                        <a:pt x="13077" y="5471"/>
                      </a:lnTo>
                      <a:lnTo>
                        <a:pt x="13077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1106;p32">
                  <a:extLst>
                    <a:ext uri="{FF2B5EF4-FFF2-40B4-BE49-F238E27FC236}">
                      <a16:creationId xmlns:a16="http://schemas.microsoft.com/office/drawing/2014/main" id="{02148F86-9F09-00E9-BCF8-C9DAA11467EF}"/>
                    </a:ext>
                  </a:extLst>
                </p:cNvPr>
                <p:cNvSpPr/>
                <p:nvPr/>
              </p:nvSpPr>
              <p:spPr>
                <a:xfrm>
                  <a:off x="7427140" y="5384133"/>
                  <a:ext cx="562774" cy="235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77" h="5471" extrusionOk="0">
                      <a:moveTo>
                        <a:pt x="1" y="0"/>
                      </a:moveTo>
                      <a:lnTo>
                        <a:pt x="1" y="5471"/>
                      </a:lnTo>
                      <a:lnTo>
                        <a:pt x="13077" y="5471"/>
                      </a:lnTo>
                      <a:lnTo>
                        <a:pt x="13077" y="0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" name="Google Shape;1107;p32">
                <a:extLst>
                  <a:ext uri="{FF2B5EF4-FFF2-40B4-BE49-F238E27FC236}">
                    <a16:creationId xmlns:a16="http://schemas.microsoft.com/office/drawing/2014/main" id="{AFDA160F-7BA6-628D-3334-6570BC293C3F}"/>
                  </a:ext>
                </a:extLst>
              </p:cNvPr>
              <p:cNvGrpSpPr/>
              <p:nvPr/>
            </p:nvGrpSpPr>
            <p:grpSpPr>
              <a:xfrm>
                <a:off x="8601975" y="2043602"/>
                <a:ext cx="989127" cy="3807092"/>
                <a:chOff x="6242359" y="2052859"/>
                <a:chExt cx="696358" cy="2680240"/>
              </a:xfrm>
            </p:grpSpPr>
            <p:sp>
              <p:nvSpPr>
                <p:cNvPr id="14" name="Google Shape;1108;p32">
                  <a:extLst>
                    <a:ext uri="{FF2B5EF4-FFF2-40B4-BE49-F238E27FC236}">
                      <a16:creationId xmlns:a16="http://schemas.microsoft.com/office/drawing/2014/main" id="{E3CC4DAB-E70D-258D-27A1-044711CF4869}"/>
                    </a:ext>
                  </a:extLst>
                </p:cNvPr>
                <p:cNvSpPr/>
                <p:nvPr/>
              </p:nvSpPr>
              <p:spPr>
                <a:xfrm>
                  <a:off x="6242359" y="2218588"/>
                  <a:ext cx="696358" cy="25145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84" h="82994" fill="none" extrusionOk="0">
                      <a:moveTo>
                        <a:pt x="1" y="1"/>
                      </a:moveTo>
                      <a:lnTo>
                        <a:pt x="22984" y="1"/>
                      </a:lnTo>
                      <a:lnTo>
                        <a:pt x="22984" y="82993"/>
                      </a:lnTo>
                      <a:lnTo>
                        <a:pt x="1" y="82993"/>
                      </a:lnTo>
                      <a:close/>
                    </a:path>
                  </a:pathLst>
                </a:custGeom>
                <a:noFill/>
                <a:ln w="22525" cap="flat" cmpd="sng">
                  <a:solidFill>
                    <a:schemeClr val="bg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1109;p32">
                  <a:extLst>
                    <a:ext uri="{FF2B5EF4-FFF2-40B4-BE49-F238E27FC236}">
                      <a16:creationId xmlns:a16="http://schemas.microsoft.com/office/drawing/2014/main" id="{8DF5F204-DF5A-CE56-1F24-06EB4A6C51C9}"/>
                    </a:ext>
                  </a:extLst>
                </p:cNvPr>
                <p:cNvSpPr/>
                <p:nvPr/>
              </p:nvSpPr>
              <p:spPr>
                <a:xfrm>
                  <a:off x="6319164" y="2308542"/>
                  <a:ext cx="542749" cy="2333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14" h="77023" fill="none" extrusionOk="0">
                      <a:moveTo>
                        <a:pt x="1" y="0"/>
                      </a:moveTo>
                      <a:lnTo>
                        <a:pt x="17914" y="0"/>
                      </a:lnTo>
                      <a:lnTo>
                        <a:pt x="17914" y="77022"/>
                      </a:lnTo>
                      <a:lnTo>
                        <a:pt x="1" y="77022"/>
                      </a:lnTo>
                      <a:close/>
                    </a:path>
                  </a:pathLst>
                </a:custGeom>
                <a:noFill/>
                <a:ln w="10850" cap="flat" cmpd="sng">
                  <a:solidFill>
                    <a:schemeClr val="bg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110;p32">
                  <a:extLst>
                    <a:ext uri="{FF2B5EF4-FFF2-40B4-BE49-F238E27FC236}">
                      <a16:creationId xmlns:a16="http://schemas.microsoft.com/office/drawing/2014/main" id="{7EC534C8-BF00-198C-4D3F-6886ECC91FFA}"/>
                    </a:ext>
                  </a:extLst>
                </p:cNvPr>
                <p:cNvSpPr/>
                <p:nvPr/>
              </p:nvSpPr>
              <p:spPr>
                <a:xfrm>
                  <a:off x="6324224" y="2052859"/>
                  <a:ext cx="533660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4" h="5471" extrusionOk="0">
                      <a:moveTo>
                        <a:pt x="1" y="0"/>
                      </a:moveTo>
                      <a:lnTo>
                        <a:pt x="1" y="5471"/>
                      </a:lnTo>
                      <a:lnTo>
                        <a:pt x="17613" y="5471"/>
                      </a:lnTo>
                      <a:lnTo>
                        <a:pt x="17613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111;p32">
                  <a:extLst>
                    <a:ext uri="{FF2B5EF4-FFF2-40B4-BE49-F238E27FC236}">
                      <a16:creationId xmlns:a16="http://schemas.microsoft.com/office/drawing/2014/main" id="{1E01955C-66DB-43C2-8DCC-838F85BB290C}"/>
                    </a:ext>
                  </a:extLst>
                </p:cNvPr>
                <p:cNvSpPr/>
                <p:nvPr/>
              </p:nvSpPr>
              <p:spPr>
                <a:xfrm>
                  <a:off x="6382851" y="3351543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1112;p32">
                  <a:extLst>
                    <a:ext uri="{FF2B5EF4-FFF2-40B4-BE49-F238E27FC236}">
                      <a16:creationId xmlns:a16="http://schemas.microsoft.com/office/drawing/2014/main" id="{FBB376FB-F0CC-E56E-6711-B3BF7536C9F2}"/>
                    </a:ext>
                  </a:extLst>
                </p:cNvPr>
                <p:cNvSpPr/>
                <p:nvPr/>
              </p:nvSpPr>
              <p:spPr>
                <a:xfrm>
                  <a:off x="6382851" y="3562749"/>
                  <a:ext cx="414379" cy="164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38" extrusionOk="0">
                      <a:moveTo>
                        <a:pt x="0" y="1"/>
                      </a:moveTo>
                      <a:lnTo>
                        <a:pt x="0" y="5438"/>
                      </a:lnTo>
                      <a:lnTo>
                        <a:pt x="13677" y="5438"/>
                      </a:lnTo>
                      <a:lnTo>
                        <a:pt x="13677" y="1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113;p32">
                  <a:extLst>
                    <a:ext uri="{FF2B5EF4-FFF2-40B4-BE49-F238E27FC236}">
                      <a16:creationId xmlns:a16="http://schemas.microsoft.com/office/drawing/2014/main" id="{91EAA58F-C5CD-CAF8-339D-DAD1B9D385DE}"/>
                    </a:ext>
                  </a:extLst>
                </p:cNvPr>
                <p:cNvSpPr/>
                <p:nvPr/>
              </p:nvSpPr>
              <p:spPr>
                <a:xfrm>
                  <a:off x="6382851" y="3772985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1114;p32">
                  <a:extLst>
                    <a:ext uri="{FF2B5EF4-FFF2-40B4-BE49-F238E27FC236}">
                      <a16:creationId xmlns:a16="http://schemas.microsoft.com/office/drawing/2014/main" id="{1E6F19C2-F61E-EFBA-EE7A-5124316435FB}"/>
                    </a:ext>
                  </a:extLst>
                </p:cNvPr>
                <p:cNvSpPr/>
                <p:nvPr/>
              </p:nvSpPr>
              <p:spPr>
                <a:xfrm>
                  <a:off x="6382851" y="2716835"/>
                  <a:ext cx="414379" cy="1657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2" extrusionOk="0">
                      <a:moveTo>
                        <a:pt x="0" y="1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1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1115;p32">
                  <a:extLst>
                    <a:ext uri="{FF2B5EF4-FFF2-40B4-BE49-F238E27FC236}">
                      <a16:creationId xmlns:a16="http://schemas.microsoft.com/office/drawing/2014/main" id="{C0CDBFAA-C7A1-BAAA-5A2E-0FDCE8909892}"/>
                    </a:ext>
                  </a:extLst>
                </p:cNvPr>
                <p:cNvSpPr/>
                <p:nvPr/>
              </p:nvSpPr>
              <p:spPr>
                <a:xfrm>
                  <a:off x="6382851" y="2928071"/>
                  <a:ext cx="414379" cy="164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38" extrusionOk="0">
                      <a:moveTo>
                        <a:pt x="0" y="0"/>
                      </a:moveTo>
                      <a:lnTo>
                        <a:pt x="0" y="5438"/>
                      </a:lnTo>
                      <a:lnTo>
                        <a:pt x="13677" y="5438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" name="Google Shape;1116;p32">
                  <a:extLst>
                    <a:ext uri="{FF2B5EF4-FFF2-40B4-BE49-F238E27FC236}">
                      <a16:creationId xmlns:a16="http://schemas.microsoft.com/office/drawing/2014/main" id="{0DD01ECC-36C5-06B3-5019-25F7A94485FE}"/>
                    </a:ext>
                  </a:extLst>
                </p:cNvPr>
                <p:cNvSpPr/>
                <p:nvPr/>
              </p:nvSpPr>
              <p:spPr>
                <a:xfrm>
                  <a:off x="6382851" y="3138277"/>
                  <a:ext cx="414379" cy="1657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2" extrusionOk="0">
                      <a:moveTo>
                        <a:pt x="0" y="1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1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1117;p32">
                  <a:extLst>
                    <a:ext uri="{FF2B5EF4-FFF2-40B4-BE49-F238E27FC236}">
                      <a16:creationId xmlns:a16="http://schemas.microsoft.com/office/drawing/2014/main" id="{BB17908B-991E-9E74-B5C0-715BE82C5A00}"/>
                    </a:ext>
                  </a:extLst>
                </p:cNvPr>
                <p:cNvSpPr/>
                <p:nvPr/>
              </p:nvSpPr>
              <p:spPr>
                <a:xfrm>
                  <a:off x="6382851" y="3983192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1118;p32">
                  <a:extLst>
                    <a:ext uri="{FF2B5EF4-FFF2-40B4-BE49-F238E27FC236}">
                      <a16:creationId xmlns:a16="http://schemas.microsoft.com/office/drawing/2014/main" id="{877861BD-77E3-02A2-D535-D12E15859CC2}"/>
                    </a:ext>
                  </a:extLst>
                </p:cNvPr>
                <p:cNvSpPr/>
                <p:nvPr/>
              </p:nvSpPr>
              <p:spPr>
                <a:xfrm>
                  <a:off x="6382851" y="4194428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" name="Google Shape;1119;p32">
                  <a:extLst>
                    <a:ext uri="{FF2B5EF4-FFF2-40B4-BE49-F238E27FC236}">
                      <a16:creationId xmlns:a16="http://schemas.microsoft.com/office/drawing/2014/main" id="{A9763385-94E9-5952-45A3-73F1AFAE8FF8}"/>
                    </a:ext>
                  </a:extLst>
                </p:cNvPr>
                <p:cNvSpPr/>
                <p:nvPr/>
              </p:nvSpPr>
              <p:spPr>
                <a:xfrm>
                  <a:off x="6382851" y="4404634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" name="Google Shape;1120;p32">
                <a:extLst>
                  <a:ext uri="{FF2B5EF4-FFF2-40B4-BE49-F238E27FC236}">
                    <a16:creationId xmlns:a16="http://schemas.microsoft.com/office/drawing/2014/main" id="{A631E6DB-9065-8CAF-A1CD-7C4171A4221D}"/>
                  </a:ext>
                </a:extLst>
              </p:cNvPr>
              <p:cNvGrpSpPr/>
              <p:nvPr/>
            </p:nvGrpSpPr>
            <p:grpSpPr>
              <a:xfrm>
                <a:off x="9952122" y="2043602"/>
                <a:ext cx="987707" cy="3807092"/>
                <a:chOff x="7128694" y="2052859"/>
                <a:chExt cx="695358" cy="2680240"/>
              </a:xfrm>
            </p:grpSpPr>
            <p:sp>
              <p:nvSpPr>
                <p:cNvPr id="7" name="Google Shape;1121;p32">
                  <a:extLst>
                    <a:ext uri="{FF2B5EF4-FFF2-40B4-BE49-F238E27FC236}">
                      <a16:creationId xmlns:a16="http://schemas.microsoft.com/office/drawing/2014/main" id="{162E6656-716F-824F-3D0A-0E0C6E8DFA56}"/>
                    </a:ext>
                  </a:extLst>
                </p:cNvPr>
                <p:cNvSpPr/>
                <p:nvPr/>
              </p:nvSpPr>
              <p:spPr>
                <a:xfrm>
                  <a:off x="7268186" y="3772985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" name="Google Shape;1122;p32">
                  <a:extLst>
                    <a:ext uri="{FF2B5EF4-FFF2-40B4-BE49-F238E27FC236}">
                      <a16:creationId xmlns:a16="http://schemas.microsoft.com/office/drawing/2014/main" id="{1EBF4F3A-33F8-1649-BA75-4B9D7B1A1214}"/>
                    </a:ext>
                  </a:extLst>
                </p:cNvPr>
                <p:cNvSpPr/>
                <p:nvPr/>
              </p:nvSpPr>
              <p:spPr>
                <a:xfrm>
                  <a:off x="7268186" y="3983192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" name="Google Shape;1123;p32">
                  <a:extLst>
                    <a:ext uri="{FF2B5EF4-FFF2-40B4-BE49-F238E27FC236}">
                      <a16:creationId xmlns:a16="http://schemas.microsoft.com/office/drawing/2014/main" id="{5663E535-9DDE-8C0E-F08C-3856998204BB}"/>
                    </a:ext>
                  </a:extLst>
                </p:cNvPr>
                <p:cNvSpPr/>
                <p:nvPr/>
              </p:nvSpPr>
              <p:spPr>
                <a:xfrm>
                  <a:off x="7268186" y="4194428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" name="Google Shape;1124;p32">
                  <a:extLst>
                    <a:ext uri="{FF2B5EF4-FFF2-40B4-BE49-F238E27FC236}">
                      <a16:creationId xmlns:a16="http://schemas.microsoft.com/office/drawing/2014/main" id="{380A852D-31B4-BEB2-4E4E-665FA537B00B}"/>
                    </a:ext>
                  </a:extLst>
                </p:cNvPr>
                <p:cNvSpPr/>
                <p:nvPr/>
              </p:nvSpPr>
              <p:spPr>
                <a:xfrm>
                  <a:off x="7268186" y="4404634"/>
                  <a:ext cx="414379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77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3677" y="5471"/>
                      </a:lnTo>
                      <a:lnTo>
                        <a:pt x="13677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" name="Google Shape;1125;p32">
                  <a:extLst>
                    <a:ext uri="{FF2B5EF4-FFF2-40B4-BE49-F238E27FC236}">
                      <a16:creationId xmlns:a16="http://schemas.microsoft.com/office/drawing/2014/main" id="{FD4FBA0C-D0EB-1E9A-13F8-72196D02FCE8}"/>
                    </a:ext>
                  </a:extLst>
                </p:cNvPr>
                <p:cNvSpPr/>
                <p:nvPr/>
              </p:nvSpPr>
              <p:spPr>
                <a:xfrm>
                  <a:off x="7128694" y="2218588"/>
                  <a:ext cx="695358" cy="25145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51" h="82994" fill="none" extrusionOk="0">
                      <a:moveTo>
                        <a:pt x="1" y="1"/>
                      </a:moveTo>
                      <a:lnTo>
                        <a:pt x="22951" y="1"/>
                      </a:lnTo>
                      <a:lnTo>
                        <a:pt x="22951" y="82993"/>
                      </a:lnTo>
                      <a:lnTo>
                        <a:pt x="1" y="82993"/>
                      </a:lnTo>
                      <a:close/>
                    </a:path>
                  </a:pathLst>
                </a:custGeom>
                <a:noFill/>
                <a:ln w="22525" cap="flat" cmpd="sng">
                  <a:solidFill>
                    <a:schemeClr val="accent1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1126;p32">
                  <a:extLst>
                    <a:ext uri="{FF2B5EF4-FFF2-40B4-BE49-F238E27FC236}">
                      <a16:creationId xmlns:a16="http://schemas.microsoft.com/office/drawing/2014/main" id="{B514C765-CA0C-7EFB-F3E8-758E9B684320}"/>
                    </a:ext>
                  </a:extLst>
                </p:cNvPr>
                <p:cNvSpPr/>
                <p:nvPr/>
              </p:nvSpPr>
              <p:spPr>
                <a:xfrm>
                  <a:off x="7208560" y="2309541"/>
                  <a:ext cx="535660" cy="2331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80" h="76956" fill="none" extrusionOk="0">
                      <a:moveTo>
                        <a:pt x="0" y="1"/>
                      </a:moveTo>
                      <a:lnTo>
                        <a:pt x="17679" y="1"/>
                      </a:lnTo>
                      <a:lnTo>
                        <a:pt x="17679" y="76956"/>
                      </a:lnTo>
                      <a:lnTo>
                        <a:pt x="0" y="76956"/>
                      </a:lnTo>
                      <a:close/>
                    </a:path>
                  </a:pathLst>
                </a:custGeom>
                <a:noFill/>
                <a:ln w="10850" cap="flat" cmpd="sng">
                  <a:solidFill>
                    <a:schemeClr val="accent1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" name="Google Shape;1127;p32">
                  <a:extLst>
                    <a:ext uri="{FF2B5EF4-FFF2-40B4-BE49-F238E27FC236}">
                      <a16:creationId xmlns:a16="http://schemas.microsoft.com/office/drawing/2014/main" id="{AFC96EC0-7869-1C69-2B66-F1C33FAF69D7}"/>
                    </a:ext>
                  </a:extLst>
                </p:cNvPr>
                <p:cNvSpPr/>
                <p:nvPr/>
              </p:nvSpPr>
              <p:spPr>
                <a:xfrm>
                  <a:off x="7209559" y="2052859"/>
                  <a:ext cx="533630" cy="165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13" h="5471" extrusionOk="0">
                      <a:moveTo>
                        <a:pt x="0" y="0"/>
                      </a:moveTo>
                      <a:lnTo>
                        <a:pt x="0" y="5471"/>
                      </a:lnTo>
                      <a:lnTo>
                        <a:pt x="17613" y="5471"/>
                      </a:lnTo>
                      <a:lnTo>
                        <a:pt x="1761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46A7D3F-9383-64AF-00E9-8A09F4482A90}"/>
                  </a:ext>
                </a:extLst>
              </p:cNvPr>
              <p:cNvSpPr txBox="1"/>
              <p:nvPr/>
            </p:nvSpPr>
            <p:spPr>
              <a:xfrm>
                <a:off x="7243909" y="1457832"/>
                <a:ext cx="98770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 b="1" dirty="0">
                    <a:solidFill>
                      <a:schemeClr val="tx2"/>
                    </a:solidFill>
                    <a:latin typeface="Lora" pitchFamily="2" charset="0"/>
                    <a:ea typeface="Fira Sans Extra Condensed"/>
                    <a:cs typeface="Fira Sans Extra Condensed"/>
                    <a:sym typeface="Fira Sans Extra Condensed"/>
                  </a:rPr>
                  <a:t>50%</a:t>
                </a:r>
                <a:endParaRPr lang="en" sz="1200" dirty="0">
                  <a:solidFill>
                    <a:schemeClr val="tx2"/>
                  </a:solidFill>
                  <a:latin typeface="Lora" pitchFamily="2" charset="0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EA8E14D-0BAD-A68F-5297-ABE08A2E9562}"/>
                  </a:ext>
                </a:extLst>
              </p:cNvPr>
              <p:cNvSpPr txBox="1"/>
              <p:nvPr/>
            </p:nvSpPr>
            <p:spPr>
              <a:xfrm>
                <a:off x="8602685" y="1457832"/>
                <a:ext cx="98770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 b="1" dirty="0">
                    <a:solidFill>
                      <a:schemeClr val="bg2"/>
                    </a:solidFill>
                    <a:latin typeface="Lora" pitchFamily="2" charset="0"/>
                    <a:ea typeface="Fira Sans Extra Condensed"/>
                    <a:cs typeface="Fira Sans Extra Condensed"/>
                    <a:sym typeface="Fira Sans Extra Condensed"/>
                  </a:rPr>
                  <a:t>80%</a:t>
                </a:r>
                <a:endParaRPr lang="en" sz="1200" dirty="0">
                  <a:solidFill>
                    <a:schemeClr val="bg2"/>
                  </a:solidFill>
                  <a:latin typeface="Lora" pitchFamily="2" charset="0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B645A0C-95DA-67F2-7364-6E3911F53B7A}"/>
                  </a:ext>
                </a:extLst>
              </p:cNvPr>
              <p:cNvSpPr txBox="1"/>
              <p:nvPr/>
            </p:nvSpPr>
            <p:spPr>
              <a:xfrm>
                <a:off x="9952122" y="1457832"/>
                <a:ext cx="98770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 b="1" dirty="0">
                    <a:solidFill>
                      <a:schemeClr val="accent1"/>
                    </a:solidFill>
                    <a:latin typeface="Lora" pitchFamily="2" charset="0"/>
                    <a:ea typeface="Fira Sans Extra Condensed"/>
                    <a:cs typeface="Fira Sans Extra Condensed"/>
                    <a:sym typeface="Fira Sans Extra Condensed"/>
                  </a:rPr>
                  <a:t>30%</a:t>
                </a:r>
                <a:endParaRPr lang="en" sz="1200" dirty="0">
                  <a:solidFill>
                    <a:schemeClr val="accent1"/>
                  </a:solidFill>
                  <a:latin typeface="Lora" pitchFamily="2" charset="0"/>
                </a:endParaRP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D0C5C8F-DADA-DF3C-A361-3B8821F4E89B}"/>
                </a:ext>
              </a:extLst>
            </p:cNvPr>
            <p:cNvGrpSpPr/>
            <p:nvPr/>
          </p:nvGrpSpPr>
          <p:grpSpPr>
            <a:xfrm>
              <a:off x="1134760" y="1482161"/>
              <a:ext cx="5442623" cy="4475892"/>
              <a:chOff x="1091217" y="2438804"/>
              <a:chExt cx="3522679" cy="2896972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F20B0A0-75E0-E7AC-4E46-B0B650EF467E}"/>
                  </a:ext>
                </a:extLst>
              </p:cNvPr>
              <p:cNvSpPr txBox="1"/>
              <p:nvPr/>
            </p:nvSpPr>
            <p:spPr>
              <a:xfrm>
                <a:off x="1765509" y="2438804"/>
                <a:ext cx="2675768" cy="7769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l-GR" sz="2400" dirty="0"/>
                  <a:t>Καθημερινά χρειαζόμαστε διάφορες μορφές ενέργειας (χημική, θερμική, ηλεκτρική).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FD11C5A-E716-9551-2E76-0FD852BFD4A4}"/>
                  </a:ext>
                </a:extLst>
              </p:cNvPr>
              <p:cNvSpPr txBox="1"/>
              <p:nvPr/>
            </p:nvSpPr>
            <p:spPr>
              <a:xfrm>
                <a:off x="1630970" y="3498840"/>
                <a:ext cx="2675768" cy="7769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l-GR" sz="2400" dirty="0"/>
                  <a:t>Σώματα που αποθηκεύουν και απελευθερώνουν ενέργεια λέγονται </a:t>
                </a:r>
                <a:r>
                  <a:rPr lang="el-GR" sz="2400" b="1" dirty="0"/>
                  <a:t>αποθήκες ενέργειας</a:t>
                </a:r>
                <a:r>
                  <a:rPr lang="el-GR" sz="2400" dirty="0"/>
                  <a:t>.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0E5E25F-4A9C-ADC2-4F7F-398D89A5782F}"/>
                  </a:ext>
                </a:extLst>
              </p:cNvPr>
              <p:cNvSpPr txBox="1"/>
              <p:nvPr/>
            </p:nvSpPr>
            <p:spPr>
              <a:xfrm>
                <a:off x="1765509" y="4558876"/>
                <a:ext cx="2848387" cy="7769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l-GR" sz="2400" dirty="0"/>
                  <a:t>Η πιο γνωστή ενέργειας στην</a:t>
                </a:r>
                <a:r>
                  <a:rPr lang="en-US" sz="2400" dirty="0"/>
                  <a:t> </a:t>
                </a:r>
                <a:r>
                  <a:rPr lang="el-GR" sz="2400" dirty="0"/>
                  <a:t>αποθήκη καθημερινότητά μας: η </a:t>
                </a:r>
                <a:r>
                  <a:rPr lang="el-GR" sz="2400" b="1" dirty="0"/>
                  <a:t>μπαταρία</a:t>
                </a:r>
                <a:r>
                  <a:rPr lang="el-GR" sz="2400" dirty="0"/>
                  <a:t>.</a:t>
                </a:r>
              </a:p>
            </p:txBody>
          </p:sp>
          <p:sp>
            <p:nvSpPr>
              <p:cNvPr id="43" name="Google Shape;1131;p32">
                <a:extLst>
                  <a:ext uri="{FF2B5EF4-FFF2-40B4-BE49-F238E27FC236}">
                    <a16:creationId xmlns:a16="http://schemas.microsoft.com/office/drawing/2014/main" id="{7302BB62-54DA-AA80-D0CC-ABFFEDE5E682}"/>
                  </a:ext>
                </a:extLst>
              </p:cNvPr>
              <p:cNvSpPr/>
              <p:nvPr/>
            </p:nvSpPr>
            <p:spPr>
              <a:xfrm>
                <a:off x="1091217" y="2550757"/>
                <a:ext cx="548700" cy="5487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3200" b="1" dirty="0">
                    <a:solidFill>
                      <a:schemeClr val="lt1"/>
                    </a:solidFill>
                    <a:latin typeface="Lora" pitchFamily="2" charset="0"/>
                    <a:ea typeface="Fira Sans Extra Condensed"/>
                    <a:cs typeface="Fira Sans Extra Condensed"/>
                    <a:sym typeface="Fira Sans Extra Condensed"/>
                  </a:rPr>
                  <a:t>1</a:t>
                </a:r>
                <a:endParaRPr sz="2000" dirty="0">
                  <a:latin typeface="Lora" pitchFamily="2" charset="0"/>
                </a:endParaRPr>
              </a:p>
            </p:txBody>
          </p:sp>
          <p:sp>
            <p:nvSpPr>
              <p:cNvPr id="44" name="Google Shape;1132;p32">
                <a:extLst>
                  <a:ext uri="{FF2B5EF4-FFF2-40B4-BE49-F238E27FC236}">
                    <a16:creationId xmlns:a16="http://schemas.microsoft.com/office/drawing/2014/main" id="{CB6A3D26-736E-3116-FA1D-7DF34D4757CB}"/>
                  </a:ext>
                </a:extLst>
              </p:cNvPr>
              <p:cNvSpPr/>
              <p:nvPr/>
            </p:nvSpPr>
            <p:spPr>
              <a:xfrm>
                <a:off x="1091217" y="3632299"/>
                <a:ext cx="548700" cy="54870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200" b="1">
                    <a:solidFill>
                      <a:schemeClr val="lt1"/>
                    </a:solidFill>
                    <a:latin typeface="Lora" pitchFamily="2" charset="0"/>
                    <a:ea typeface="Fira Sans Extra Condensed"/>
                    <a:cs typeface="Fira Sans Extra Condensed"/>
                    <a:sym typeface="Fira Sans Extra Condensed"/>
                  </a:rPr>
                  <a:t>2</a:t>
                </a:r>
                <a:endParaRPr sz="2000">
                  <a:latin typeface="Lora" pitchFamily="2" charset="0"/>
                </a:endParaRPr>
              </a:p>
            </p:txBody>
          </p:sp>
          <p:sp>
            <p:nvSpPr>
              <p:cNvPr id="45" name="Google Shape;1133;p32">
                <a:extLst>
                  <a:ext uri="{FF2B5EF4-FFF2-40B4-BE49-F238E27FC236}">
                    <a16:creationId xmlns:a16="http://schemas.microsoft.com/office/drawing/2014/main" id="{D76155E6-9BDB-76F5-1674-61D65A82061C}"/>
                  </a:ext>
                </a:extLst>
              </p:cNvPr>
              <p:cNvSpPr/>
              <p:nvPr/>
            </p:nvSpPr>
            <p:spPr>
              <a:xfrm>
                <a:off x="1091217" y="4671761"/>
                <a:ext cx="548700" cy="5487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200" b="1">
                    <a:solidFill>
                      <a:schemeClr val="lt1"/>
                    </a:solidFill>
                    <a:latin typeface="Lora" pitchFamily="2" charset="0"/>
                    <a:ea typeface="Fira Sans Extra Condensed"/>
                    <a:cs typeface="Fira Sans Extra Condensed"/>
                    <a:sym typeface="Fira Sans Extra Condensed"/>
                  </a:rPr>
                  <a:t>3</a:t>
                </a:r>
                <a:endParaRPr sz="2000">
                  <a:latin typeface="Lora" pitchFamily="2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167989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082FF6-54B4-E661-1B10-64878EEC80EB}"/>
              </a:ext>
            </a:extLst>
          </p:cNvPr>
          <p:cNvSpPr txBox="1"/>
          <p:nvPr/>
        </p:nvSpPr>
        <p:spPr>
          <a:xfrm>
            <a:off x="1" y="31986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400" b="1" dirty="0">
                <a:solidFill>
                  <a:schemeClr val="tx1"/>
                </a:solidFill>
              </a:rPr>
              <a:t>Κατηγορίες μπαταριών</a:t>
            </a:r>
            <a:endParaRPr lang="en-US" sz="4400" b="1" dirty="0">
              <a:latin typeface="Lora" pitchFamily="2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E85589B-60E1-C4EA-CA79-E3DC978CD878}"/>
              </a:ext>
            </a:extLst>
          </p:cNvPr>
          <p:cNvGrpSpPr/>
          <p:nvPr/>
        </p:nvGrpSpPr>
        <p:grpSpPr>
          <a:xfrm>
            <a:off x="13956" y="2057401"/>
            <a:ext cx="12238416" cy="3985077"/>
            <a:chOff x="581701" y="1866901"/>
            <a:chExt cx="11124717" cy="3622435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B9BC4404-4584-5AC2-29BF-10346E559E56}"/>
                </a:ext>
              </a:extLst>
            </p:cNvPr>
            <p:cNvGrpSpPr/>
            <p:nvPr/>
          </p:nvGrpSpPr>
          <p:grpSpPr>
            <a:xfrm>
              <a:off x="945668" y="1866901"/>
              <a:ext cx="10295879" cy="3425236"/>
              <a:chOff x="-148980" y="1464397"/>
              <a:chExt cx="9444320" cy="3141939"/>
            </a:xfrm>
          </p:grpSpPr>
          <p:grpSp>
            <p:nvGrpSpPr>
              <p:cNvPr id="3" name="Google Shape;1720;p41">
                <a:extLst>
                  <a:ext uri="{FF2B5EF4-FFF2-40B4-BE49-F238E27FC236}">
                    <a16:creationId xmlns:a16="http://schemas.microsoft.com/office/drawing/2014/main" id="{9E92CCA4-6DDA-5DCE-DA41-7B6BE90E6CA0}"/>
                  </a:ext>
                </a:extLst>
              </p:cNvPr>
              <p:cNvGrpSpPr/>
              <p:nvPr/>
            </p:nvGrpSpPr>
            <p:grpSpPr>
              <a:xfrm>
                <a:off x="2794130" y="1464397"/>
                <a:ext cx="3563179" cy="3141939"/>
                <a:chOff x="2704250" y="1440525"/>
                <a:chExt cx="3587575" cy="2961300"/>
              </a:xfrm>
            </p:grpSpPr>
            <p:sp>
              <p:nvSpPr>
                <p:cNvPr id="4" name="Google Shape;1721;p41">
                  <a:extLst>
                    <a:ext uri="{FF2B5EF4-FFF2-40B4-BE49-F238E27FC236}">
                      <a16:creationId xmlns:a16="http://schemas.microsoft.com/office/drawing/2014/main" id="{DD38B121-6A2F-7F69-1221-FE1759370F0A}"/>
                    </a:ext>
                  </a:extLst>
                </p:cNvPr>
                <p:cNvSpPr/>
                <p:nvPr/>
              </p:nvSpPr>
              <p:spPr>
                <a:xfrm>
                  <a:off x="2704250" y="1865825"/>
                  <a:ext cx="552075" cy="2159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83" h="86396" extrusionOk="0">
                      <a:moveTo>
                        <a:pt x="9674" y="1"/>
                      </a:moveTo>
                      <a:lnTo>
                        <a:pt x="9674" y="19815"/>
                      </a:lnTo>
                      <a:lnTo>
                        <a:pt x="14978" y="27554"/>
                      </a:lnTo>
                      <a:lnTo>
                        <a:pt x="10074" y="32290"/>
                      </a:lnTo>
                      <a:lnTo>
                        <a:pt x="0" y="40463"/>
                      </a:lnTo>
                      <a:lnTo>
                        <a:pt x="10007" y="50070"/>
                      </a:lnTo>
                      <a:lnTo>
                        <a:pt x="17446" y="56074"/>
                      </a:lnTo>
                      <a:lnTo>
                        <a:pt x="9073" y="64947"/>
                      </a:lnTo>
                      <a:lnTo>
                        <a:pt x="17112" y="70184"/>
                      </a:lnTo>
                      <a:lnTo>
                        <a:pt x="9674" y="75254"/>
                      </a:lnTo>
                      <a:lnTo>
                        <a:pt x="9674" y="86396"/>
                      </a:lnTo>
                      <a:lnTo>
                        <a:pt x="21315" y="86396"/>
                      </a:lnTo>
                      <a:lnTo>
                        <a:pt x="21315" y="84094"/>
                      </a:lnTo>
                      <a:lnTo>
                        <a:pt x="11942" y="84094"/>
                      </a:lnTo>
                      <a:lnTo>
                        <a:pt x="11942" y="76389"/>
                      </a:lnTo>
                      <a:lnTo>
                        <a:pt x="21149" y="70051"/>
                      </a:lnTo>
                      <a:lnTo>
                        <a:pt x="12576" y="64513"/>
                      </a:lnTo>
                      <a:lnTo>
                        <a:pt x="20782" y="55841"/>
                      </a:lnTo>
                      <a:lnTo>
                        <a:pt x="11575" y="48402"/>
                      </a:lnTo>
                      <a:lnTo>
                        <a:pt x="3436" y="40563"/>
                      </a:lnTo>
                      <a:lnTo>
                        <a:pt x="11542" y="33992"/>
                      </a:lnTo>
                      <a:lnTo>
                        <a:pt x="17913" y="27887"/>
                      </a:lnTo>
                      <a:lnTo>
                        <a:pt x="11942" y="19148"/>
                      </a:lnTo>
                      <a:lnTo>
                        <a:pt x="11942" y="2269"/>
                      </a:lnTo>
                      <a:lnTo>
                        <a:pt x="22083" y="2269"/>
                      </a:lnTo>
                      <a:lnTo>
                        <a:pt x="22083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accent5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" name="Google Shape;1722;p41">
                  <a:extLst>
                    <a:ext uri="{FF2B5EF4-FFF2-40B4-BE49-F238E27FC236}">
                      <a16:creationId xmlns:a16="http://schemas.microsoft.com/office/drawing/2014/main" id="{3FCB5778-DDB6-7BE9-D79A-1AF3016DB4E3}"/>
                    </a:ext>
                  </a:extLst>
                </p:cNvPr>
                <p:cNvSpPr/>
                <p:nvPr/>
              </p:nvSpPr>
              <p:spPr>
                <a:xfrm>
                  <a:off x="5743925" y="1894175"/>
                  <a:ext cx="547900" cy="211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16" h="84562" extrusionOk="0">
                      <a:moveTo>
                        <a:pt x="0" y="1"/>
                      </a:moveTo>
                      <a:lnTo>
                        <a:pt x="0" y="2236"/>
                      </a:lnTo>
                      <a:lnTo>
                        <a:pt x="9640" y="2236"/>
                      </a:lnTo>
                      <a:lnTo>
                        <a:pt x="9640" y="14311"/>
                      </a:lnTo>
                      <a:lnTo>
                        <a:pt x="18413" y="23918"/>
                      </a:lnTo>
                      <a:lnTo>
                        <a:pt x="8940" y="32591"/>
                      </a:lnTo>
                      <a:lnTo>
                        <a:pt x="18080" y="38195"/>
                      </a:lnTo>
                      <a:lnTo>
                        <a:pt x="10074" y="44866"/>
                      </a:lnTo>
                      <a:lnTo>
                        <a:pt x="467" y="52372"/>
                      </a:lnTo>
                      <a:lnTo>
                        <a:pt x="9974" y="60878"/>
                      </a:lnTo>
                      <a:lnTo>
                        <a:pt x="16745" y="68550"/>
                      </a:lnTo>
                      <a:lnTo>
                        <a:pt x="9640" y="76722"/>
                      </a:lnTo>
                      <a:lnTo>
                        <a:pt x="9640" y="82293"/>
                      </a:lnTo>
                      <a:lnTo>
                        <a:pt x="0" y="82293"/>
                      </a:lnTo>
                      <a:lnTo>
                        <a:pt x="0" y="84561"/>
                      </a:lnTo>
                      <a:lnTo>
                        <a:pt x="11909" y="84561"/>
                      </a:lnTo>
                      <a:lnTo>
                        <a:pt x="11909" y="77556"/>
                      </a:lnTo>
                      <a:lnTo>
                        <a:pt x="19681" y="68516"/>
                      </a:lnTo>
                      <a:lnTo>
                        <a:pt x="11575" y="59276"/>
                      </a:lnTo>
                      <a:lnTo>
                        <a:pt x="3970" y="52505"/>
                      </a:lnTo>
                      <a:lnTo>
                        <a:pt x="11475" y="46601"/>
                      </a:lnTo>
                      <a:lnTo>
                        <a:pt x="21916" y="37894"/>
                      </a:lnTo>
                      <a:lnTo>
                        <a:pt x="12642" y="32224"/>
                      </a:lnTo>
                      <a:lnTo>
                        <a:pt x="21582" y="24051"/>
                      </a:lnTo>
                      <a:lnTo>
                        <a:pt x="11909" y="13410"/>
                      </a:lnTo>
                      <a:lnTo>
                        <a:pt x="11909" y="34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6"/>
                    </a:gs>
                    <a:gs pos="100000">
                      <a:schemeClr val="accent2"/>
                    </a:gs>
                  </a:gsLst>
                  <a:lin ang="16200038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" name="Google Shape;1723;p41">
                  <a:extLst>
                    <a:ext uri="{FF2B5EF4-FFF2-40B4-BE49-F238E27FC236}">
                      <a16:creationId xmlns:a16="http://schemas.microsoft.com/office/drawing/2014/main" id="{9612DA21-3871-FCC2-A672-77CF83505572}"/>
                    </a:ext>
                  </a:extLst>
                </p:cNvPr>
                <p:cNvSpPr/>
                <p:nvPr/>
              </p:nvSpPr>
              <p:spPr>
                <a:xfrm>
                  <a:off x="3975150" y="1440525"/>
                  <a:ext cx="1694575" cy="91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83" h="36527" extrusionOk="0">
                      <a:moveTo>
                        <a:pt x="67782" y="0"/>
                      </a:moveTo>
                      <a:lnTo>
                        <a:pt x="4704" y="0"/>
                      </a:lnTo>
                      <a:lnTo>
                        <a:pt x="4704" y="167"/>
                      </a:lnTo>
                      <a:cubicBezTo>
                        <a:pt x="2135" y="167"/>
                        <a:pt x="1" y="8306"/>
                        <a:pt x="1" y="18347"/>
                      </a:cubicBezTo>
                      <a:cubicBezTo>
                        <a:pt x="1" y="28387"/>
                        <a:pt x="2135" y="36527"/>
                        <a:pt x="4704" y="36527"/>
                      </a:cubicBezTo>
                      <a:cubicBezTo>
                        <a:pt x="4937" y="36527"/>
                        <a:pt x="5138" y="36493"/>
                        <a:pt x="5338" y="36360"/>
                      </a:cubicBezTo>
                      <a:lnTo>
                        <a:pt x="67782" y="36360"/>
                      </a:lnTo>
                      <a:close/>
                    </a:path>
                  </a:pathLst>
                </a:custGeom>
                <a:solidFill>
                  <a:srgbClr val="5783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" name="Google Shape;1724;p41">
                  <a:extLst>
                    <a:ext uri="{FF2B5EF4-FFF2-40B4-BE49-F238E27FC236}">
                      <a16:creationId xmlns:a16="http://schemas.microsoft.com/office/drawing/2014/main" id="{DBE90562-21F3-BD27-6312-F6024EBC66A2}"/>
                    </a:ext>
                  </a:extLst>
                </p:cNvPr>
                <p:cNvSpPr/>
                <p:nvPr/>
              </p:nvSpPr>
              <p:spPr>
                <a:xfrm>
                  <a:off x="3975150" y="1440525"/>
                  <a:ext cx="148475" cy="91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39" h="36527" extrusionOk="0">
                      <a:moveTo>
                        <a:pt x="601" y="18347"/>
                      </a:moveTo>
                      <a:cubicBezTo>
                        <a:pt x="601" y="28020"/>
                        <a:pt x="2536" y="35893"/>
                        <a:pt x="5004" y="36493"/>
                      </a:cubicBezTo>
                      <a:cubicBezTo>
                        <a:pt x="4937" y="36527"/>
                        <a:pt x="4804" y="36527"/>
                        <a:pt x="4704" y="36527"/>
                      </a:cubicBezTo>
                      <a:cubicBezTo>
                        <a:pt x="2135" y="36527"/>
                        <a:pt x="1" y="28387"/>
                        <a:pt x="1" y="18347"/>
                      </a:cubicBezTo>
                      <a:cubicBezTo>
                        <a:pt x="1" y="8306"/>
                        <a:pt x="2135" y="167"/>
                        <a:pt x="4704" y="167"/>
                      </a:cubicBezTo>
                      <a:lnTo>
                        <a:pt x="4704" y="0"/>
                      </a:lnTo>
                      <a:lnTo>
                        <a:pt x="5304" y="0"/>
                      </a:lnTo>
                      <a:lnTo>
                        <a:pt x="5304" y="167"/>
                      </a:lnTo>
                      <a:cubicBezTo>
                        <a:pt x="2702" y="167"/>
                        <a:pt x="601" y="8306"/>
                        <a:pt x="601" y="18347"/>
                      </a:cubicBezTo>
                      <a:close/>
                      <a:moveTo>
                        <a:pt x="5338" y="36360"/>
                      </a:moveTo>
                      <a:cubicBezTo>
                        <a:pt x="5204" y="36393"/>
                        <a:pt x="5138" y="36460"/>
                        <a:pt x="5004" y="36493"/>
                      </a:cubicBezTo>
                      <a:cubicBezTo>
                        <a:pt x="5104" y="36527"/>
                        <a:pt x="5204" y="36527"/>
                        <a:pt x="5304" y="36527"/>
                      </a:cubicBezTo>
                      <a:cubicBezTo>
                        <a:pt x="5504" y="36527"/>
                        <a:pt x="5738" y="36493"/>
                        <a:pt x="5938" y="3636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" name="Google Shape;1725;p41">
                  <a:extLst>
                    <a:ext uri="{FF2B5EF4-FFF2-40B4-BE49-F238E27FC236}">
                      <a16:creationId xmlns:a16="http://schemas.microsoft.com/office/drawing/2014/main" id="{F08FD43A-99B0-1765-E4BC-95F0DC098F37}"/>
                    </a:ext>
                  </a:extLst>
                </p:cNvPr>
                <p:cNvSpPr/>
                <p:nvPr/>
              </p:nvSpPr>
              <p:spPr>
                <a:xfrm>
                  <a:off x="3308850" y="1441350"/>
                  <a:ext cx="2360875" cy="90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35" h="36327" extrusionOk="0">
                      <a:moveTo>
                        <a:pt x="94434" y="36327"/>
                      </a:moveTo>
                      <a:lnTo>
                        <a:pt x="7506" y="36327"/>
                      </a:lnTo>
                      <a:cubicBezTo>
                        <a:pt x="3336" y="36327"/>
                        <a:pt x="0" y="32958"/>
                        <a:pt x="0" y="28821"/>
                      </a:cubicBezTo>
                      <a:lnTo>
                        <a:pt x="0" y="7506"/>
                      </a:lnTo>
                      <a:cubicBezTo>
                        <a:pt x="0" y="3336"/>
                        <a:pt x="3403" y="1"/>
                        <a:pt x="7506" y="1"/>
                      </a:cubicBezTo>
                      <a:lnTo>
                        <a:pt x="94434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92D050"/>
                    </a:gs>
                    <a:gs pos="50000">
                      <a:schemeClr val="lt2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" name="Google Shape;1726;p41">
                  <a:extLst>
                    <a:ext uri="{FF2B5EF4-FFF2-40B4-BE49-F238E27FC236}">
                      <a16:creationId xmlns:a16="http://schemas.microsoft.com/office/drawing/2014/main" id="{DDA144A6-B431-7B38-A28D-F862A91102BF}"/>
                    </a:ext>
                  </a:extLst>
                </p:cNvPr>
                <p:cNvSpPr/>
                <p:nvPr/>
              </p:nvSpPr>
              <p:spPr>
                <a:xfrm>
                  <a:off x="3353050" y="1441350"/>
                  <a:ext cx="1067450" cy="90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98" h="36327" extrusionOk="0">
                      <a:moveTo>
                        <a:pt x="42697" y="11809"/>
                      </a:moveTo>
                      <a:cubicBezTo>
                        <a:pt x="42697" y="20949"/>
                        <a:pt x="39895" y="29455"/>
                        <a:pt x="35192" y="36327"/>
                      </a:cubicBezTo>
                      <a:lnTo>
                        <a:pt x="4036" y="36327"/>
                      </a:lnTo>
                      <a:cubicBezTo>
                        <a:pt x="1801" y="36327"/>
                        <a:pt x="0" y="34525"/>
                        <a:pt x="0" y="32291"/>
                      </a:cubicBezTo>
                      <a:lnTo>
                        <a:pt x="0" y="4037"/>
                      </a:lnTo>
                      <a:cubicBezTo>
                        <a:pt x="0" y="1802"/>
                        <a:pt x="1801" y="1"/>
                        <a:pt x="4036" y="1"/>
                      </a:cubicBezTo>
                      <a:lnTo>
                        <a:pt x="41063" y="1"/>
                      </a:lnTo>
                      <a:cubicBezTo>
                        <a:pt x="42164" y="3737"/>
                        <a:pt x="42697" y="7673"/>
                        <a:pt x="42697" y="11809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" name="Google Shape;1727;p41">
                  <a:extLst>
                    <a:ext uri="{FF2B5EF4-FFF2-40B4-BE49-F238E27FC236}">
                      <a16:creationId xmlns:a16="http://schemas.microsoft.com/office/drawing/2014/main" id="{3C20DE71-DDD7-2937-AEA9-798B62206A9E}"/>
                    </a:ext>
                  </a:extLst>
                </p:cNvPr>
                <p:cNvSpPr/>
                <p:nvPr/>
              </p:nvSpPr>
              <p:spPr>
                <a:xfrm>
                  <a:off x="3308850" y="1440525"/>
                  <a:ext cx="2360875" cy="90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35" h="36327" extrusionOk="0">
                      <a:moveTo>
                        <a:pt x="93600" y="834"/>
                      </a:moveTo>
                      <a:lnTo>
                        <a:pt x="93600" y="35526"/>
                      </a:lnTo>
                      <a:lnTo>
                        <a:pt x="7506" y="35526"/>
                      </a:lnTo>
                      <a:cubicBezTo>
                        <a:pt x="3870" y="35526"/>
                        <a:pt x="834" y="32524"/>
                        <a:pt x="834" y="28854"/>
                      </a:cubicBezTo>
                      <a:lnTo>
                        <a:pt x="834" y="7539"/>
                      </a:lnTo>
                      <a:cubicBezTo>
                        <a:pt x="834" y="3870"/>
                        <a:pt x="3870" y="868"/>
                        <a:pt x="7506" y="868"/>
                      </a:cubicBezTo>
                      <a:lnTo>
                        <a:pt x="93600" y="868"/>
                      </a:lnTo>
                      <a:moveTo>
                        <a:pt x="94434" y="0"/>
                      </a:moveTo>
                      <a:lnTo>
                        <a:pt x="7506" y="0"/>
                      </a:lnTo>
                      <a:cubicBezTo>
                        <a:pt x="3336" y="0"/>
                        <a:pt x="0" y="3369"/>
                        <a:pt x="0" y="7506"/>
                      </a:cubicBezTo>
                      <a:lnTo>
                        <a:pt x="0" y="28821"/>
                      </a:lnTo>
                      <a:cubicBezTo>
                        <a:pt x="0" y="32991"/>
                        <a:pt x="3403" y="36326"/>
                        <a:pt x="7506" y="36326"/>
                      </a:cubicBezTo>
                      <a:lnTo>
                        <a:pt x="94434" y="36326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" name="Google Shape;1728;p41">
                  <a:extLst>
                    <a:ext uri="{FF2B5EF4-FFF2-40B4-BE49-F238E27FC236}">
                      <a16:creationId xmlns:a16="http://schemas.microsoft.com/office/drawing/2014/main" id="{B3B3D321-4504-F177-B26C-6CDD16E3326A}"/>
                    </a:ext>
                  </a:extLst>
                </p:cNvPr>
                <p:cNvSpPr/>
                <p:nvPr/>
              </p:nvSpPr>
              <p:spPr>
                <a:xfrm>
                  <a:off x="3197213" y="1714875"/>
                  <a:ext cx="109275" cy="414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1" h="16580" extrusionOk="0">
                      <a:moveTo>
                        <a:pt x="534" y="1"/>
                      </a:moveTo>
                      <a:cubicBezTo>
                        <a:pt x="267" y="1"/>
                        <a:pt x="0" y="3704"/>
                        <a:pt x="0" y="8307"/>
                      </a:cubicBezTo>
                      <a:cubicBezTo>
                        <a:pt x="0" y="12877"/>
                        <a:pt x="267" y="16579"/>
                        <a:pt x="534" y="16579"/>
                      </a:cubicBezTo>
                      <a:lnTo>
                        <a:pt x="3836" y="16579"/>
                      </a:lnTo>
                      <a:cubicBezTo>
                        <a:pt x="4137" y="16579"/>
                        <a:pt x="4370" y="12877"/>
                        <a:pt x="4370" y="8307"/>
                      </a:cubicBezTo>
                      <a:cubicBezTo>
                        <a:pt x="4370" y="3704"/>
                        <a:pt x="4170" y="1"/>
                        <a:pt x="3836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1729;p41">
                  <a:extLst>
                    <a:ext uri="{FF2B5EF4-FFF2-40B4-BE49-F238E27FC236}">
                      <a16:creationId xmlns:a16="http://schemas.microsoft.com/office/drawing/2014/main" id="{DF18D120-7FC7-D237-7F09-A9C024408699}"/>
                    </a:ext>
                  </a:extLst>
                </p:cNvPr>
                <p:cNvSpPr/>
                <p:nvPr/>
              </p:nvSpPr>
              <p:spPr>
                <a:xfrm>
                  <a:off x="3270588" y="1441350"/>
                  <a:ext cx="221850" cy="91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74" h="36427" extrusionOk="0">
                      <a:moveTo>
                        <a:pt x="4704" y="1"/>
                      </a:moveTo>
                      <a:cubicBezTo>
                        <a:pt x="2102" y="1"/>
                        <a:pt x="1" y="8140"/>
                        <a:pt x="1" y="18180"/>
                      </a:cubicBezTo>
                      <a:cubicBezTo>
                        <a:pt x="1" y="28254"/>
                        <a:pt x="2102" y="36427"/>
                        <a:pt x="4704" y="36427"/>
                      </a:cubicBezTo>
                      <a:lnTo>
                        <a:pt x="8874" y="36427"/>
                      </a:lnTo>
                      <a:cubicBezTo>
                        <a:pt x="8106" y="36360"/>
                        <a:pt x="7406" y="35660"/>
                        <a:pt x="6772" y="34459"/>
                      </a:cubicBezTo>
                      <a:cubicBezTo>
                        <a:pt x="6005" y="32991"/>
                        <a:pt x="5371" y="30689"/>
                        <a:pt x="4904" y="27921"/>
                      </a:cubicBezTo>
                      <a:cubicBezTo>
                        <a:pt x="4771" y="27120"/>
                        <a:pt x="4704" y="26320"/>
                        <a:pt x="4704" y="25519"/>
                      </a:cubicBezTo>
                      <a:lnTo>
                        <a:pt x="4704" y="10942"/>
                      </a:lnTo>
                      <a:cubicBezTo>
                        <a:pt x="4704" y="10008"/>
                        <a:pt x="4771" y="9074"/>
                        <a:pt x="4938" y="8140"/>
                      </a:cubicBezTo>
                      <a:cubicBezTo>
                        <a:pt x="5405" y="5471"/>
                        <a:pt x="6038" y="3303"/>
                        <a:pt x="6772" y="1869"/>
                      </a:cubicBezTo>
                      <a:cubicBezTo>
                        <a:pt x="7406" y="668"/>
                        <a:pt x="8106" y="1"/>
                        <a:pt x="8874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" name="Google Shape;1730;p41">
                  <a:extLst>
                    <a:ext uri="{FF2B5EF4-FFF2-40B4-BE49-F238E27FC236}">
                      <a16:creationId xmlns:a16="http://schemas.microsoft.com/office/drawing/2014/main" id="{A23887E0-DC56-30A6-DED3-A9FC0FCCBCFA}"/>
                    </a:ext>
                  </a:extLst>
                </p:cNvPr>
                <p:cNvSpPr/>
                <p:nvPr/>
              </p:nvSpPr>
              <p:spPr>
                <a:xfrm>
                  <a:off x="5729638" y="1714875"/>
                  <a:ext cx="110100" cy="414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4" h="16580" extrusionOk="0">
                      <a:moveTo>
                        <a:pt x="567" y="1"/>
                      </a:moveTo>
                      <a:cubicBezTo>
                        <a:pt x="267" y="1"/>
                        <a:pt x="0" y="3704"/>
                        <a:pt x="33" y="8307"/>
                      </a:cubicBezTo>
                      <a:cubicBezTo>
                        <a:pt x="33" y="12877"/>
                        <a:pt x="267" y="16579"/>
                        <a:pt x="567" y="16579"/>
                      </a:cubicBezTo>
                      <a:lnTo>
                        <a:pt x="3836" y="16579"/>
                      </a:lnTo>
                      <a:cubicBezTo>
                        <a:pt x="4136" y="16579"/>
                        <a:pt x="4403" y="12877"/>
                        <a:pt x="4403" y="8307"/>
                      </a:cubicBezTo>
                      <a:cubicBezTo>
                        <a:pt x="4403" y="3704"/>
                        <a:pt x="4136" y="1"/>
                        <a:pt x="3836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" name="Google Shape;1731;p41">
                  <a:extLst>
                    <a:ext uri="{FF2B5EF4-FFF2-40B4-BE49-F238E27FC236}">
                      <a16:creationId xmlns:a16="http://schemas.microsoft.com/office/drawing/2014/main" id="{7C165863-913C-C1DB-6FA2-865D22E49DA5}"/>
                    </a:ext>
                  </a:extLst>
                </p:cNvPr>
                <p:cNvSpPr/>
                <p:nvPr/>
              </p:nvSpPr>
              <p:spPr>
                <a:xfrm>
                  <a:off x="5544488" y="1440525"/>
                  <a:ext cx="221850" cy="909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74" h="36394" extrusionOk="0">
                      <a:moveTo>
                        <a:pt x="1" y="0"/>
                      </a:moveTo>
                      <a:cubicBezTo>
                        <a:pt x="735" y="0"/>
                        <a:pt x="1469" y="668"/>
                        <a:pt x="2069" y="1868"/>
                      </a:cubicBezTo>
                      <a:cubicBezTo>
                        <a:pt x="2836" y="3303"/>
                        <a:pt x="3470" y="5471"/>
                        <a:pt x="3904" y="8140"/>
                      </a:cubicBezTo>
                      <a:cubicBezTo>
                        <a:pt x="4070" y="9040"/>
                        <a:pt x="4170" y="10008"/>
                        <a:pt x="4170" y="10942"/>
                      </a:cubicBezTo>
                      <a:lnTo>
                        <a:pt x="4170" y="25519"/>
                      </a:lnTo>
                      <a:cubicBezTo>
                        <a:pt x="4170" y="26319"/>
                        <a:pt x="4070" y="27120"/>
                        <a:pt x="3970" y="27887"/>
                      </a:cubicBezTo>
                      <a:cubicBezTo>
                        <a:pt x="3503" y="30689"/>
                        <a:pt x="2870" y="32991"/>
                        <a:pt x="2069" y="34458"/>
                      </a:cubicBezTo>
                      <a:cubicBezTo>
                        <a:pt x="1469" y="35659"/>
                        <a:pt x="735" y="36393"/>
                        <a:pt x="1" y="36393"/>
                      </a:cubicBezTo>
                      <a:lnTo>
                        <a:pt x="4170" y="36393"/>
                      </a:lnTo>
                      <a:cubicBezTo>
                        <a:pt x="6739" y="36393"/>
                        <a:pt x="8874" y="28221"/>
                        <a:pt x="8874" y="18180"/>
                      </a:cubicBezTo>
                      <a:cubicBezTo>
                        <a:pt x="8874" y="8140"/>
                        <a:pt x="6772" y="0"/>
                        <a:pt x="4170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733;p41">
                  <a:extLst>
                    <a:ext uri="{FF2B5EF4-FFF2-40B4-BE49-F238E27FC236}">
                      <a16:creationId xmlns:a16="http://schemas.microsoft.com/office/drawing/2014/main" id="{A351566C-63BB-CA5F-0327-65036D8022D0}"/>
                    </a:ext>
                  </a:extLst>
                </p:cNvPr>
                <p:cNvSpPr/>
                <p:nvPr/>
              </p:nvSpPr>
              <p:spPr>
                <a:xfrm>
                  <a:off x="3357200" y="3488650"/>
                  <a:ext cx="2061500" cy="91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60" h="36527" extrusionOk="0">
                      <a:moveTo>
                        <a:pt x="1" y="1"/>
                      </a:moveTo>
                      <a:lnTo>
                        <a:pt x="77756" y="1"/>
                      </a:lnTo>
                      <a:lnTo>
                        <a:pt x="77756" y="167"/>
                      </a:lnTo>
                      <a:cubicBezTo>
                        <a:pt x="80358" y="167"/>
                        <a:pt x="82460" y="8307"/>
                        <a:pt x="82460" y="18347"/>
                      </a:cubicBezTo>
                      <a:cubicBezTo>
                        <a:pt x="82460" y="28388"/>
                        <a:pt x="80358" y="36527"/>
                        <a:pt x="77756" y="36527"/>
                      </a:cubicBezTo>
                      <a:cubicBezTo>
                        <a:pt x="77556" y="36527"/>
                        <a:pt x="77356" y="36493"/>
                        <a:pt x="77123" y="36360"/>
                      </a:cubicBezTo>
                      <a:lnTo>
                        <a:pt x="1" y="36360"/>
                      </a:lnTo>
                      <a:close/>
                    </a:path>
                  </a:pathLst>
                </a:custGeom>
                <a:solidFill>
                  <a:srgbClr val="EC1F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734;p41">
                  <a:extLst>
                    <a:ext uri="{FF2B5EF4-FFF2-40B4-BE49-F238E27FC236}">
                      <a16:creationId xmlns:a16="http://schemas.microsoft.com/office/drawing/2014/main" id="{45AC4F30-079E-32A0-93D5-666AA89BFAE6}"/>
                    </a:ext>
                  </a:extLst>
                </p:cNvPr>
                <p:cNvSpPr/>
                <p:nvPr/>
              </p:nvSpPr>
              <p:spPr>
                <a:xfrm>
                  <a:off x="5271075" y="3487825"/>
                  <a:ext cx="147625" cy="914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05" h="36560" extrusionOk="0">
                      <a:moveTo>
                        <a:pt x="634" y="167"/>
                      </a:moveTo>
                      <a:lnTo>
                        <a:pt x="634" y="0"/>
                      </a:lnTo>
                      <a:lnTo>
                        <a:pt x="1201" y="0"/>
                      </a:lnTo>
                      <a:lnTo>
                        <a:pt x="1201" y="167"/>
                      </a:lnTo>
                      <a:cubicBezTo>
                        <a:pt x="3803" y="167"/>
                        <a:pt x="5905" y="8306"/>
                        <a:pt x="5905" y="18347"/>
                      </a:cubicBezTo>
                      <a:cubicBezTo>
                        <a:pt x="5905" y="28387"/>
                        <a:pt x="3803" y="36526"/>
                        <a:pt x="1201" y="36526"/>
                      </a:cubicBezTo>
                      <a:cubicBezTo>
                        <a:pt x="1135" y="36526"/>
                        <a:pt x="1001" y="36526"/>
                        <a:pt x="901" y="36493"/>
                      </a:cubicBezTo>
                      <a:cubicBezTo>
                        <a:pt x="3370" y="35893"/>
                        <a:pt x="5338" y="28020"/>
                        <a:pt x="5338" y="18347"/>
                      </a:cubicBezTo>
                      <a:cubicBezTo>
                        <a:pt x="5338" y="8340"/>
                        <a:pt x="3203" y="167"/>
                        <a:pt x="634" y="167"/>
                      </a:cubicBezTo>
                      <a:close/>
                      <a:moveTo>
                        <a:pt x="1" y="36393"/>
                      </a:moveTo>
                      <a:cubicBezTo>
                        <a:pt x="201" y="36493"/>
                        <a:pt x="401" y="36560"/>
                        <a:pt x="634" y="36560"/>
                      </a:cubicBezTo>
                      <a:cubicBezTo>
                        <a:pt x="701" y="36560"/>
                        <a:pt x="834" y="36560"/>
                        <a:pt x="935" y="36526"/>
                      </a:cubicBezTo>
                      <a:cubicBezTo>
                        <a:pt x="801" y="36493"/>
                        <a:pt x="701" y="36460"/>
                        <a:pt x="601" y="36393"/>
                      </a:cubicBezTo>
                      <a:lnTo>
                        <a:pt x="1" y="3639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1735;p41">
                  <a:extLst>
                    <a:ext uri="{FF2B5EF4-FFF2-40B4-BE49-F238E27FC236}">
                      <a16:creationId xmlns:a16="http://schemas.microsoft.com/office/drawing/2014/main" id="{08093AAF-256F-D7BD-0537-2DC4AF2B9F19}"/>
                    </a:ext>
                  </a:extLst>
                </p:cNvPr>
                <p:cNvSpPr/>
                <p:nvPr/>
              </p:nvSpPr>
              <p:spPr>
                <a:xfrm>
                  <a:off x="3357200" y="3488650"/>
                  <a:ext cx="2360050" cy="90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02" h="36327" extrusionOk="0">
                      <a:moveTo>
                        <a:pt x="1" y="36327"/>
                      </a:moveTo>
                      <a:lnTo>
                        <a:pt x="86896" y="36327"/>
                      </a:lnTo>
                      <a:cubicBezTo>
                        <a:pt x="91066" y="36327"/>
                        <a:pt x="94402" y="32958"/>
                        <a:pt x="94402" y="28821"/>
                      </a:cubicBezTo>
                      <a:lnTo>
                        <a:pt x="94402" y="7506"/>
                      </a:lnTo>
                      <a:cubicBezTo>
                        <a:pt x="94402" y="3336"/>
                        <a:pt x="91033" y="1"/>
                        <a:pt x="86896" y="1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6"/>
                    </a:gs>
                    <a:gs pos="50000">
                      <a:schemeClr val="lt2"/>
                    </a:gs>
                    <a:gs pos="100000">
                      <a:schemeClr val="accent6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736;p41">
                  <a:extLst>
                    <a:ext uri="{FF2B5EF4-FFF2-40B4-BE49-F238E27FC236}">
                      <a16:creationId xmlns:a16="http://schemas.microsoft.com/office/drawing/2014/main" id="{0BB9D24A-F0A9-1089-F3A2-F529058305EC}"/>
                    </a:ext>
                  </a:extLst>
                </p:cNvPr>
                <p:cNvSpPr/>
                <p:nvPr/>
              </p:nvSpPr>
              <p:spPr>
                <a:xfrm>
                  <a:off x="3357200" y="3488650"/>
                  <a:ext cx="2360875" cy="909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435" h="36361" extrusionOk="0">
                      <a:moveTo>
                        <a:pt x="86896" y="835"/>
                      </a:moveTo>
                      <a:cubicBezTo>
                        <a:pt x="90566" y="835"/>
                        <a:pt x="93568" y="3837"/>
                        <a:pt x="93568" y="7506"/>
                      </a:cubicBezTo>
                      <a:lnTo>
                        <a:pt x="93568" y="28821"/>
                      </a:lnTo>
                      <a:cubicBezTo>
                        <a:pt x="93568" y="32491"/>
                        <a:pt x="90566" y="35493"/>
                        <a:pt x="86896" y="35493"/>
                      </a:cubicBezTo>
                      <a:lnTo>
                        <a:pt x="835" y="35493"/>
                      </a:lnTo>
                      <a:lnTo>
                        <a:pt x="835" y="801"/>
                      </a:lnTo>
                      <a:lnTo>
                        <a:pt x="86896" y="801"/>
                      </a:lnTo>
                      <a:moveTo>
                        <a:pt x="86896" y="1"/>
                      </a:moveTo>
                      <a:lnTo>
                        <a:pt x="1" y="1"/>
                      </a:lnTo>
                      <a:lnTo>
                        <a:pt x="1" y="36360"/>
                      </a:lnTo>
                      <a:lnTo>
                        <a:pt x="86896" y="36360"/>
                      </a:lnTo>
                      <a:cubicBezTo>
                        <a:pt x="91066" y="36360"/>
                        <a:pt x="94402" y="32991"/>
                        <a:pt x="94402" y="28855"/>
                      </a:cubicBezTo>
                      <a:lnTo>
                        <a:pt x="94402" y="7573"/>
                      </a:lnTo>
                      <a:cubicBezTo>
                        <a:pt x="94435" y="3370"/>
                        <a:pt x="91066" y="1"/>
                        <a:pt x="86896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1737;p41">
                  <a:extLst>
                    <a:ext uri="{FF2B5EF4-FFF2-40B4-BE49-F238E27FC236}">
                      <a16:creationId xmlns:a16="http://schemas.microsoft.com/office/drawing/2014/main" id="{95A06CA9-9657-05AA-E64C-3AC290780826}"/>
                    </a:ext>
                  </a:extLst>
                </p:cNvPr>
                <p:cNvSpPr/>
                <p:nvPr/>
              </p:nvSpPr>
              <p:spPr>
                <a:xfrm>
                  <a:off x="4606425" y="3488650"/>
                  <a:ext cx="1067475" cy="90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99" h="36327" extrusionOk="0">
                      <a:moveTo>
                        <a:pt x="1" y="11809"/>
                      </a:moveTo>
                      <a:cubicBezTo>
                        <a:pt x="1" y="20949"/>
                        <a:pt x="2770" y="29455"/>
                        <a:pt x="7506" y="36327"/>
                      </a:cubicBezTo>
                      <a:lnTo>
                        <a:pt x="38629" y="36327"/>
                      </a:lnTo>
                      <a:cubicBezTo>
                        <a:pt x="40897" y="36327"/>
                        <a:pt x="42698" y="34525"/>
                        <a:pt x="42698" y="32290"/>
                      </a:cubicBezTo>
                      <a:lnTo>
                        <a:pt x="42698" y="4037"/>
                      </a:lnTo>
                      <a:cubicBezTo>
                        <a:pt x="42698" y="1802"/>
                        <a:pt x="40897" y="1"/>
                        <a:pt x="38629" y="1"/>
                      </a:cubicBezTo>
                      <a:lnTo>
                        <a:pt x="1569" y="1"/>
                      </a:lnTo>
                      <a:cubicBezTo>
                        <a:pt x="535" y="3770"/>
                        <a:pt x="1" y="7740"/>
                        <a:pt x="1" y="11809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1738;p41">
                  <a:extLst>
                    <a:ext uri="{FF2B5EF4-FFF2-40B4-BE49-F238E27FC236}">
                      <a16:creationId xmlns:a16="http://schemas.microsoft.com/office/drawing/2014/main" id="{36605CD5-9291-8FB6-3996-9AA60A3620F9}"/>
                    </a:ext>
                  </a:extLst>
                </p:cNvPr>
                <p:cNvSpPr/>
                <p:nvPr/>
              </p:nvSpPr>
              <p:spPr>
                <a:xfrm>
                  <a:off x="5719613" y="3763025"/>
                  <a:ext cx="109275" cy="41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1" h="16613" extrusionOk="0">
                      <a:moveTo>
                        <a:pt x="535" y="0"/>
                      </a:moveTo>
                      <a:cubicBezTo>
                        <a:pt x="234" y="0"/>
                        <a:pt x="1" y="3703"/>
                        <a:pt x="1" y="8306"/>
                      </a:cubicBezTo>
                      <a:cubicBezTo>
                        <a:pt x="1" y="12876"/>
                        <a:pt x="234" y="16612"/>
                        <a:pt x="535" y="16612"/>
                      </a:cubicBezTo>
                      <a:lnTo>
                        <a:pt x="3837" y="16612"/>
                      </a:lnTo>
                      <a:cubicBezTo>
                        <a:pt x="4137" y="16612"/>
                        <a:pt x="4371" y="12876"/>
                        <a:pt x="4371" y="8306"/>
                      </a:cubicBezTo>
                      <a:cubicBezTo>
                        <a:pt x="4371" y="3703"/>
                        <a:pt x="4137" y="0"/>
                        <a:pt x="383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" name="Google Shape;1739;p41">
                  <a:extLst>
                    <a:ext uri="{FF2B5EF4-FFF2-40B4-BE49-F238E27FC236}">
                      <a16:creationId xmlns:a16="http://schemas.microsoft.com/office/drawing/2014/main" id="{BC96C5ED-5ACC-C4AB-B609-CBA36CE8A2E7}"/>
                    </a:ext>
                  </a:extLst>
                </p:cNvPr>
                <p:cNvSpPr/>
                <p:nvPr/>
              </p:nvSpPr>
              <p:spPr>
                <a:xfrm>
                  <a:off x="5533663" y="3488650"/>
                  <a:ext cx="222675" cy="90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07" h="36395" extrusionOk="0">
                      <a:moveTo>
                        <a:pt x="0" y="1"/>
                      </a:moveTo>
                      <a:cubicBezTo>
                        <a:pt x="767" y="1"/>
                        <a:pt x="1468" y="668"/>
                        <a:pt x="2102" y="1869"/>
                      </a:cubicBezTo>
                      <a:cubicBezTo>
                        <a:pt x="2836" y="3303"/>
                        <a:pt x="3469" y="5471"/>
                        <a:pt x="3936" y="8140"/>
                      </a:cubicBezTo>
                      <a:cubicBezTo>
                        <a:pt x="4103" y="9040"/>
                        <a:pt x="4170" y="10008"/>
                        <a:pt x="4170" y="10942"/>
                      </a:cubicBezTo>
                      <a:lnTo>
                        <a:pt x="4170" y="25519"/>
                      </a:lnTo>
                      <a:cubicBezTo>
                        <a:pt x="4170" y="26320"/>
                        <a:pt x="4103" y="27120"/>
                        <a:pt x="3970" y="27887"/>
                      </a:cubicBezTo>
                      <a:cubicBezTo>
                        <a:pt x="3503" y="30689"/>
                        <a:pt x="2902" y="32991"/>
                        <a:pt x="2102" y="34459"/>
                      </a:cubicBezTo>
                      <a:cubicBezTo>
                        <a:pt x="1494" y="35609"/>
                        <a:pt x="826" y="36362"/>
                        <a:pt x="96" y="36393"/>
                      </a:cubicBezTo>
                      <a:lnTo>
                        <a:pt x="4170" y="36393"/>
                      </a:lnTo>
                      <a:cubicBezTo>
                        <a:pt x="6772" y="36393"/>
                        <a:pt x="8907" y="28221"/>
                        <a:pt x="8907" y="18180"/>
                      </a:cubicBezTo>
                      <a:cubicBezTo>
                        <a:pt x="8907" y="8140"/>
                        <a:pt x="6772" y="1"/>
                        <a:pt x="4170" y="1"/>
                      </a:cubicBezTo>
                      <a:close/>
                      <a:moveTo>
                        <a:pt x="0" y="36393"/>
                      </a:moveTo>
                      <a:cubicBezTo>
                        <a:pt x="16" y="36394"/>
                        <a:pt x="32" y="36394"/>
                        <a:pt x="48" y="36394"/>
                      </a:cubicBezTo>
                      <a:cubicBezTo>
                        <a:pt x="64" y="36394"/>
                        <a:pt x="80" y="36394"/>
                        <a:pt x="96" y="3639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1740;p41">
                  <a:extLst>
                    <a:ext uri="{FF2B5EF4-FFF2-40B4-BE49-F238E27FC236}">
                      <a16:creationId xmlns:a16="http://schemas.microsoft.com/office/drawing/2014/main" id="{304A4665-2809-B332-0A10-D65719107B24}"/>
                    </a:ext>
                  </a:extLst>
                </p:cNvPr>
                <p:cNvSpPr/>
                <p:nvPr/>
              </p:nvSpPr>
              <p:spPr>
                <a:xfrm>
                  <a:off x="3187188" y="3762175"/>
                  <a:ext cx="109275" cy="414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1" h="16580" extrusionOk="0">
                      <a:moveTo>
                        <a:pt x="535" y="1"/>
                      </a:moveTo>
                      <a:cubicBezTo>
                        <a:pt x="234" y="1"/>
                        <a:pt x="1" y="3704"/>
                        <a:pt x="1" y="8307"/>
                      </a:cubicBezTo>
                      <a:cubicBezTo>
                        <a:pt x="1" y="12877"/>
                        <a:pt x="234" y="16579"/>
                        <a:pt x="535" y="16579"/>
                      </a:cubicBezTo>
                      <a:lnTo>
                        <a:pt x="3837" y="16579"/>
                      </a:lnTo>
                      <a:cubicBezTo>
                        <a:pt x="4104" y="16579"/>
                        <a:pt x="4371" y="12877"/>
                        <a:pt x="4371" y="8307"/>
                      </a:cubicBezTo>
                      <a:cubicBezTo>
                        <a:pt x="4371" y="3704"/>
                        <a:pt x="4104" y="1"/>
                        <a:pt x="3837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1741;p41">
                  <a:extLst>
                    <a:ext uri="{FF2B5EF4-FFF2-40B4-BE49-F238E27FC236}">
                      <a16:creationId xmlns:a16="http://schemas.microsoft.com/office/drawing/2014/main" id="{5B457464-1442-E35A-105E-8635AA7A1822}"/>
                    </a:ext>
                  </a:extLst>
                </p:cNvPr>
                <p:cNvSpPr/>
                <p:nvPr/>
              </p:nvSpPr>
              <p:spPr>
                <a:xfrm>
                  <a:off x="3259763" y="3488650"/>
                  <a:ext cx="221850" cy="90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74" h="36395" extrusionOk="0">
                      <a:moveTo>
                        <a:pt x="4703" y="1"/>
                      </a:moveTo>
                      <a:cubicBezTo>
                        <a:pt x="2135" y="1"/>
                        <a:pt x="0" y="8140"/>
                        <a:pt x="0" y="18180"/>
                      </a:cubicBezTo>
                      <a:cubicBezTo>
                        <a:pt x="0" y="28221"/>
                        <a:pt x="2135" y="36393"/>
                        <a:pt x="4703" y="36393"/>
                      </a:cubicBezTo>
                      <a:lnTo>
                        <a:pt x="8781" y="36393"/>
                      </a:lnTo>
                      <a:cubicBezTo>
                        <a:pt x="8081" y="36362"/>
                        <a:pt x="7412" y="35609"/>
                        <a:pt x="6805" y="34459"/>
                      </a:cubicBezTo>
                      <a:cubicBezTo>
                        <a:pt x="6004" y="32991"/>
                        <a:pt x="5371" y="30689"/>
                        <a:pt x="4937" y="27887"/>
                      </a:cubicBezTo>
                      <a:cubicBezTo>
                        <a:pt x="4803" y="27120"/>
                        <a:pt x="4703" y="26320"/>
                        <a:pt x="4703" y="25519"/>
                      </a:cubicBezTo>
                      <a:lnTo>
                        <a:pt x="4703" y="10942"/>
                      </a:lnTo>
                      <a:cubicBezTo>
                        <a:pt x="4703" y="10008"/>
                        <a:pt x="4803" y="9040"/>
                        <a:pt x="4970" y="8140"/>
                      </a:cubicBezTo>
                      <a:cubicBezTo>
                        <a:pt x="5437" y="5471"/>
                        <a:pt x="6038" y="3303"/>
                        <a:pt x="6805" y="1869"/>
                      </a:cubicBezTo>
                      <a:cubicBezTo>
                        <a:pt x="7439" y="668"/>
                        <a:pt x="8139" y="1"/>
                        <a:pt x="8873" y="1"/>
                      </a:cubicBezTo>
                      <a:close/>
                      <a:moveTo>
                        <a:pt x="8781" y="36393"/>
                      </a:moveTo>
                      <a:cubicBezTo>
                        <a:pt x="8796" y="36394"/>
                        <a:pt x="8812" y="36394"/>
                        <a:pt x="8827" y="36394"/>
                      </a:cubicBezTo>
                      <a:cubicBezTo>
                        <a:pt x="8842" y="36394"/>
                        <a:pt x="8858" y="36394"/>
                        <a:pt x="8873" y="3639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" name="Google Shape;1742;p41">
                  <a:extLst>
                    <a:ext uri="{FF2B5EF4-FFF2-40B4-BE49-F238E27FC236}">
                      <a16:creationId xmlns:a16="http://schemas.microsoft.com/office/drawing/2014/main" id="{91125363-7115-416C-B6C2-FFB9C20B9004}"/>
                    </a:ext>
                  </a:extLst>
                </p:cNvPr>
                <p:cNvSpPr/>
                <p:nvPr/>
              </p:nvSpPr>
              <p:spPr>
                <a:xfrm>
                  <a:off x="4055200" y="3707150"/>
                  <a:ext cx="964900" cy="415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596" h="16613" extrusionOk="0">
                      <a:moveTo>
                        <a:pt x="38595" y="8340"/>
                      </a:moveTo>
                      <a:lnTo>
                        <a:pt x="16779" y="16612"/>
                      </a:lnTo>
                      <a:lnTo>
                        <a:pt x="13677" y="16612"/>
                      </a:lnTo>
                      <a:lnTo>
                        <a:pt x="13677" y="9374"/>
                      </a:lnTo>
                      <a:lnTo>
                        <a:pt x="13677" y="8106"/>
                      </a:lnTo>
                      <a:lnTo>
                        <a:pt x="1" y="8106"/>
                      </a:lnTo>
                      <a:lnTo>
                        <a:pt x="21249" y="0"/>
                      </a:lnTo>
                      <a:lnTo>
                        <a:pt x="24752" y="0"/>
                      </a:lnTo>
                      <a:lnTo>
                        <a:pt x="24185" y="834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dk1"/>
                    </a:gs>
                    <a:gs pos="50000">
                      <a:schemeClr val="dk2"/>
                    </a:gs>
                    <a:gs pos="100000">
                      <a:schemeClr val="dk1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26" name="Google Shape;1748;p41">
                <a:extLst>
                  <a:ext uri="{FF2B5EF4-FFF2-40B4-BE49-F238E27FC236}">
                    <a16:creationId xmlns:a16="http://schemas.microsoft.com/office/drawing/2014/main" id="{83636AC7-2B1F-9BFF-BB7D-7A0834584A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48980" y="4276693"/>
                <a:ext cx="2343600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27" name="Google Shape;1749;p41">
                <a:extLst>
                  <a:ext uri="{FF2B5EF4-FFF2-40B4-BE49-F238E27FC236}">
                    <a16:creationId xmlns:a16="http://schemas.microsoft.com/office/drawing/2014/main" id="{0A20F817-6F81-7172-8C41-DC0EAC7DF8A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951740" y="1899793"/>
                <a:ext cx="2343600" cy="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cxn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6C07945-8FD4-AE00-E871-D235CACA4764}"/>
                </a:ext>
              </a:extLst>
            </p:cNvPr>
            <p:cNvSpPr txBox="1"/>
            <p:nvPr/>
          </p:nvSpPr>
          <p:spPr>
            <a:xfrm>
              <a:off x="8064929" y="2663671"/>
              <a:ext cx="3641489" cy="2825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l-GR" sz="2800" b="1" dirty="0">
                  <a:solidFill>
                    <a:schemeClr val="tx1"/>
                  </a:solidFill>
                </a:rPr>
                <a:t>Δευτερογενείς μπαταρίες (Επαναφορτιζόμενες):</a:t>
              </a:r>
              <a:endParaRPr lang="el-GR" sz="2800" dirty="0">
                <a:solidFill>
                  <a:schemeClr val="tx1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l-GR" sz="2800" dirty="0">
                  <a:solidFill>
                    <a:schemeClr val="tx1"/>
                  </a:solidFill>
                </a:rPr>
                <a:t>Μπορούν να </a:t>
              </a:r>
              <a:r>
                <a:rPr lang="el-GR" sz="2800" b="1" dirty="0">
                  <a:solidFill>
                    <a:schemeClr val="tx1"/>
                  </a:solidFill>
                </a:rPr>
                <a:t>φορτιστούν </a:t>
              </a:r>
              <a:r>
                <a:rPr lang="el-GR" sz="2800" dirty="0">
                  <a:solidFill>
                    <a:schemeClr val="tx1"/>
                  </a:solidFill>
                </a:rPr>
                <a:t>πολλές φορές.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el-GR" sz="2800" dirty="0">
                  <a:solidFill>
                    <a:schemeClr val="tx1"/>
                  </a:solidFill>
                </a:rPr>
                <a:t>Μετά από κύκλους φόρτισης/αποφόρτισης αρχίζουν να φθείρονται.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3523B11-C6A2-2CE1-CE88-6999C18CBEB0}"/>
                </a:ext>
              </a:extLst>
            </p:cNvPr>
            <p:cNvSpPr txBox="1"/>
            <p:nvPr/>
          </p:nvSpPr>
          <p:spPr>
            <a:xfrm>
              <a:off x="581701" y="2509963"/>
              <a:ext cx="3824931" cy="20423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l-GR" sz="2800" b="1" dirty="0">
                  <a:solidFill>
                    <a:schemeClr val="tx1"/>
                  </a:solidFill>
                </a:rPr>
                <a:t>Πρωτογενείς μπαταρίες </a:t>
              </a:r>
              <a:endParaRPr lang="en-US" sz="2800" b="1" dirty="0">
                <a:solidFill>
                  <a:schemeClr val="tx1"/>
                </a:solidFill>
              </a:endParaRPr>
            </a:p>
            <a:p>
              <a:pPr>
                <a:buNone/>
              </a:pPr>
              <a:r>
                <a:rPr lang="el-GR" sz="2800" b="1" dirty="0">
                  <a:solidFill>
                    <a:schemeClr val="tx1"/>
                  </a:solidFill>
                </a:rPr>
                <a:t>(Μη επαναφορτιζόμενες):</a:t>
              </a:r>
              <a:endParaRPr lang="el-GR" sz="2800" dirty="0">
                <a:solidFill>
                  <a:schemeClr val="tx1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l-GR" sz="2800" dirty="0">
                  <a:solidFill>
                    <a:schemeClr val="tx1"/>
                  </a:solidFill>
                </a:rPr>
                <a:t>Χρησιμοποιούνται </a:t>
              </a:r>
              <a:r>
                <a:rPr lang="el-GR" sz="2800" b="1" dirty="0">
                  <a:solidFill>
                    <a:schemeClr val="tx1"/>
                  </a:solidFill>
                </a:rPr>
                <a:t>μία φορά</a:t>
              </a:r>
              <a:r>
                <a:rPr lang="el-GR" sz="2800" dirty="0">
                  <a:solidFill>
                    <a:schemeClr val="tx1"/>
                  </a:solidFill>
                </a:rPr>
                <a:t> και μετά απορρίπτονται.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CBAEA91-E9CA-19D3-4F72-BD1B4DC69D54}"/>
                </a:ext>
              </a:extLst>
            </p:cNvPr>
            <p:cNvSpPr txBox="1"/>
            <p:nvPr/>
          </p:nvSpPr>
          <p:spPr>
            <a:xfrm>
              <a:off x="5176467" y="2936074"/>
              <a:ext cx="1785142" cy="12030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0" b="1" dirty="0">
                  <a:latin typeface="Lora" pitchFamily="2" charset="0"/>
                  <a:ea typeface="Fira Sans Extra Condensed"/>
                  <a:cs typeface="Fira Sans Extra Condensed"/>
                  <a:sym typeface="Fira Sans Extra Condensed"/>
                </a:rPr>
                <a:t>VS</a:t>
              </a:r>
            </a:p>
          </p:txBody>
        </p:sp>
      </p:grpSp>
      <p:pic>
        <p:nvPicPr>
          <p:cNvPr id="28" name="Εικόνα 27">
            <a:extLst>
              <a:ext uri="{FF2B5EF4-FFF2-40B4-BE49-F238E27FC236}">
                <a16:creationId xmlns:a16="http://schemas.microsoft.com/office/drawing/2014/main" id="{A5EE8572-AA9B-6A31-5852-FE058E14A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499" y="2221274"/>
            <a:ext cx="873318" cy="87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16528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EA021A-2EFD-84C0-6EEA-93DFBFEF31A4}"/>
              </a:ext>
            </a:extLst>
          </p:cNvPr>
          <p:cNvSpPr txBox="1"/>
          <p:nvPr/>
        </p:nvSpPr>
        <p:spPr>
          <a:xfrm>
            <a:off x="1" y="31986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400" b="1" dirty="0"/>
              <a:t>Τι είναι η μπαταρία; 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C566418-2059-61FD-28A8-B697BC8A8E9B}"/>
              </a:ext>
            </a:extLst>
          </p:cNvPr>
          <p:cNvGrpSpPr/>
          <p:nvPr/>
        </p:nvGrpSpPr>
        <p:grpSpPr>
          <a:xfrm>
            <a:off x="817576" y="1947431"/>
            <a:ext cx="10338104" cy="4467868"/>
            <a:chOff x="817575" y="1729717"/>
            <a:chExt cx="10338104" cy="4467868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8D44793-CB23-0CE8-7C6F-54DE829BFFAB}"/>
                </a:ext>
              </a:extLst>
            </p:cNvPr>
            <p:cNvGrpSpPr/>
            <p:nvPr/>
          </p:nvGrpSpPr>
          <p:grpSpPr>
            <a:xfrm>
              <a:off x="6661055" y="1729717"/>
              <a:ext cx="4494624" cy="4467868"/>
              <a:chOff x="6661055" y="1729717"/>
              <a:chExt cx="4494624" cy="4467868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84A04039-D711-0443-7082-BCE876EA991E}"/>
                  </a:ext>
                </a:extLst>
              </p:cNvPr>
              <p:cNvGrpSpPr/>
              <p:nvPr/>
            </p:nvGrpSpPr>
            <p:grpSpPr>
              <a:xfrm>
                <a:off x="6762746" y="1729717"/>
                <a:ext cx="4138142" cy="1613081"/>
                <a:chOff x="6762746" y="1729717"/>
                <a:chExt cx="4138142" cy="1613081"/>
              </a:xfrm>
            </p:grpSpPr>
            <p:sp>
              <p:nvSpPr>
                <p:cNvPr id="10" name="Freeform: Shape 9">
                  <a:extLst>
                    <a:ext uri="{FF2B5EF4-FFF2-40B4-BE49-F238E27FC236}">
                      <a16:creationId xmlns:a16="http://schemas.microsoft.com/office/drawing/2014/main" id="{1FEAB677-408C-6904-2872-BAC52C02F877}"/>
                    </a:ext>
                  </a:extLst>
                </p:cNvPr>
                <p:cNvSpPr/>
                <p:nvPr/>
              </p:nvSpPr>
              <p:spPr>
                <a:xfrm>
                  <a:off x="6762747" y="1729717"/>
                  <a:ext cx="4138141" cy="1613081"/>
                </a:xfrm>
                <a:custGeom>
                  <a:avLst/>
                  <a:gdLst>
                    <a:gd name="connsiteX0" fmla="*/ 3873738 w 4138141"/>
                    <a:gd name="connsiteY0" fmla="*/ 390283 h 1613081"/>
                    <a:gd name="connsiteX1" fmla="*/ 4029267 w 4138141"/>
                    <a:gd name="connsiteY1" fmla="*/ 390283 h 1613081"/>
                    <a:gd name="connsiteX2" fmla="*/ 4138141 w 4138141"/>
                    <a:gd name="connsiteY2" fmla="*/ 499157 h 1613081"/>
                    <a:gd name="connsiteX3" fmla="*/ 4138141 w 4138141"/>
                    <a:gd name="connsiteY3" fmla="*/ 1113924 h 1613081"/>
                    <a:gd name="connsiteX4" fmla="*/ 4029267 w 4138141"/>
                    <a:gd name="connsiteY4" fmla="*/ 1222798 h 1613081"/>
                    <a:gd name="connsiteX5" fmla="*/ 3873738 w 4138141"/>
                    <a:gd name="connsiteY5" fmla="*/ 1222798 h 1613081"/>
                    <a:gd name="connsiteX6" fmla="*/ 3852590 w 4138141"/>
                    <a:gd name="connsiteY6" fmla="*/ 1218529 h 1613081"/>
                    <a:gd name="connsiteX7" fmla="*/ 3852590 w 4138141"/>
                    <a:gd name="connsiteY7" fmla="*/ 394552 h 1613081"/>
                    <a:gd name="connsiteX8" fmla="*/ 268852 w 4138141"/>
                    <a:gd name="connsiteY8" fmla="*/ 0 h 1613081"/>
                    <a:gd name="connsiteX9" fmla="*/ 3495717 w 4138141"/>
                    <a:gd name="connsiteY9" fmla="*/ 0 h 1613081"/>
                    <a:gd name="connsiteX10" fmla="*/ 3764569 w 4138141"/>
                    <a:gd name="connsiteY10" fmla="*/ 268852 h 1613081"/>
                    <a:gd name="connsiteX11" fmla="*/ 3764569 w 4138141"/>
                    <a:gd name="connsiteY11" fmla="*/ 1344229 h 1613081"/>
                    <a:gd name="connsiteX12" fmla="*/ 3495717 w 4138141"/>
                    <a:gd name="connsiteY12" fmla="*/ 1613081 h 1613081"/>
                    <a:gd name="connsiteX13" fmla="*/ 268852 w 4138141"/>
                    <a:gd name="connsiteY13" fmla="*/ 1613081 h 1613081"/>
                    <a:gd name="connsiteX14" fmla="*/ 0 w 4138141"/>
                    <a:gd name="connsiteY14" fmla="*/ 1344229 h 1613081"/>
                    <a:gd name="connsiteX15" fmla="*/ 0 w 4138141"/>
                    <a:gd name="connsiteY15" fmla="*/ 268852 h 1613081"/>
                    <a:gd name="connsiteX16" fmla="*/ 268852 w 4138141"/>
                    <a:gd name="connsiteY16" fmla="*/ 0 h 16130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4138141" h="1613081">
                      <a:moveTo>
                        <a:pt x="3873738" y="390283"/>
                      </a:moveTo>
                      <a:lnTo>
                        <a:pt x="4029267" y="390283"/>
                      </a:lnTo>
                      <a:cubicBezTo>
                        <a:pt x="4089396" y="390283"/>
                        <a:pt x="4138141" y="439028"/>
                        <a:pt x="4138141" y="499157"/>
                      </a:cubicBezTo>
                      <a:lnTo>
                        <a:pt x="4138141" y="1113924"/>
                      </a:lnTo>
                      <a:cubicBezTo>
                        <a:pt x="4138141" y="1174053"/>
                        <a:pt x="4089396" y="1222798"/>
                        <a:pt x="4029267" y="1222798"/>
                      </a:cubicBezTo>
                      <a:lnTo>
                        <a:pt x="3873738" y="1222798"/>
                      </a:lnTo>
                      <a:lnTo>
                        <a:pt x="3852590" y="1218529"/>
                      </a:lnTo>
                      <a:lnTo>
                        <a:pt x="3852590" y="394552"/>
                      </a:lnTo>
                      <a:close/>
                      <a:moveTo>
                        <a:pt x="268852" y="0"/>
                      </a:moveTo>
                      <a:lnTo>
                        <a:pt x="3495717" y="0"/>
                      </a:lnTo>
                      <a:cubicBezTo>
                        <a:pt x="3644200" y="0"/>
                        <a:pt x="3764569" y="120369"/>
                        <a:pt x="3764569" y="268852"/>
                      </a:cubicBezTo>
                      <a:lnTo>
                        <a:pt x="3764569" y="1344229"/>
                      </a:lnTo>
                      <a:cubicBezTo>
                        <a:pt x="3764569" y="1492712"/>
                        <a:pt x="3644200" y="1613081"/>
                        <a:pt x="3495717" y="1613081"/>
                      </a:cubicBezTo>
                      <a:lnTo>
                        <a:pt x="268852" y="1613081"/>
                      </a:lnTo>
                      <a:cubicBezTo>
                        <a:pt x="120369" y="1613081"/>
                        <a:pt x="0" y="1492712"/>
                        <a:pt x="0" y="1344229"/>
                      </a:cubicBezTo>
                      <a:lnTo>
                        <a:pt x="0" y="268852"/>
                      </a:lnTo>
                      <a:cubicBezTo>
                        <a:pt x="0" y="120369"/>
                        <a:pt x="120369" y="0"/>
                        <a:pt x="268852" y="0"/>
                      </a:cubicBez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D34E75DE-B5E9-0F37-0EA0-28DA1CCC0EFB}"/>
                    </a:ext>
                  </a:extLst>
                </p:cNvPr>
                <p:cNvSpPr/>
                <p:nvPr/>
              </p:nvSpPr>
              <p:spPr>
                <a:xfrm>
                  <a:off x="7740000" y="2040300"/>
                  <a:ext cx="490156" cy="983672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101D3D9B-74CE-4B42-E94F-DCDB74687385}"/>
                    </a:ext>
                  </a:extLst>
                </p:cNvPr>
                <p:cNvSpPr/>
                <p:nvPr/>
              </p:nvSpPr>
              <p:spPr>
                <a:xfrm>
                  <a:off x="9061637" y="2040300"/>
                  <a:ext cx="490156" cy="983672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ADFEF4F1-E9A2-005A-C1BD-44CD203D5080}"/>
                    </a:ext>
                  </a:extLst>
                </p:cNvPr>
                <p:cNvSpPr/>
                <p:nvPr/>
              </p:nvSpPr>
              <p:spPr>
                <a:xfrm>
                  <a:off x="8400819" y="2040300"/>
                  <a:ext cx="490156" cy="983672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Freeform: Shape 13">
                  <a:extLst>
                    <a:ext uri="{FF2B5EF4-FFF2-40B4-BE49-F238E27FC236}">
                      <a16:creationId xmlns:a16="http://schemas.microsoft.com/office/drawing/2014/main" id="{E2373756-66D4-4E23-8D01-EDA64D2E5297}"/>
                    </a:ext>
                  </a:extLst>
                </p:cNvPr>
                <p:cNvSpPr/>
                <p:nvPr/>
              </p:nvSpPr>
              <p:spPr>
                <a:xfrm>
                  <a:off x="7079182" y="2040300"/>
                  <a:ext cx="490156" cy="983672"/>
                </a:xfrm>
                <a:custGeom>
                  <a:avLst/>
                  <a:gdLst>
                    <a:gd name="connsiteX0" fmla="*/ 62935 w 377605"/>
                    <a:gd name="connsiteY0" fmla="*/ 0 h 757798"/>
                    <a:gd name="connsiteX1" fmla="*/ 199705 w 377605"/>
                    <a:gd name="connsiteY1" fmla="*/ 0 h 757798"/>
                    <a:gd name="connsiteX2" fmla="*/ 314670 w 377605"/>
                    <a:gd name="connsiteY2" fmla="*/ 0 h 757798"/>
                    <a:gd name="connsiteX3" fmla="*/ 377605 w 377605"/>
                    <a:gd name="connsiteY3" fmla="*/ 0 h 757798"/>
                    <a:gd name="connsiteX4" fmla="*/ 377605 w 377605"/>
                    <a:gd name="connsiteY4" fmla="*/ 62935 h 757798"/>
                    <a:gd name="connsiteX5" fmla="*/ 377605 w 377605"/>
                    <a:gd name="connsiteY5" fmla="*/ 694863 h 757798"/>
                    <a:gd name="connsiteX6" fmla="*/ 377605 w 377605"/>
                    <a:gd name="connsiteY6" fmla="*/ 757798 h 757798"/>
                    <a:gd name="connsiteX7" fmla="*/ 314670 w 377605"/>
                    <a:gd name="connsiteY7" fmla="*/ 757798 h 757798"/>
                    <a:gd name="connsiteX8" fmla="*/ 199705 w 377605"/>
                    <a:gd name="connsiteY8" fmla="*/ 757798 h 757798"/>
                    <a:gd name="connsiteX9" fmla="*/ 62935 w 377605"/>
                    <a:gd name="connsiteY9" fmla="*/ 757798 h 757798"/>
                    <a:gd name="connsiteX10" fmla="*/ 0 w 377605"/>
                    <a:gd name="connsiteY10" fmla="*/ 694863 h 757798"/>
                    <a:gd name="connsiteX11" fmla="*/ 0 w 377605"/>
                    <a:gd name="connsiteY11" fmla="*/ 62935 h 757798"/>
                    <a:gd name="connsiteX12" fmla="*/ 62935 w 377605"/>
                    <a:gd name="connsiteY12" fmla="*/ 0 h 7577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77605" h="757798">
                      <a:moveTo>
                        <a:pt x="62935" y="0"/>
                      </a:moveTo>
                      <a:lnTo>
                        <a:pt x="199705" y="0"/>
                      </a:lnTo>
                      <a:lnTo>
                        <a:pt x="314670" y="0"/>
                      </a:lnTo>
                      <a:lnTo>
                        <a:pt x="377605" y="0"/>
                      </a:lnTo>
                      <a:lnTo>
                        <a:pt x="377605" y="62935"/>
                      </a:lnTo>
                      <a:lnTo>
                        <a:pt x="377605" y="694863"/>
                      </a:lnTo>
                      <a:lnTo>
                        <a:pt x="377605" y="757798"/>
                      </a:lnTo>
                      <a:lnTo>
                        <a:pt x="314670" y="757798"/>
                      </a:lnTo>
                      <a:lnTo>
                        <a:pt x="199705" y="757798"/>
                      </a:lnTo>
                      <a:lnTo>
                        <a:pt x="62935" y="757798"/>
                      </a:lnTo>
                      <a:cubicBezTo>
                        <a:pt x="28177" y="757798"/>
                        <a:pt x="0" y="729621"/>
                        <a:pt x="0" y="694863"/>
                      </a:cubicBezTo>
                      <a:lnTo>
                        <a:pt x="0" y="62935"/>
                      </a:lnTo>
                      <a:cubicBezTo>
                        <a:pt x="0" y="28177"/>
                        <a:pt x="28177" y="0"/>
                        <a:pt x="6293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D48F0BBC-D3B4-1AD6-CEBC-A1F9758F1995}"/>
                    </a:ext>
                  </a:extLst>
                </p:cNvPr>
                <p:cNvSpPr/>
                <p:nvPr/>
              </p:nvSpPr>
              <p:spPr>
                <a:xfrm rot="10800000">
                  <a:off x="9722455" y="2040300"/>
                  <a:ext cx="490156" cy="983672"/>
                </a:xfrm>
                <a:custGeom>
                  <a:avLst/>
                  <a:gdLst>
                    <a:gd name="connsiteX0" fmla="*/ 62935 w 377605"/>
                    <a:gd name="connsiteY0" fmla="*/ 0 h 757798"/>
                    <a:gd name="connsiteX1" fmla="*/ 199705 w 377605"/>
                    <a:gd name="connsiteY1" fmla="*/ 0 h 757798"/>
                    <a:gd name="connsiteX2" fmla="*/ 314670 w 377605"/>
                    <a:gd name="connsiteY2" fmla="*/ 0 h 757798"/>
                    <a:gd name="connsiteX3" fmla="*/ 377605 w 377605"/>
                    <a:gd name="connsiteY3" fmla="*/ 0 h 757798"/>
                    <a:gd name="connsiteX4" fmla="*/ 377605 w 377605"/>
                    <a:gd name="connsiteY4" fmla="*/ 62935 h 757798"/>
                    <a:gd name="connsiteX5" fmla="*/ 377605 w 377605"/>
                    <a:gd name="connsiteY5" fmla="*/ 694863 h 757798"/>
                    <a:gd name="connsiteX6" fmla="*/ 377605 w 377605"/>
                    <a:gd name="connsiteY6" fmla="*/ 757798 h 757798"/>
                    <a:gd name="connsiteX7" fmla="*/ 314670 w 377605"/>
                    <a:gd name="connsiteY7" fmla="*/ 757798 h 757798"/>
                    <a:gd name="connsiteX8" fmla="*/ 199705 w 377605"/>
                    <a:gd name="connsiteY8" fmla="*/ 757798 h 757798"/>
                    <a:gd name="connsiteX9" fmla="*/ 62935 w 377605"/>
                    <a:gd name="connsiteY9" fmla="*/ 757798 h 757798"/>
                    <a:gd name="connsiteX10" fmla="*/ 0 w 377605"/>
                    <a:gd name="connsiteY10" fmla="*/ 694863 h 757798"/>
                    <a:gd name="connsiteX11" fmla="*/ 0 w 377605"/>
                    <a:gd name="connsiteY11" fmla="*/ 62935 h 757798"/>
                    <a:gd name="connsiteX12" fmla="*/ 62935 w 377605"/>
                    <a:gd name="connsiteY12" fmla="*/ 0 h 7577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77605" h="757798">
                      <a:moveTo>
                        <a:pt x="62935" y="0"/>
                      </a:moveTo>
                      <a:lnTo>
                        <a:pt x="199705" y="0"/>
                      </a:lnTo>
                      <a:lnTo>
                        <a:pt x="314670" y="0"/>
                      </a:lnTo>
                      <a:lnTo>
                        <a:pt x="377605" y="0"/>
                      </a:lnTo>
                      <a:lnTo>
                        <a:pt x="377605" y="62935"/>
                      </a:lnTo>
                      <a:lnTo>
                        <a:pt x="377605" y="694863"/>
                      </a:lnTo>
                      <a:lnTo>
                        <a:pt x="377605" y="757798"/>
                      </a:lnTo>
                      <a:lnTo>
                        <a:pt x="314670" y="757798"/>
                      </a:lnTo>
                      <a:lnTo>
                        <a:pt x="199705" y="757798"/>
                      </a:lnTo>
                      <a:lnTo>
                        <a:pt x="62935" y="757798"/>
                      </a:lnTo>
                      <a:cubicBezTo>
                        <a:pt x="28177" y="757798"/>
                        <a:pt x="0" y="729621"/>
                        <a:pt x="0" y="694863"/>
                      </a:cubicBezTo>
                      <a:lnTo>
                        <a:pt x="0" y="62935"/>
                      </a:lnTo>
                      <a:cubicBezTo>
                        <a:pt x="0" y="28177"/>
                        <a:pt x="28177" y="0"/>
                        <a:pt x="62935" y="0"/>
                      </a:cubicBezTo>
                      <a:close/>
                    </a:path>
                  </a:pathLst>
                </a:custGeom>
                <a:solidFill>
                  <a:schemeClr val="bg1">
                    <a:alpha val="22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03A4FEF6-FA17-028B-81E4-E183DCDD89AB}"/>
                    </a:ext>
                  </a:extLst>
                </p:cNvPr>
                <p:cNvSpPr/>
                <p:nvPr/>
              </p:nvSpPr>
              <p:spPr>
                <a:xfrm>
                  <a:off x="6762746" y="2536257"/>
                  <a:ext cx="4138142" cy="806541"/>
                </a:xfrm>
                <a:custGeom>
                  <a:avLst/>
                  <a:gdLst>
                    <a:gd name="connsiteX0" fmla="*/ 3852591 w 4138142"/>
                    <a:gd name="connsiteY0" fmla="*/ 0 h 806541"/>
                    <a:gd name="connsiteX1" fmla="*/ 4138142 w 4138142"/>
                    <a:gd name="connsiteY1" fmla="*/ 0 h 806541"/>
                    <a:gd name="connsiteX2" fmla="*/ 4138142 w 4138142"/>
                    <a:gd name="connsiteY2" fmla="*/ 307384 h 806541"/>
                    <a:gd name="connsiteX3" fmla="*/ 4029268 w 4138142"/>
                    <a:gd name="connsiteY3" fmla="*/ 416258 h 806541"/>
                    <a:gd name="connsiteX4" fmla="*/ 3873739 w 4138142"/>
                    <a:gd name="connsiteY4" fmla="*/ 416258 h 806541"/>
                    <a:gd name="connsiteX5" fmla="*/ 3852591 w 4138142"/>
                    <a:gd name="connsiteY5" fmla="*/ 411989 h 806541"/>
                    <a:gd name="connsiteX6" fmla="*/ 0 w 4138142"/>
                    <a:gd name="connsiteY6" fmla="*/ 0 h 806541"/>
                    <a:gd name="connsiteX7" fmla="*/ 3764569 w 4138142"/>
                    <a:gd name="connsiteY7" fmla="*/ 0 h 806541"/>
                    <a:gd name="connsiteX8" fmla="*/ 3764569 w 4138142"/>
                    <a:gd name="connsiteY8" fmla="*/ 537690 h 806541"/>
                    <a:gd name="connsiteX9" fmla="*/ 3549900 w 4138142"/>
                    <a:gd name="connsiteY9" fmla="*/ 801080 h 806541"/>
                    <a:gd name="connsiteX10" fmla="*/ 3495727 w 4138142"/>
                    <a:gd name="connsiteY10" fmla="*/ 806541 h 806541"/>
                    <a:gd name="connsiteX11" fmla="*/ 268842 w 4138142"/>
                    <a:gd name="connsiteY11" fmla="*/ 806541 h 806541"/>
                    <a:gd name="connsiteX12" fmla="*/ 214669 w 4138142"/>
                    <a:gd name="connsiteY12" fmla="*/ 801080 h 806541"/>
                    <a:gd name="connsiteX13" fmla="*/ 0 w 4138142"/>
                    <a:gd name="connsiteY13" fmla="*/ 537690 h 806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138142" h="806541">
                      <a:moveTo>
                        <a:pt x="3852591" y="0"/>
                      </a:moveTo>
                      <a:lnTo>
                        <a:pt x="4138142" y="0"/>
                      </a:lnTo>
                      <a:lnTo>
                        <a:pt x="4138142" y="307384"/>
                      </a:lnTo>
                      <a:cubicBezTo>
                        <a:pt x="4138142" y="367513"/>
                        <a:pt x="4089397" y="416258"/>
                        <a:pt x="4029268" y="416258"/>
                      </a:cubicBezTo>
                      <a:lnTo>
                        <a:pt x="3873739" y="416258"/>
                      </a:lnTo>
                      <a:lnTo>
                        <a:pt x="3852591" y="411989"/>
                      </a:lnTo>
                      <a:close/>
                      <a:moveTo>
                        <a:pt x="0" y="0"/>
                      </a:moveTo>
                      <a:lnTo>
                        <a:pt x="3764569" y="0"/>
                      </a:lnTo>
                      <a:lnTo>
                        <a:pt x="3764569" y="537690"/>
                      </a:lnTo>
                      <a:cubicBezTo>
                        <a:pt x="3764569" y="667613"/>
                        <a:pt x="3672412" y="776011"/>
                        <a:pt x="3549900" y="801080"/>
                      </a:cubicBezTo>
                      <a:lnTo>
                        <a:pt x="3495727" y="806541"/>
                      </a:lnTo>
                      <a:lnTo>
                        <a:pt x="268842" y="806541"/>
                      </a:lnTo>
                      <a:lnTo>
                        <a:pt x="214669" y="801080"/>
                      </a:lnTo>
                      <a:cubicBezTo>
                        <a:pt x="92158" y="776011"/>
                        <a:pt x="0" y="667613"/>
                        <a:pt x="0" y="537690"/>
                      </a:cubicBezTo>
                      <a:close/>
                    </a:path>
                  </a:pathLst>
                </a:custGeom>
                <a:solidFill>
                  <a:schemeClr val="tx1">
                    <a:alpha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D2DF532-9F22-E2CD-3004-558CB901F8AC}"/>
                  </a:ext>
                </a:extLst>
              </p:cNvPr>
              <p:cNvSpPr txBox="1"/>
              <p:nvPr/>
            </p:nvSpPr>
            <p:spPr>
              <a:xfrm>
                <a:off x="6661055" y="3519929"/>
                <a:ext cx="4494624" cy="26776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l-GR" sz="2800" dirty="0"/>
                  <a:t>Μπορούν να τροφοδοτήσουν διάφορες συσκευές </a:t>
                </a:r>
                <a:r>
                  <a:rPr lang="el-GR" sz="2800" b="1" dirty="0"/>
                  <a:t>χωρίς να χρειάζονται συνεχή σύνδεση σε δίκτυο ρεύματος</a:t>
                </a:r>
                <a:r>
                  <a:rPr lang="el-GR" sz="2800" dirty="0"/>
                  <a:t>.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AB63401-8E80-D28A-177B-0AABDD4AF7B0}"/>
                </a:ext>
              </a:extLst>
            </p:cNvPr>
            <p:cNvGrpSpPr/>
            <p:nvPr/>
          </p:nvGrpSpPr>
          <p:grpSpPr>
            <a:xfrm>
              <a:off x="817575" y="1729717"/>
              <a:ext cx="4713370" cy="4036981"/>
              <a:chOff x="817575" y="1729717"/>
              <a:chExt cx="4713370" cy="4036981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8A80467A-76CF-A78A-95AF-BA73E90888DC}"/>
                  </a:ext>
                </a:extLst>
              </p:cNvPr>
              <p:cNvGrpSpPr/>
              <p:nvPr/>
            </p:nvGrpSpPr>
            <p:grpSpPr>
              <a:xfrm>
                <a:off x="1291109" y="1729717"/>
                <a:ext cx="4138142" cy="1613081"/>
                <a:chOff x="1291109" y="1729717"/>
                <a:chExt cx="4138142" cy="1613081"/>
              </a:xfrm>
            </p:grpSpPr>
            <p:sp>
              <p:nvSpPr>
                <p:cNvPr id="4" name="Freeform: Shape 3">
                  <a:extLst>
                    <a:ext uri="{FF2B5EF4-FFF2-40B4-BE49-F238E27FC236}">
                      <a16:creationId xmlns:a16="http://schemas.microsoft.com/office/drawing/2014/main" id="{8C6926EB-8CA1-9973-F6B1-FCD0C3227C73}"/>
                    </a:ext>
                  </a:extLst>
                </p:cNvPr>
                <p:cNvSpPr/>
                <p:nvPr/>
              </p:nvSpPr>
              <p:spPr>
                <a:xfrm>
                  <a:off x="1291110" y="1729717"/>
                  <a:ext cx="4138141" cy="1613081"/>
                </a:xfrm>
                <a:custGeom>
                  <a:avLst/>
                  <a:gdLst>
                    <a:gd name="connsiteX0" fmla="*/ 3873738 w 4138141"/>
                    <a:gd name="connsiteY0" fmla="*/ 390283 h 1613081"/>
                    <a:gd name="connsiteX1" fmla="*/ 4029267 w 4138141"/>
                    <a:gd name="connsiteY1" fmla="*/ 390283 h 1613081"/>
                    <a:gd name="connsiteX2" fmla="*/ 4138141 w 4138141"/>
                    <a:gd name="connsiteY2" fmla="*/ 499157 h 1613081"/>
                    <a:gd name="connsiteX3" fmla="*/ 4138141 w 4138141"/>
                    <a:gd name="connsiteY3" fmla="*/ 1113924 h 1613081"/>
                    <a:gd name="connsiteX4" fmla="*/ 4029267 w 4138141"/>
                    <a:gd name="connsiteY4" fmla="*/ 1222798 h 1613081"/>
                    <a:gd name="connsiteX5" fmla="*/ 3873738 w 4138141"/>
                    <a:gd name="connsiteY5" fmla="*/ 1222798 h 1613081"/>
                    <a:gd name="connsiteX6" fmla="*/ 3852590 w 4138141"/>
                    <a:gd name="connsiteY6" fmla="*/ 1218529 h 1613081"/>
                    <a:gd name="connsiteX7" fmla="*/ 3852590 w 4138141"/>
                    <a:gd name="connsiteY7" fmla="*/ 394552 h 1613081"/>
                    <a:gd name="connsiteX8" fmla="*/ 268852 w 4138141"/>
                    <a:gd name="connsiteY8" fmla="*/ 0 h 1613081"/>
                    <a:gd name="connsiteX9" fmla="*/ 3495717 w 4138141"/>
                    <a:gd name="connsiteY9" fmla="*/ 0 h 1613081"/>
                    <a:gd name="connsiteX10" fmla="*/ 3764569 w 4138141"/>
                    <a:gd name="connsiteY10" fmla="*/ 268852 h 1613081"/>
                    <a:gd name="connsiteX11" fmla="*/ 3764569 w 4138141"/>
                    <a:gd name="connsiteY11" fmla="*/ 1344229 h 1613081"/>
                    <a:gd name="connsiteX12" fmla="*/ 3495717 w 4138141"/>
                    <a:gd name="connsiteY12" fmla="*/ 1613081 h 1613081"/>
                    <a:gd name="connsiteX13" fmla="*/ 268852 w 4138141"/>
                    <a:gd name="connsiteY13" fmla="*/ 1613081 h 1613081"/>
                    <a:gd name="connsiteX14" fmla="*/ 0 w 4138141"/>
                    <a:gd name="connsiteY14" fmla="*/ 1344229 h 1613081"/>
                    <a:gd name="connsiteX15" fmla="*/ 0 w 4138141"/>
                    <a:gd name="connsiteY15" fmla="*/ 268852 h 1613081"/>
                    <a:gd name="connsiteX16" fmla="*/ 268852 w 4138141"/>
                    <a:gd name="connsiteY16" fmla="*/ 0 h 16130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4138141" h="1613081">
                      <a:moveTo>
                        <a:pt x="3873738" y="390283"/>
                      </a:moveTo>
                      <a:lnTo>
                        <a:pt x="4029267" y="390283"/>
                      </a:lnTo>
                      <a:cubicBezTo>
                        <a:pt x="4089396" y="390283"/>
                        <a:pt x="4138141" y="439028"/>
                        <a:pt x="4138141" y="499157"/>
                      </a:cubicBezTo>
                      <a:lnTo>
                        <a:pt x="4138141" y="1113924"/>
                      </a:lnTo>
                      <a:cubicBezTo>
                        <a:pt x="4138141" y="1174053"/>
                        <a:pt x="4089396" y="1222798"/>
                        <a:pt x="4029267" y="1222798"/>
                      </a:cubicBezTo>
                      <a:lnTo>
                        <a:pt x="3873738" y="1222798"/>
                      </a:lnTo>
                      <a:lnTo>
                        <a:pt x="3852590" y="1218529"/>
                      </a:lnTo>
                      <a:lnTo>
                        <a:pt x="3852590" y="394552"/>
                      </a:lnTo>
                      <a:close/>
                      <a:moveTo>
                        <a:pt x="268852" y="0"/>
                      </a:moveTo>
                      <a:lnTo>
                        <a:pt x="3495717" y="0"/>
                      </a:lnTo>
                      <a:cubicBezTo>
                        <a:pt x="3644200" y="0"/>
                        <a:pt x="3764569" y="120369"/>
                        <a:pt x="3764569" y="268852"/>
                      </a:cubicBezTo>
                      <a:lnTo>
                        <a:pt x="3764569" y="1344229"/>
                      </a:lnTo>
                      <a:cubicBezTo>
                        <a:pt x="3764569" y="1492712"/>
                        <a:pt x="3644200" y="1613081"/>
                        <a:pt x="3495717" y="1613081"/>
                      </a:cubicBezTo>
                      <a:lnTo>
                        <a:pt x="268852" y="1613081"/>
                      </a:lnTo>
                      <a:cubicBezTo>
                        <a:pt x="120369" y="1613081"/>
                        <a:pt x="0" y="1492712"/>
                        <a:pt x="0" y="1344229"/>
                      </a:cubicBezTo>
                      <a:lnTo>
                        <a:pt x="0" y="268852"/>
                      </a:lnTo>
                      <a:cubicBezTo>
                        <a:pt x="0" y="120369"/>
                        <a:pt x="120369" y="0"/>
                        <a:pt x="268852" y="0"/>
                      </a:cubicBez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96B70B35-CB0A-DD09-EEBB-739708AD416A}"/>
                    </a:ext>
                  </a:extLst>
                </p:cNvPr>
                <p:cNvSpPr/>
                <p:nvPr/>
              </p:nvSpPr>
              <p:spPr>
                <a:xfrm>
                  <a:off x="2268363" y="2040300"/>
                  <a:ext cx="490156" cy="983672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6FC67A6D-E8FE-1F20-FB20-A33E118E2A85}"/>
                    </a:ext>
                  </a:extLst>
                </p:cNvPr>
                <p:cNvSpPr/>
                <p:nvPr/>
              </p:nvSpPr>
              <p:spPr>
                <a:xfrm>
                  <a:off x="3590000" y="2040300"/>
                  <a:ext cx="490156" cy="983672"/>
                </a:xfrm>
                <a:prstGeom prst="rect">
                  <a:avLst/>
                </a:prstGeom>
                <a:solidFill>
                  <a:schemeClr val="bg1">
                    <a:alpha val="22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E439A645-7A75-612B-2415-212973935A93}"/>
                    </a:ext>
                  </a:extLst>
                </p:cNvPr>
                <p:cNvSpPr/>
                <p:nvPr/>
              </p:nvSpPr>
              <p:spPr>
                <a:xfrm>
                  <a:off x="2929182" y="2040300"/>
                  <a:ext cx="490156" cy="983672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Freeform: Shape 7">
                  <a:extLst>
                    <a:ext uri="{FF2B5EF4-FFF2-40B4-BE49-F238E27FC236}">
                      <a16:creationId xmlns:a16="http://schemas.microsoft.com/office/drawing/2014/main" id="{92B4EA41-5C24-7383-945A-F20612C87480}"/>
                    </a:ext>
                  </a:extLst>
                </p:cNvPr>
                <p:cNvSpPr/>
                <p:nvPr/>
              </p:nvSpPr>
              <p:spPr>
                <a:xfrm>
                  <a:off x="1607545" y="2040300"/>
                  <a:ext cx="490156" cy="983672"/>
                </a:xfrm>
                <a:custGeom>
                  <a:avLst/>
                  <a:gdLst>
                    <a:gd name="connsiteX0" fmla="*/ 62935 w 377605"/>
                    <a:gd name="connsiteY0" fmla="*/ 0 h 757798"/>
                    <a:gd name="connsiteX1" fmla="*/ 199705 w 377605"/>
                    <a:gd name="connsiteY1" fmla="*/ 0 h 757798"/>
                    <a:gd name="connsiteX2" fmla="*/ 314670 w 377605"/>
                    <a:gd name="connsiteY2" fmla="*/ 0 h 757798"/>
                    <a:gd name="connsiteX3" fmla="*/ 377605 w 377605"/>
                    <a:gd name="connsiteY3" fmla="*/ 0 h 757798"/>
                    <a:gd name="connsiteX4" fmla="*/ 377605 w 377605"/>
                    <a:gd name="connsiteY4" fmla="*/ 62935 h 757798"/>
                    <a:gd name="connsiteX5" fmla="*/ 377605 w 377605"/>
                    <a:gd name="connsiteY5" fmla="*/ 694863 h 757798"/>
                    <a:gd name="connsiteX6" fmla="*/ 377605 w 377605"/>
                    <a:gd name="connsiteY6" fmla="*/ 757798 h 757798"/>
                    <a:gd name="connsiteX7" fmla="*/ 314670 w 377605"/>
                    <a:gd name="connsiteY7" fmla="*/ 757798 h 757798"/>
                    <a:gd name="connsiteX8" fmla="*/ 199705 w 377605"/>
                    <a:gd name="connsiteY8" fmla="*/ 757798 h 757798"/>
                    <a:gd name="connsiteX9" fmla="*/ 62935 w 377605"/>
                    <a:gd name="connsiteY9" fmla="*/ 757798 h 757798"/>
                    <a:gd name="connsiteX10" fmla="*/ 0 w 377605"/>
                    <a:gd name="connsiteY10" fmla="*/ 694863 h 757798"/>
                    <a:gd name="connsiteX11" fmla="*/ 0 w 377605"/>
                    <a:gd name="connsiteY11" fmla="*/ 62935 h 757798"/>
                    <a:gd name="connsiteX12" fmla="*/ 62935 w 377605"/>
                    <a:gd name="connsiteY12" fmla="*/ 0 h 7577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77605" h="757798">
                      <a:moveTo>
                        <a:pt x="62935" y="0"/>
                      </a:moveTo>
                      <a:lnTo>
                        <a:pt x="199705" y="0"/>
                      </a:lnTo>
                      <a:lnTo>
                        <a:pt x="314670" y="0"/>
                      </a:lnTo>
                      <a:lnTo>
                        <a:pt x="377605" y="0"/>
                      </a:lnTo>
                      <a:lnTo>
                        <a:pt x="377605" y="62935"/>
                      </a:lnTo>
                      <a:lnTo>
                        <a:pt x="377605" y="694863"/>
                      </a:lnTo>
                      <a:lnTo>
                        <a:pt x="377605" y="757798"/>
                      </a:lnTo>
                      <a:lnTo>
                        <a:pt x="314670" y="757798"/>
                      </a:lnTo>
                      <a:lnTo>
                        <a:pt x="199705" y="757798"/>
                      </a:lnTo>
                      <a:lnTo>
                        <a:pt x="62935" y="757798"/>
                      </a:lnTo>
                      <a:cubicBezTo>
                        <a:pt x="28177" y="757798"/>
                        <a:pt x="0" y="729621"/>
                        <a:pt x="0" y="694863"/>
                      </a:cubicBezTo>
                      <a:lnTo>
                        <a:pt x="0" y="62935"/>
                      </a:lnTo>
                      <a:cubicBezTo>
                        <a:pt x="0" y="28177"/>
                        <a:pt x="28177" y="0"/>
                        <a:pt x="6293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Freeform: Shape 8">
                  <a:extLst>
                    <a:ext uri="{FF2B5EF4-FFF2-40B4-BE49-F238E27FC236}">
                      <a16:creationId xmlns:a16="http://schemas.microsoft.com/office/drawing/2014/main" id="{C7050228-019B-1CED-1BCD-F0F71FC85291}"/>
                    </a:ext>
                  </a:extLst>
                </p:cNvPr>
                <p:cNvSpPr/>
                <p:nvPr/>
              </p:nvSpPr>
              <p:spPr>
                <a:xfrm rot="10800000">
                  <a:off x="4250818" y="2040300"/>
                  <a:ext cx="490156" cy="983672"/>
                </a:xfrm>
                <a:custGeom>
                  <a:avLst/>
                  <a:gdLst>
                    <a:gd name="connsiteX0" fmla="*/ 62935 w 377605"/>
                    <a:gd name="connsiteY0" fmla="*/ 0 h 757798"/>
                    <a:gd name="connsiteX1" fmla="*/ 199705 w 377605"/>
                    <a:gd name="connsiteY1" fmla="*/ 0 h 757798"/>
                    <a:gd name="connsiteX2" fmla="*/ 314670 w 377605"/>
                    <a:gd name="connsiteY2" fmla="*/ 0 h 757798"/>
                    <a:gd name="connsiteX3" fmla="*/ 377605 w 377605"/>
                    <a:gd name="connsiteY3" fmla="*/ 0 h 757798"/>
                    <a:gd name="connsiteX4" fmla="*/ 377605 w 377605"/>
                    <a:gd name="connsiteY4" fmla="*/ 62935 h 757798"/>
                    <a:gd name="connsiteX5" fmla="*/ 377605 w 377605"/>
                    <a:gd name="connsiteY5" fmla="*/ 694863 h 757798"/>
                    <a:gd name="connsiteX6" fmla="*/ 377605 w 377605"/>
                    <a:gd name="connsiteY6" fmla="*/ 757798 h 757798"/>
                    <a:gd name="connsiteX7" fmla="*/ 314670 w 377605"/>
                    <a:gd name="connsiteY7" fmla="*/ 757798 h 757798"/>
                    <a:gd name="connsiteX8" fmla="*/ 199705 w 377605"/>
                    <a:gd name="connsiteY8" fmla="*/ 757798 h 757798"/>
                    <a:gd name="connsiteX9" fmla="*/ 62935 w 377605"/>
                    <a:gd name="connsiteY9" fmla="*/ 757798 h 757798"/>
                    <a:gd name="connsiteX10" fmla="*/ 0 w 377605"/>
                    <a:gd name="connsiteY10" fmla="*/ 694863 h 757798"/>
                    <a:gd name="connsiteX11" fmla="*/ 0 w 377605"/>
                    <a:gd name="connsiteY11" fmla="*/ 62935 h 757798"/>
                    <a:gd name="connsiteX12" fmla="*/ 62935 w 377605"/>
                    <a:gd name="connsiteY12" fmla="*/ 0 h 7577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77605" h="757798">
                      <a:moveTo>
                        <a:pt x="62935" y="0"/>
                      </a:moveTo>
                      <a:lnTo>
                        <a:pt x="199705" y="0"/>
                      </a:lnTo>
                      <a:lnTo>
                        <a:pt x="314670" y="0"/>
                      </a:lnTo>
                      <a:lnTo>
                        <a:pt x="377605" y="0"/>
                      </a:lnTo>
                      <a:lnTo>
                        <a:pt x="377605" y="62935"/>
                      </a:lnTo>
                      <a:lnTo>
                        <a:pt x="377605" y="694863"/>
                      </a:lnTo>
                      <a:lnTo>
                        <a:pt x="377605" y="757798"/>
                      </a:lnTo>
                      <a:lnTo>
                        <a:pt x="314670" y="757798"/>
                      </a:lnTo>
                      <a:lnTo>
                        <a:pt x="199705" y="757798"/>
                      </a:lnTo>
                      <a:lnTo>
                        <a:pt x="62935" y="757798"/>
                      </a:lnTo>
                      <a:cubicBezTo>
                        <a:pt x="28177" y="757798"/>
                        <a:pt x="0" y="729621"/>
                        <a:pt x="0" y="694863"/>
                      </a:cubicBezTo>
                      <a:lnTo>
                        <a:pt x="0" y="62935"/>
                      </a:lnTo>
                      <a:cubicBezTo>
                        <a:pt x="0" y="28177"/>
                        <a:pt x="28177" y="0"/>
                        <a:pt x="62935" y="0"/>
                      </a:cubicBezTo>
                      <a:close/>
                    </a:path>
                  </a:pathLst>
                </a:custGeom>
                <a:solidFill>
                  <a:schemeClr val="bg1">
                    <a:alpha val="22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6FAF07C8-983B-FAA4-42B7-228E1AC778C3}"/>
                    </a:ext>
                  </a:extLst>
                </p:cNvPr>
                <p:cNvSpPr/>
                <p:nvPr/>
              </p:nvSpPr>
              <p:spPr>
                <a:xfrm>
                  <a:off x="1291109" y="2536257"/>
                  <a:ext cx="4138142" cy="806541"/>
                </a:xfrm>
                <a:custGeom>
                  <a:avLst/>
                  <a:gdLst>
                    <a:gd name="connsiteX0" fmla="*/ 3852591 w 4138142"/>
                    <a:gd name="connsiteY0" fmla="*/ 0 h 806541"/>
                    <a:gd name="connsiteX1" fmla="*/ 4138142 w 4138142"/>
                    <a:gd name="connsiteY1" fmla="*/ 0 h 806541"/>
                    <a:gd name="connsiteX2" fmla="*/ 4138142 w 4138142"/>
                    <a:gd name="connsiteY2" fmla="*/ 307384 h 806541"/>
                    <a:gd name="connsiteX3" fmla="*/ 4029268 w 4138142"/>
                    <a:gd name="connsiteY3" fmla="*/ 416258 h 806541"/>
                    <a:gd name="connsiteX4" fmla="*/ 3873739 w 4138142"/>
                    <a:gd name="connsiteY4" fmla="*/ 416258 h 806541"/>
                    <a:gd name="connsiteX5" fmla="*/ 3852591 w 4138142"/>
                    <a:gd name="connsiteY5" fmla="*/ 411989 h 806541"/>
                    <a:gd name="connsiteX6" fmla="*/ 0 w 4138142"/>
                    <a:gd name="connsiteY6" fmla="*/ 0 h 806541"/>
                    <a:gd name="connsiteX7" fmla="*/ 3764569 w 4138142"/>
                    <a:gd name="connsiteY7" fmla="*/ 0 h 806541"/>
                    <a:gd name="connsiteX8" fmla="*/ 3764569 w 4138142"/>
                    <a:gd name="connsiteY8" fmla="*/ 537690 h 806541"/>
                    <a:gd name="connsiteX9" fmla="*/ 3549900 w 4138142"/>
                    <a:gd name="connsiteY9" fmla="*/ 801080 h 806541"/>
                    <a:gd name="connsiteX10" fmla="*/ 3495727 w 4138142"/>
                    <a:gd name="connsiteY10" fmla="*/ 806541 h 806541"/>
                    <a:gd name="connsiteX11" fmla="*/ 268842 w 4138142"/>
                    <a:gd name="connsiteY11" fmla="*/ 806541 h 806541"/>
                    <a:gd name="connsiteX12" fmla="*/ 214669 w 4138142"/>
                    <a:gd name="connsiteY12" fmla="*/ 801080 h 806541"/>
                    <a:gd name="connsiteX13" fmla="*/ 0 w 4138142"/>
                    <a:gd name="connsiteY13" fmla="*/ 537690 h 806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4138142" h="806541">
                      <a:moveTo>
                        <a:pt x="3852591" y="0"/>
                      </a:moveTo>
                      <a:lnTo>
                        <a:pt x="4138142" y="0"/>
                      </a:lnTo>
                      <a:lnTo>
                        <a:pt x="4138142" y="307384"/>
                      </a:lnTo>
                      <a:cubicBezTo>
                        <a:pt x="4138142" y="367513"/>
                        <a:pt x="4089397" y="416258"/>
                        <a:pt x="4029268" y="416258"/>
                      </a:cubicBezTo>
                      <a:lnTo>
                        <a:pt x="3873739" y="416258"/>
                      </a:lnTo>
                      <a:lnTo>
                        <a:pt x="3852591" y="411989"/>
                      </a:lnTo>
                      <a:close/>
                      <a:moveTo>
                        <a:pt x="0" y="0"/>
                      </a:moveTo>
                      <a:lnTo>
                        <a:pt x="3764569" y="0"/>
                      </a:lnTo>
                      <a:lnTo>
                        <a:pt x="3764569" y="537690"/>
                      </a:lnTo>
                      <a:cubicBezTo>
                        <a:pt x="3764569" y="667613"/>
                        <a:pt x="3672412" y="776011"/>
                        <a:pt x="3549900" y="801080"/>
                      </a:cubicBezTo>
                      <a:lnTo>
                        <a:pt x="3495727" y="806541"/>
                      </a:lnTo>
                      <a:lnTo>
                        <a:pt x="268842" y="806541"/>
                      </a:lnTo>
                      <a:lnTo>
                        <a:pt x="214669" y="801080"/>
                      </a:lnTo>
                      <a:cubicBezTo>
                        <a:pt x="92158" y="776011"/>
                        <a:pt x="0" y="667613"/>
                        <a:pt x="0" y="537690"/>
                      </a:cubicBezTo>
                      <a:close/>
                    </a:path>
                  </a:pathLst>
                </a:custGeom>
                <a:solidFill>
                  <a:schemeClr val="tx1">
                    <a:alpha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229EE74-F1FE-0B7F-ABEB-482B5F5EEEE4}"/>
                  </a:ext>
                </a:extLst>
              </p:cNvPr>
              <p:cNvSpPr txBox="1"/>
              <p:nvPr/>
            </p:nvSpPr>
            <p:spPr>
              <a:xfrm>
                <a:off x="817575" y="3519929"/>
                <a:ext cx="4713370" cy="2246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l-GR" sz="2800" dirty="0"/>
                  <a:t>Οι μπαταρίες είναι </a:t>
                </a:r>
                <a:r>
                  <a:rPr lang="el-GR" sz="2800" b="1" dirty="0"/>
                  <a:t>συσκευές που αποθηκεύουν χημική ενέργεια</a:t>
                </a:r>
                <a:r>
                  <a:rPr lang="el-GR" sz="2800" dirty="0"/>
                  <a:t> και τη </a:t>
                </a:r>
                <a:r>
                  <a:rPr lang="el-GR" sz="2800" b="1" dirty="0"/>
                  <a:t>μετατρέπουν σε ηλεκτρική ενέργεια</a:t>
                </a:r>
                <a:r>
                  <a:rPr lang="el-GR" sz="2800" dirty="0"/>
                  <a:t>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576353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A2DD94-070E-DD56-E14B-AB604D70F6EE}"/>
              </a:ext>
            </a:extLst>
          </p:cNvPr>
          <p:cNvSpPr txBox="1"/>
          <p:nvPr/>
        </p:nvSpPr>
        <p:spPr>
          <a:xfrm>
            <a:off x="-197806" y="1923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400" b="1" dirty="0"/>
              <a:t>Πώς λειτουργούν;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C51540-9062-D51E-65CE-32D1DECE73C1}"/>
              </a:ext>
            </a:extLst>
          </p:cNvPr>
          <p:cNvGrpSpPr/>
          <p:nvPr/>
        </p:nvGrpSpPr>
        <p:grpSpPr>
          <a:xfrm>
            <a:off x="0" y="1930241"/>
            <a:ext cx="12191999" cy="4464476"/>
            <a:chOff x="3151470" y="1898953"/>
            <a:chExt cx="11421024" cy="4206502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F198C66-E512-96F4-EDDD-EAD68B83DB8D}"/>
                </a:ext>
              </a:extLst>
            </p:cNvPr>
            <p:cNvGrpSpPr/>
            <p:nvPr/>
          </p:nvGrpSpPr>
          <p:grpSpPr>
            <a:xfrm>
              <a:off x="3151470" y="3675185"/>
              <a:ext cx="5489673" cy="2430270"/>
              <a:chOff x="927017" y="3596782"/>
              <a:chExt cx="5489673" cy="2430270"/>
            </a:xfrm>
          </p:grpSpPr>
          <p:sp>
            <p:nvSpPr>
              <p:cNvPr id="16" name="직사각형 36">
                <a:extLst>
                  <a:ext uri="{FF2B5EF4-FFF2-40B4-BE49-F238E27FC236}">
                    <a16:creationId xmlns:a16="http://schemas.microsoft.com/office/drawing/2014/main" id="{67E8E036-1BBC-413B-D39A-B9189BD39018}"/>
                  </a:ext>
                </a:extLst>
              </p:cNvPr>
              <p:cNvSpPr/>
              <p:nvPr/>
            </p:nvSpPr>
            <p:spPr>
              <a:xfrm>
                <a:off x="927017" y="3596782"/>
                <a:ext cx="4368883" cy="7668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lumMod val="18000"/>
                    </a:schemeClr>
                  </a:gs>
                  <a:gs pos="26000">
                    <a:schemeClr val="accent2"/>
                  </a:gs>
                  <a:gs pos="100000">
                    <a:schemeClr val="accent2"/>
                  </a:gs>
                </a:gsLst>
                <a:lin ang="108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7" name="Down Arrow 3">
                <a:extLst>
                  <a:ext uri="{FF2B5EF4-FFF2-40B4-BE49-F238E27FC236}">
                    <a16:creationId xmlns:a16="http://schemas.microsoft.com/office/drawing/2014/main" id="{81FC50DD-8DC5-3EA0-0AE4-81F2E172B2A2}"/>
                  </a:ext>
                </a:extLst>
              </p:cNvPr>
              <p:cNvSpPr/>
              <p:nvPr/>
            </p:nvSpPr>
            <p:spPr>
              <a:xfrm rot="10800000" flipH="1" flipV="1">
                <a:off x="4904522" y="3596782"/>
                <a:ext cx="1512168" cy="2430270"/>
              </a:xfrm>
              <a:custGeom>
                <a:avLst/>
                <a:gdLst/>
                <a:ahLst/>
                <a:cxnLst/>
                <a:rect l="l" t="t" r="r" b="b"/>
                <a:pathLst>
                  <a:path w="1512168" h="2430270">
                    <a:moveTo>
                      <a:pt x="756084" y="2430270"/>
                    </a:moveTo>
                    <a:lnTo>
                      <a:pt x="0" y="1674186"/>
                    </a:lnTo>
                    <a:lnTo>
                      <a:pt x="378042" y="1674186"/>
                    </a:lnTo>
                    <a:lnTo>
                      <a:pt x="378042" y="0"/>
                    </a:lnTo>
                    <a:lnTo>
                      <a:pt x="1134126" y="756084"/>
                    </a:lnTo>
                    <a:lnTo>
                      <a:pt x="1134126" y="1674186"/>
                    </a:lnTo>
                    <a:lnTo>
                      <a:pt x="1512168" y="167418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626C05B-4C25-598D-A809-9035AA85E17C}"/>
                </a:ext>
              </a:extLst>
            </p:cNvPr>
            <p:cNvGrpSpPr/>
            <p:nvPr/>
          </p:nvGrpSpPr>
          <p:grpSpPr>
            <a:xfrm>
              <a:off x="7551355" y="1898953"/>
              <a:ext cx="7021139" cy="2430270"/>
              <a:chOff x="5775310" y="1820550"/>
              <a:chExt cx="7021139" cy="2430270"/>
            </a:xfrm>
          </p:grpSpPr>
          <p:sp>
            <p:nvSpPr>
              <p:cNvPr id="14" name="직사각형 5">
                <a:extLst>
                  <a:ext uri="{FF2B5EF4-FFF2-40B4-BE49-F238E27FC236}">
                    <a16:creationId xmlns:a16="http://schemas.microsoft.com/office/drawing/2014/main" id="{478C68BA-66B5-9233-9D14-A645792D89FC}"/>
                  </a:ext>
                </a:extLst>
              </p:cNvPr>
              <p:cNvSpPr/>
              <p:nvPr/>
            </p:nvSpPr>
            <p:spPr>
              <a:xfrm>
                <a:off x="6896098" y="3484020"/>
                <a:ext cx="5900351" cy="7668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2000"/>
                    </a:schemeClr>
                  </a:gs>
                  <a:gs pos="26000">
                    <a:schemeClr val="accent1"/>
                  </a:gs>
                  <a:gs pos="100000">
                    <a:schemeClr val="accent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15" name="Down Arrow 3">
                <a:extLst>
                  <a:ext uri="{FF2B5EF4-FFF2-40B4-BE49-F238E27FC236}">
                    <a16:creationId xmlns:a16="http://schemas.microsoft.com/office/drawing/2014/main" id="{CCC2A9F7-15A6-3571-431F-E43D646CF764}"/>
                  </a:ext>
                </a:extLst>
              </p:cNvPr>
              <p:cNvSpPr/>
              <p:nvPr/>
            </p:nvSpPr>
            <p:spPr>
              <a:xfrm rot="10800000">
                <a:off x="5775310" y="1820550"/>
                <a:ext cx="1512168" cy="2430270"/>
              </a:xfrm>
              <a:custGeom>
                <a:avLst/>
                <a:gdLst/>
                <a:ahLst/>
                <a:cxnLst/>
                <a:rect l="l" t="t" r="r" b="b"/>
                <a:pathLst>
                  <a:path w="1512168" h="2430270">
                    <a:moveTo>
                      <a:pt x="756084" y="2430270"/>
                    </a:moveTo>
                    <a:lnTo>
                      <a:pt x="0" y="1674186"/>
                    </a:lnTo>
                    <a:lnTo>
                      <a:pt x="378042" y="1674186"/>
                    </a:lnTo>
                    <a:lnTo>
                      <a:pt x="378042" y="0"/>
                    </a:lnTo>
                    <a:lnTo>
                      <a:pt x="1134126" y="756084"/>
                    </a:lnTo>
                    <a:lnTo>
                      <a:pt x="1134126" y="1674186"/>
                    </a:lnTo>
                    <a:lnTo>
                      <a:pt x="1512168" y="167418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pic>
        <p:nvPicPr>
          <p:cNvPr id="1026" name="Picture 2" descr="Battery ">
            <a:extLst>
              <a:ext uri="{FF2B5EF4-FFF2-40B4-BE49-F238E27FC236}">
                <a16:creationId xmlns:a16="http://schemas.microsoft.com/office/drawing/2014/main" id="{C2800D0E-64B1-F3F5-F514-627174A29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724" y="4848230"/>
            <a:ext cx="700809" cy="700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Battery ">
            <a:extLst>
              <a:ext uri="{FF2B5EF4-FFF2-40B4-BE49-F238E27FC236}">
                <a16:creationId xmlns:a16="http://schemas.microsoft.com/office/drawing/2014/main" id="{865FCB45-4230-CD80-C466-5A345D63B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980" y="2619322"/>
            <a:ext cx="678983" cy="67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CA2E5E-76C1-1018-3B93-8D554AAE722B}"/>
              </a:ext>
            </a:extLst>
          </p:cNvPr>
          <p:cNvSpPr txBox="1"/>
          <p:nvPr/>
        </p:nvSpPr>
        <p:spPr>
          <a:xfrm>
            <a:off x="62969" y="1147877"/>
            <a:ext cx="45378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en-US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Μέσα στη μπαταρία γίνονται </a:t>
            </a: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χημικές αντιδράσεις οξειδοαναγωγής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2</a:t>
            </a:r>
            <a:r>
              <a:rPr kumimoji="0" lang="en-US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Στην </a:t>
            </a: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άνοδο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(αρνητικό ηλεκτρόδιο) το υλικό </a:t>
            </a: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χάνει ηλεκτρόνια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(οξείδωση).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B8ADFC-D43A-3CB0-DC59-95106B080CCB}"/>
              </a:ext>
            </a:extLst>
          </p:cNvPr>
          <p:cNvSpPr txBox="1"/>
          <p:nvPr/>
        </p:nvSpPr>
        <p:spPr>
          <a:xfrm>
            <a:off x="6344240" y="5254271"/>
            <a:ext cx="50349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6</a:t>
            </a:r>
            <a:r>
              <a:rPr kumimoji="0" lang="en-US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Το ηλεκτρικό ρεύμα τροφοδοτεί τη συνδεδεμένη συσκευή</a:t>
            </a:r>
            <a:r>
              <a:rPr kumimoji="0" lang="en-US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lang="el-GR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D17EA9-F4CC-4F17-F889-555533086E43}"/>
              </a:ext>
            </a:extLst>
          </p:cNvPr>
          <p:cNvSpPr txBox="1"/>
          <p:nvPr/>
        </p:nvSpPr>
        <p:spPr>
          <a:xfrm>
            <a:off x="6344240" y="1246765"/>
            <a:ext cx="61912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r>
              <a:rPr kumimoji="0" lang="en-US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Τα ηλεκτρόνια κινούνται μέσω ενός </a:t>
            </a: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εξωτερικού κυκλώματος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δημιουργώντας </a:t>
            </a: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ηλεκτρικό ρεύμα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en-US" altLang="el-G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4</a:t>
            </a:r>
            <a:r>
              <a:rPr kumimoji="0" lang="en-US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Στην </a:t>
            </a: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κάθοδο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(θετικό ηλεκτρόδιο) το υλικό </a:t>
            </a: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δέχεται ηλεκτρόνια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(αναγωγή).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67164AB-86FD-A69F-9DCE-A42993CCED3E}"/>
              </a:ext>
            </a:extLst>
          </p:cNvPr>
          <p:cNvSpPr txBox="1"/>
          <p:nvPr/>
        </p:nvSpPr>
        <p:spPr>
          <a:xfrm>
            <a:off x="125938" y="4884940"/>
            <a:ext cx="40869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5</a:t>
            </a:r>
            <a:r>
              <a:rPr kumimoji="0" lang="en-US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Ο </a:t>
            </a: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ηλεκτρολύτης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μεταφέρει ιόντα μέσα στη μπαταρία για να διατηρείται η ισορροπία των φορτίων.</a:t>
            </a:r>
          </a:p>
        </p:txBody>
      </p:sp>
    </p:spTree>
    <p:extLst>
      <p:ext uri="{BB962C8B-B14F-4D97-AF65-F5344CB8AC3E}">
        <p14:creationId xmlns:p14="http://schemas.microsoft.com/office/powerpoint/2010/main" val="220000000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1B2E84F0-D127-5A45-1A58-9E57AD299972}"/>
              </a:ext>
            </a:extLst>
          </p:cNvPr>
          <p:cNvGrpSpPr/>
          <p:nvPr/>
        </p:nvGrpSpPr>
        <p:grpSpPr>
          <a:xfrm>
            <a:off x="1" y="97971"/>
            <a:ext cx="11044785" cy="6520543"/>
            <a:chOff x="-5511732" y="225097"/>
            <a:chExt cx="11438679" cy="6058067"/>
          </a:xfrm>
        </p:grpSpPr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A77B9101-A5FC-71C3-F52C-DEF5EAE812AC}"/>
                </a:ext>
              </a:extLst>
            </p:cNvPr>
            <p:cNvGrpSpPr/>
            <p:nvPr/>
          </p:nvGrpSpPr>
          <p:grpSpPr>
            <a:xfrm>
              <a:off x="713837" y="1580121"/>
              <a:ext cx="5213110" cy="4703043"/>
              <a:chOff x="371099" y="2404500"/>
              <a:chExt cx="4581435" cy="4133172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3EC4B4FA-1706-6A38-3910-66577D4CDF23}"/>
                  </a:ext>
                </a:extLst>
              </p:cNvPr>
              <p:cNvSpPr/>
              <p:nvPr/>
            </p:nvSpPr>
            <p:spPr>
              <a:xfrm>
                <a:off x="925456" y="2959632"/>
                <a:ext cx="750879" cy="563198"/>
              </a:xfrm>
              <a:custGeom>
                <a:avLst/>
                <a:gdLst>
                  <a:gd name="connsiteX0" fmla="*/ 656579 w 750879"/>
                  <a:gd name="connsiteY0" fmla="*/ 562594 h 563198"/>
                  <a:gd name="connsiteX1" fmla="*/ 93381 w 750879"/>
                  <a:gd name="connsiteY1" fmla="*/ 562594 h 563198"/>
                  <a:gd name="connsiteX2" fmla="*/ -460 w 750879"/>
                  <a:gd name="connsiteY2" fmla="*/ 468754 h 563198"/>
                  <a:gd name="connsiteX3" fmla="*/ -460 w 750879"/>
                  <a:gd name="connsiteY3" fmla="*/ 93236 h 563198"/>
                  <a:gd name="connsiteX4" fmla="*/ 93381 w 750879"/>
                  <a:gd name="connsiteY4" fmla="*/ -604 h 563198"/>
                  <a:gd name="connsiteX5" fmla="*/ 656579 w 750879"/>
                  <a:gd name="connsiteY5" fmla="*/ -604 h 563198"/>
                  <a:gd name="connsiteX6" fmla="*/ 750420 w 750879"/>
                  <a:gd name="connsiteY6" fmla="*/ 93236 h 563198"/>
                  <a:gd name="connsiteX7" fmla="*/ 750420 w 750879"/>
                  <a:gd name="connsiteY7" fmla="*/ 468754 h 563198"/>
                  <a:gd name="connsiteX8" fmla="*/ 656579 w 750879"/>
                  <a:gd name="connsiteY8" fmla="*/ 562594 h 563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0879" h="563198">
                    <a:moveTo>
                      <a:pt x="656579" y="562594"/>
                    </a:moveTo>
                    <a:lnTo>
                      <a:pt x="93381" y="562594"/>
                    </a:lnTo>
                    <a:cubicBezTo>
                      <a:pt x="41561" y="562579"/>
                      <a:pt x="-443" y="520575"/>
                      <a:pt x="-460" y="468754"/>
                    </a:cubicBezTo>
                    <a:lnTo>
                      <a:pt x="-460" y="93236"/>
                    </a:lnTo>
                    <a:cubicBezTo>
                      <a:pt x="-443" y="41416"/>
                      <a:pt x="41561" y="-587"/>
                      <a:pt x="93381" y="-604"/>
                    </a:cubicBezTo>
                    <a:lnTo>
                      <a:pt x="656579" y="-604"/>
                    </a:lnTo>
                    <a:cubicBezTo>
                      <a:pt x="708401" y="-587"/>
                      <a:pt x="750404" y="41416"/>
                      <a:pt x="750420" y="93236"/>
                    </a:cubicBezTo>
                    <a:lnTo>
                      <a:pt x="750420" y="468754"/>
                    </a:lnTo>
                    <a:cubicBezTo>
                      <a:pt x="750404" y="520575"/>
                      <a:pt x="708401" y="562579"/>
                      <a:pt x="656579" y="562594"/>
                    </a:cubicBezTo>
                    <a:close/>
                  </a:path>
                </a:pathLst>
              </a:custGeom>
              <a:solidFill>
                <a:srgbClr val="BDBDBD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715E94C-2C45-18C5-54E1-9C98DD961E45}"/>
                  </a:ext>
                </a:extLst>
              </p:cNvPr>
              <p:cNvSpPr/>
              <p:nvPr/>
            </p:nvSpPr>
            <p:spPr>
              <a:xfrm>
                <a:off x="3647452" y="2959632"/>
                <a:ext cx="750879" cy="563198"/>
              </a:xfrm>
              <a:custGeom>
                <a:avLst/>
                <a:gdLst>
                  <a:gd name="connsiteX0" fmla="*/ 656580 w 750879"/>
                  <a:gd name="connsiteY0" fmla="*/ 562594 h 563198"/>
                  <a:gd name="connsiteX1" fmla="*/ 93381 w 750879"/>
                  <a:gd name="connsiteY1" fmla="*/ 562594 h 563198"/>
                  <a:gd name="connsiteX2" fmla="*/ -460 w 750879"/>
                  <a:gd name="connsiteY2" fmla="*/ 468754 h 563198"/>
                  <a:gd name="connsiteX3" fmla="*/ -460 w 750879"/>
                  <a:gd name="connsiteY3" fmla="*/ 93236 h 563198"/>
                  <a:gd name="connsiteX4" fmla="*/ 93381 w 750879"/>
                  <a:gd name="connsiteY4" fmla="*/ -604 h 563198"/>
                  <a:gd name="connsiteX5" fmla="*/ 656580 w 750879"/>
                  <a:gd name="connsiteY5" fmla="*/ -604 h 563198"/>
                  <a:gd name="connsiteX6" fmla="*/ 750420 w 750879"/>
                  <a:gd name="connsiteY6" fmla="*/ 93236 h 563198"/>
                  <a:gd name="connsiteX7" fmla="*/ 750420 w 750879"/>
                  <a:gd name="connsiteY7" fmla="*/ 468754 h 563198"/>
                  <a:gd name="connsiteX8" fmla="*/ 656580 w 750879"/>
                  <a:gd name="connsiteY8" fmla="*/ 562594 h 563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0879" h="563198">
                    <a:moveTo>
                      <a:pt x="656580" y="562594"/>
                    </a:moveTo>
                    <a:lnTo>
                      <a:pt x="93381" y="562594"/>
                    </a:lnTo>
                    <a:cubicBezTo>
                      <a:pt x="41559" y="562579"/>
                      <a:pt x="-444" y="520575"/>
                      <a:pt x="-460" y="468754"/>
                    </a:cubicBezTo>
                    <a:lnTo>
                      <a:pt x="-460" y="93236"/>
                    </a:lnTo>
                    <a:cubicBezTo>
                      <a:pt x="-444" y="41416"/>
                      <a:pt x="41559" y="-587"/>
                      <a:pt x="93381" y="-604"/>
                    </a:cubicBezTo>
                    <a:lnTo>
                      <a:pt x="656580" y="-604"/>
                    </a:lnTo>
                    <a:cubicBezTo>
                      <a:pt x="708401" y="-587"/>
                      <a:pt x="750405" y="41416"/>
                      <a:pt x="750420" y="93236"/>
                    </a:cubicBezTo>
                    <a:lnTo>
                      <a:pt x="750420" y="468754"/>
                    </a:lnTo>
                    <a:cubicBezTo>
                      <a:pt x="750405" y="520575"/>
                      <a:pt x="708401" y="562579"/>
                      <a:pt x="656580" y="562594"/>
                    </a:cubicBezTo>
                    <a:close/>
                  </a:path>
                </a:pathLst>
              </a:custGeom>
              <a:solidFill>
                <a:srgbClr val="BDBDBD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48A4F44A-4AC3-8D48-2B26-CBB341F7E2D0}"/>
                  </a:ext>
                </a:extLst>
              </p:cNvPr>
              <p:cNvSpPr/>
              <p:nvPr/>
            </p:nvSpPr>
            <p:spPr>
              <a:xfrm>
                <a:off x="417786" y="3318243"/>
                <a:ext cx="4488060" cy="3219429"/>
              </a:xfrm>
              <a:custGeom>
                <a:avLst/>
                <a:gdLst>
                  <a:gd name="connsiteX0" fmla="*/ 146273 w 4488060"/>
                  <a:gd name="connsiteY0" fmla="*/ -604 h 3219429"/>
                  <a:gd name="connsiteX1" fmla="*/ 4340869 w 4488060"/>
                  <a:gd name="connsiteY1" fmla="*/ -604 h 3219429"/>
                  <a:gd name="connsiteX2" fmla="*/ 4487601 w 4488060"/>
                  <a:gd name="connsiteY2" fmla="*/ 146128 h 3219429"/>
                  <a:gd name="connsiteX3" fmla="*/ 4487601 w 4488060"/>
                  <a:gd name="connsiteY3" fmla="*/ 3072093 h 3219429"/>
                  <a:gd name="connsiteX4" fmla="*/ 4340869 w 4488060"/>
                  <a:gd name="connsiteY4" fmla="*/ 3218825 h 3219429"/>
                  <a:gd name="connsiteX5" fmla="*/ 3985205 w 4488060"/>
                  <a:gd name="connsiteY5" fmla="*/ 3218825 h 3219429"/>
                  <a:gd name="connsiteX6" fmla="*/ 3985205 w 4488060"/>
                  <a:gd name="connsiteY6" fmla="*/ 3215103 h 3219429"/>
                  <a:gd name="connsiteX7" fmla="*/ 3926574 w 4488060"/>
                  <a:gd name="connsiteY7" fmla="*/ 3156471 h 3219429"/>
                  <a:gd name="connsiteX8" fmla="*/ 3567188 w 4488060"/>
                  <a:gd name="connsiteY8" fmla="*/ 3156471 h 3219429"/>
                  <a:gd name="connsiteX9" fmla="*/ 3508557 w 4488060"/>
                  <a:gd name="connsiteY9" fmla="*/ 3215103 h 3219429"/>
                  <a:gd name="connsiteX10" fmla="*/ 3508557 w 4488060"/>
                  <a:gd name="connsiteY10" fmla="*/ 3218825 h 3219429"/>
                  <a:gd name="connsiteX11" fmla="*/ 3233550 w 4488060"/>
                  <a:gd name="connsiteY11" fmla="*/ 3218825 h 3219429"/>
                  <a:gd name="connsiteX12" fmla="*/ 3233550 w 4488060"/>
                  <a:gd name="connsiteY12" fmla="*/ 3215103 h 3219429"/>
                  <a:gd name="connsiteX13" fmla="*/ 3174919 w 4488060"/>
                  <a:gd name="connsiteY13" fmla="*/ 3156471 h 3219429"/>
                  <a:gd name="connsiteX14" fmla="*/ 2815533 w 4488060"/>
                  <a:gd name="connsiteY14" fmla="*/ 3156471 h 3219429"/>
                  <a:gd name="connsiteX15" fmla="*/ 2756902 w 4488060"/>
                  <a:gd name="connsiteY15" fmla="*/ 3215103 h 3219429"/>
                  <a:gd name="connsiteX16" fmla="*/ 2756902 w 4488060"/>
                  <a:gd name="connsiteY16" fmla="*/ 3218825 h 3219429"/>
                  <a:gd name="connsiteX17" fmla="*/ 2481895 w 4488060"/>
                  <a:gd name="connsiteY17" fmla="*/ 3218825 h 3219429"/>
                  <a:gd name="connsiteX18" fmla="*/ 2481895 w 4488060"/>
                  <a:gd name="connsiteY18" fmla="*/ 3215103 h 3219429"/>
                  <a:gd name="connsiteX19" fmla="*/ 2423264 w 4488060"/>
                  <a:gd name="connsiteY19" fmla="*/ 3156471 h 3219429"/>
                  <a:gd name="connsiteX20" fmla="*/ 2063878 w 4488060"/>
                  <a:gd name="connsiteY20" fmla="*/ 3156471 h 3219429"/>
                  <a:gd name="connsiteX21" fmla="*/ 2005247 w 4488060"/>
                  <a:gd name="connsiteY21" fmla="*/ 3215103 h 3219429"/>
                  <a:gd name="connsiteX22" fmla="*/ 2005247 w 4488060"/>
                  <a:gd name="connsiteY22" fmla="*/ 3218825 h 3219429"/>
                  <a:gd name="connsiteX23" fmla="*/ 1730240 w 4488060"/>
                  <a:gd name="connsiteY23" fmla="*/ 3218825 h 3219429"/>
                  <a:gd name="connsiteX24" fmla="*/ 1730240 w 4488060"/>
                  <a:gd name="connsiteY24" fmla="*/ 3215103 h 3219429"/>
                  <a:gd name="connsiteX25" fmla="*/ 1671609 w 4488060"/>
                  <a:gd name="connsiteY25" fmla="*/ 3156471 h 3219429"/>
                  <a:gd name="connsiteX26" fmla="*/ 1312223 w 4488060"/>
                  <a:gd name="connsiteY26" fmla="*/ 3156471 h 3219429"/>
                  <a:gd name="connsiteX27" fmla="*/ 1253591 w 4488060"/>
                  <a:gd name="connsiteY27" fmla="*/ 3215103 h 3219429"/>
                  <a:gd name="connsiteX28" fmla="*/ 1253591 w 4488060"/>
                  <a:gd name="connsiteY28" fmla="*/ 3218825 h 3219429"/>
                  <a:gd name="connsiteX29" fmla="*/ 978584 w 4488060"/>
                  <a:gd name="connsiteY29" fmla="*/ 3218825 h 3219429"/>
                  <a:gd name="connsiteX30" fmla="*/ 978584 w 4488060"/>
                  <a:gd name="connsiteY30" fmla="*/ 3215103 h 3219429"/>
                  <a:gd name="connsiteX31" fmla="*/ 919953 w 4488060"/>
                  <a:gd name="connsiteY31" fmla="*/ 3156471 h 3219429"/>
                  <a:gd name="connsiteX32" fmla="*/ 560567 w 4488060"/>
                  <a:gd name="connsiteY32" fmla="*/ 3156471 h 3219429"/>
                  <a:gd name="connsiteX33" fmla="*/ 501936 w 4488060"/>
                  <a:gd name="connsiteY33" fmla="*/ 3215103 h 3219429"/>
                  <a:gd name="connsiteX34" fmla="*/ 501936 w 4488060"/>
                  <a:gd name="connsiteY34" fmla="*/ 3218825 h 3219429"/>
                  <a:gd name="connsiteX35" fmla="*/ 146273 w 4488060"/>
                  <a:gd name="connsiteY35" fmla="*/ 3218825 h 3219429"/>
                  <a:gd name="connsiteX36" fmla="*/ -460 w 4488060"/>
                  <a:gd name="connsiteY36" fmla="*/ 3072093 h 3219429"/>
                  <a:gd name="connsiteX37" fmla="*/ -460 w 4488060"/>
                  <a:gd name="connsiteY37" fmla="*/ 146128 h 3219429"/>
                  <a:gd name="connsiteX38" fmla="*/ 146273 w 4488060"/>
                  <a:gd name="connsiteY38" fmla="*/ -604 h 3219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488060" h="3219429">
                    <a:moveTo>
                      <a:pt x="146273" y="-604"/>
                    </a:moveTo>
                    <a:lnTo>
                      <a:pt x="4340869" y="-604"/>
                    </a:lnTo>
                    <a:cubicBezTo>
                      <a:pt x="4421525" y="-604"/>
                      <a:pt x="4487601" y="65317"/>
                      <a:pt x="4487601" y="146128"/>
                    </a:cubicBezTo>
                    <a:lnTo>
                      <a:pt x="4487601" y="3072093"/>
                    </a:lnTo>
                    <a:cubicBezTo>
                      <a:pt x="4487601" y="3152749"/>
                      <a:pt x="4421680" y="3218825"/>
                      <a:pt x="4340869" y="3218825"/>
                    </a:cubicBezTo>
                    <a:lnTo>
                      <a:pt x="3985205" y="3218825"/>
                    </a:lnTo>
                    <a:lnTo>
                      <a:pt x="3985205" y="3215103"/>
                    </a:lnTo>
                    <a:lnTo>
                      <a:pt x="3926574" y="3156471"/>
                    </a:lnTo>
                    <a:lnTo>
                      <a:pt x="3567188" y="3156471"/>
                    </a:lnTo>
                    <a:lnTo>
                      <a:pt x="3508557" y="3215103"/>
                    </a:lnTo>
                    <a:lnTo>
                      <a:pt x="3508557" y="3218825"/>
                    </a:lnTo>
                    <a:lnTo>
                      <a:pt x="3233550" y="3218825"/>
                    </a:lnTo>
                    <a:lnTo>
                      <a:pt x="3233550" y="3215103"/>
                    </a:lnTo>
                    <a:lnTo>
                      <a:pt x="3174919" y="3156471"/>
                    </a:lnTo>
                    <a:lnTo>
                      <a:pt x="2815533" y="3156471"/>
                    </a:lnTo>
                    <a:lnTo>
                      <a:pt x="2756902" y="3215103"/>
                    </a:lnTo>
                    <a:lnTo>
                      <a:pt x="2756902" y="3218825"/>
                    </a:lnTo>
                    <a:lnTo>
                      <a:pt x="2481895" y="3218825"/>
                    </a:lnTo>
                    <a:lnTo>
                      <a:pt x="2481895" y="3215103"/>
                    </a:lnTo>
                    <a:lnTo>
                      <a:pt x="2423264" y="3156471"/>
                    </a:lnTo>
                    <a:lnTo>
                      <a:pt x="2063878" y="3156471"/>
                    </a:lnTo>
                    <a:lnTo>
                      <a:pt x="2005247" y="3215103"/>
                    </a:lnTo>
                    <a:lnTo>
                      <a:pt x="2005247" y="3218825"/>
                    </a:lnTo>
                    <a:lnTo>
                      <a:pt x="1730240" y="3218825"/>
                    </a:lnTo>
                    <a:lnTo>
                      <a:pt x="1730240" y="3215103"/>
                    </a:lnTo>
                    <a:lnTo>
                      <a:pt x="1671609" y="3156471"/>
                    </a:lnTo>
                    <a:lnTo>
                      <a:pt x="1312223" y="3156471"/>
                    </a:lnTo>
                    <a:lnTo>
                      <a:pt x="1253591" y="3215103"/>
                    </a:lnTo>
                    <a:lnTo>
                      <a:pt x="1253591" y="3218825"/>
                    </a:lnTo>
                    <a:lnTo>
                      <a:pt x="978584" y="3218825"/>
                    </a:lnTo>
                    <a:lnTo>
                      <a:pt x="978584" y="3215103"/>
                    </a:lnTo>
                    <a:lnTo>
                      <a:pt x="919953" y="3156471"/>
                    </a:lnTo>
                    <a:lnTo>
                      <a:pt x="560567" y="3156471"/>
                    </a:lnTo>
                    <a:lnTo>
                      <a:pt x="501936" y="3215103"/>
                    </a:lnTo>
                    <a:lnTo>
                      <a:pt x="501936" y="3218825"/>
                    </a:lnTo>
                    <a:lnTo>
                      <a:pt x="146273" y="3218825"/>
                    </a:lnTo>
                    <a:cubicBezTo>
                      <a:pt x="65617" y="3218825"/>
                      <a:pt x="-460" y="3152904"/>
                      <a:pt x="-460" y="3072093"/>
                    </a:cubicBezTo>
                    <a:lnTo>
                      <a:pt x="-460" y="146128"/>
                    </a:lnTo>
                    <a:cubicBezTo>
                      <a:pt x="-305" y="65472"/>
                      <a:pt x="65617" y="-604"/>
                      <a:pt x="146273" y="-60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DB09AF5C-D8B2-C295-72A8-0611D620CA65}"/>
                  </a:ext>
                </a:extLst>
              </p:cNvPr>
              <p:cNvSpPr/>
              <p:nvPr/>
            </p:nvSpPr>
            <p:spPr>
              <a:xfrm>
                <a:off x="920182" y="3838942"/>
                <a:ext cx="476647" cy="2694852"/>
              </a:xfrm>
              <a:custGeom>
                <a:avLst/>
                <a:gdLst>
                  <a:gd name="connsiteX0" fmla="*/ 0 w 476647"/>
                  <a:gd name="connsiteY0" fmla="*/ 2694853 h 2694852"/>
                  <a:gd name="connsiteX1" fmla="*/ 0 w 476647"/>
                  <a:gd name="connsiteY1" fmla="*/ 58631 h 2694852"/>
                  <a:gd name="connsiteX2" fmla="*/ 58786 w 476647"/>
                  <a:gd name="connsiteY2" fmla="*/ 0 h 2694852"/>
                  <a:gd name="connsiteX3" fmla="*/ 418017 w 476647"/>
                  <a:gd name="connsiteY3" fmla="*/ 0 h 2694852"/>
                  <a:gd name="connsiteX4" fmla="*/ 476648 w 476647"/>
                  <a:gd name="connsiteY4" fmla="*/ 58631 h 2694852"/>
                  <a:gd name="connsiteX5" fmla="*/ 476648 w 476647"/>
                  <a:gd name="connsiteY5" fmla="*/ 2694853 h 2694852"/>
                  <a:gd name="connsiteX6" fmla="*/ 418017 w 476647"/>
                  <a:gd name="connsiteY6" fmla="*/ 2636222 h 2694852"/>
                  <a:gd name="connsiteX7" fmla="*/ 58786 w 476647"/>
                  <a:gd name="connsiteY7" fmla="*/ 2636222 h 2694852"/>
                  <a:gd name="connsiteX8" fmla="*/ 0 w 476647"/>
                  <a:gd name="connsiteY8" fmla="*/ 2694853 h 2694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6647" h="2694852">
                    <a:moveTo>
                      <a:pt x="0" y="2694853"/>
                    </a:moveTo>
                    <a:lnTo>
                      <a:pt x="0" y="58631"/>
                    </a:lnTo>
                    <a:lnTo>
                      <a:pt x="58786" y="0"/>
                    </a:lnTo>
                    <a:lnTo>
                      <a:pt x="418017" y="0"/>
                    </a:lnTo>
                    <a:lnTo>
                      <a:pt x="476648" y="58631"/>
                    </a:lnTo>
                    <a:lnTo>
                      <a:pt x="476648" y="2694853"/>
                    </a:lnTo>
                    <a:lnTo>
                      <a:pt x="418017" y="2636222"/>
                    </a:lnTo>
                    <a:lnTo>
                      <a:pt x="58786" y="2636222"/>
                    </a:lnTo>
                    <a:lnTo>
                      <a:pt x="0" y="2694853"/>
                    </a:lnTo>
                    <a:close/>
                  </a:path>
                </a:pathLst>
              </a:custGeom>
              <a:solidFill>
                <a:schemeClr val="bg2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41C72CCC-E5F3-44E7-FEB7-C05251A3537F}"/>
                  </a:ext>
                </a:extLst>
              </p:cNvPr>
              <p:cNvSpPr/>
              <p:nvPr/>
            </p:nvSpPr>
            <p:spPr>
              <a:xfrm>
                <a:off x="1671837" y="3838942"/>
                <a:ext cx="476648" cy="2694852"/>
              </a:xfrm>
              <a:custGeom>
                <a:avLst/>
                <a:gdLst>
                  <a:gd name="connsiteX0" fmla="*/ 0 w 476648"/>
                  <a:gd name="connsiteY0" fmla="*/ 2694853 h 2694852"/>
                  <a:gd name="connsiteX1" fmla="*/ 0 w 476648"/>
                  <a:gd name="connsiteY1" fmla="*/ 58631 h 2694852"/>
                  <a:gd name="connsiteX2" fmla="*/ 58786 w 476648"/>
                  <a:gd name="connsiteY2" fmla="*/ 0 h 2694852"/>
                  <a:gd name="connsiteX3" fmla="*/ 418017 w 476648"/>
                  <a:gd name="connsiteY3" fmla="*/ 0 h 2694852"/>
                  <a:gd name="connsiteX4" fmla="*/ 476648 w 476648"/>
                  <a:gd name="connsiteY4" fmla="*/ 58631 h 2694852"/>
                  <a:gd name="connsiteX5" fmla="*/ 476648 w 476648"/>
                  <a:gd name="connsiteY5" fmla="*/ 2694853 h 2694852"/>
                  <a:gd name="connsiteX6" fmla="*/ 418017 w 476648"/>
                  <a:gd name="connsiteY6" fmla="*/ 2636222 h 2694852"/>
                  <a:gd name="connsiteX7" fmla="*/ 58786 w 476648"/>
                  <a:gd name="connsiteY7" fmla="*/ 2636222 h 2694852"/>
                  <a:gd name="connsiteX8" fmla="*/ 0 w 476648"/>
                  <a:gd name="connsiteY8" fmla="*/ 2694853 h 2694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6648" h="2694852">
                    <a:moveTo>
                      <a:pt x="0" y="2694853"/>
                    </a:moveTo>
                    <a:lnTo>
                      <a:pt x="0" y="58631"/>
                    </a:lnTo>
                    <a:lnTo>
                      <a:pt x="58786" y="0"/>
                    </a:lnTo>
                    <a:lnTo>
                      <a:pt x="418017" y="0"/>
                    </a:lnTo>
                    <a:lnTo>
                      <a:pt x="476648" y="58631"/>
                    </a:lnTo>
                    <a:lnTo>
                      <a:pt x="476648" y="2694853"/>
                    </a:lnTo>
                    <a:lnTo>
                      <a:pt x="418017" y="2636222"/>
                    </a:lnTo>
                    <a:lnTo>
                      <a:pt x="58786" y="2636222"/>
                    </a:lnTo>
                    <a:lnTo>
                      <a:pt x="0" y="2694853"/>
                    </a:lnTo>
                    <a:close/>
                  </a:path>
                </a:pathLst>
              </a:custGeom>
              <a:solidFill>
                <a:schemeClr val="bg2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28F9B953-23CB-D0FB-952E-9CE83507F2B3}"/>
                  </a:ext>
                </a:extLst>
              </p:cNvPr>
              <p:cNvSpPr/>
              <p:nvPr/>
            </p:nvSpPr>
            <p:spPr>
              <a:xfrm>
                <a:off x="2423492" y="3838942"/>
                <a:ext cx="476648" cy="2694852"/>
              </a:xfrm>
              <a:custGeom>
                <a:avLst/>
                <a:gdLst>
                  <a:gd name="connsiteX0" fmla="*/ 0 w 476648"/>
                  <a:gd name="connsiteY0" fmla="*/ 2694853 h 2694852"/>
                  <a:gd name="connsiteX1" fmla="*/ 0 w 476648"/>
                  <a:gd name="connsiteY1" fmla="*/ 58631 h 2694852"/>
                  <a:gd name="connsiteX2" fmla="*/ 58786 w 476648"/>
                  <a:gd name="connsiteY2" fmla="*/ 0 h 2694852"/>
                  <a:gd name="connsiteX3" fmla="*/ 418017 w 476648"/>
                  <a:gd name="connsiteY3" fmla="*/ 0 h 2694852"/>
                  <a:gd name="connsiteX4" fmla="*/ 476648 w 476648"/>
                  <a:gd name="connsiteY4" fmla="*/ 58631 h 2694852"/>
                  <a:gd name="connsiteX5" fmla="*/ 476648 w 476648"/>
                  <a:gd name="connsiteY5" fmla="*/ 2694853 h 2694852"/>
                  <a:gd name="connsiteX6" fmla="*/ 418017 w 476648"/>
                  <a:gd name="connsiteY6" fmla="*/ 2636222 h 2694852"/>
                  <a:gd name="connsiteX7" fmla="*/ 58786 w 476648"/>
                  <a:gd name="connsiteY7" fmla="*/ 2636222 h 2694852"/>
                  <a:gd name="connsiteX8" fmla="*/ 0 w 476648"/>
                  <a:gd name="connsiteY8" fmla="*/ 2694853 h 2694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6648" h="2694852">
                    <a:moveTo>
                      <a:pt x="0" y="2694853"/>
                    </a:moveTo>
                    <a:lnTo>
                      <a:pt x="0" y="58631"/>
                    </a:lnTo>
                    <a:lnTo>
                      <a:pt x="58786" y="0"/>
                    </a:lnTo>
                    <a:lnTo>
                      <a:pt x="418017" y="0"/>
                    </a:lnTo>
                    <a:lnTo>
                      <a:pt x="476648" y="58631"/>
                    </a:lnTo>
                    <a:lnTo>
                      <a:pt x="476648" y="2694853"/>
                    </a:lnTo>
                    <a:lnTo>
                      <a:pt x="418017" y="2636222"/>
                    </a:lnTo>
                    <a:lnTo>
                      <a:pt x="58786" y="2636222"/>
                    </a:lnTo>
                    <a:lnTo>
                      <a:pt x="0" y="2694853"/>
                    </a:lnTo>
                    <a:close/>
                  </a:path>
                </a:pathLst>
              </a:custGeom>
              <a:solidFill>
                <a:schemeClr val="bg2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167B9E52-1CAC-2244-D883-1E9896C8F644}"/>
                  </a:ext>
                </a:extLst>
              </p:cNvPr>
              <p:cNvSpPr/>
              <p:nvPr/>
            </p:nvSpPr>
            <p:spPr>
              <a:xfrm>
                <a:off x="3175148" y="3838942"/>
                <a:ext cx="476648" cy="2694852"/>
              </a:xfrm>
              <a:custGeom>
                <a:avLst/>
                <a:gdLst>
                  <a:gd name="connsiteX0" fmla="*/ 0 w 476648"/>
                  <a:gd name="connsiteY0" fmla="*/ 2694853 h 2694852"/>
                  <a:gd name="connsiteX1" fmla="*/ 0 w 476648"/>
                  <a:gd name="connsiteY1" fmla="*/ 58631 h 2694852"/>
                  <a:gd name="connsiteX2" fmla="*/ 58786 w 476648"/>
                  <a:gd name="connsiteY2" fmla="*/ 0 h 2694852"/>
                  <a:gd name="connsiteX3" fmla="*/ 418017 w 476648"/>
                  <a:gd name="connsiteY3" fmla="*/ 0 h 2694852"/>
                  <a:gd name="connsiteX4" fmla="*/ 476648 w 476648"/>
                  <a:gd name="connsiteY4" fmla="*/ 58631 h 2694852"/>
                  <a:gd name="connsiteX5" fmla="*/ 476648 w 476648"/>
                  <a:gd name="connsiteY5" fmla="*/ 2694853 h 2694852"/>
                  <a:gd name="connsiteX6" fmla="*/ 418017 w 476648"/>
                  <a:gd name="connsiteY6" fmla="*/ 2636222 h 2694852"/>
                  <a:gd name="connsiteX7" fmla="*/ 58786 w 476648"/>
                  <a:gd name="connsiteY7" fmla="*/ 2636222 h 2694852"/>
                  <a:gd name="connsiteX8" fmla="*/ 0 w 476648"/>
                  <a:gd name="connsiteY8" fmla="*/ 2694853 h 2694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6648" h="2694852">
                    <a:moveTo>
                      <a:pt x="0" y="2694853"/>
                    </a:moveTo>
                    <a:lnTo>
                      <a:pt x="0" y="58631"/>
                    </a:lnTo>
                    <a:lnTo>
                      <a:pt x="58786" y="0"/>
                    </a:lnTo>
                    <a:lnTo>
                      <a:pt x="418017" y="0"/>
                    </a:lnTo>
                    <a:lnTo>
                      <a:pt x="476648" y="58631"/>
                    </a:lnTo>
                    <a:lnTo>
                      <a:pt x="476648" y="2694853"/>
                    </a:lnTo>
                    <a:lnTo>
                      <a:pt x="418017" y="2636222"/>
                    </a:lnTo>
                    <a:lnTo>
                      <a:pt x="58786" y="2636222"/>
                    </a:lnTo>
                    <a:lnTo>
                      <a:pt x="0" y="2694853"/>
                    </a:lnTo>
                    <a:close/>
                  </a:path>
                </a:pathLst>
              </a:custGeom>
              <a:solidFill>
                <a:schemeClr val="bg2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C73A562A-05DC-9312-BA4C-8AEFACDAAAF2}"/>
                  </a:ext>
                </a:extLst>
              </p:cNvPr>
              <p:cNvSpPr/>
              <p:nvPr/>
            </p:nvSpPr>
            <p:spPr>
              <a:xfrm>
                <a:off x="3926802" y="3838942"/>
                <a:ext cx="476803" cy="2694852"/>
              </a:xfrm>
              <a:custGeom>
                <a:avLst/>
                <a:gdLst>
                  <a:gd name="connsiteX0" fmla="*/ 0 w 476803"/>
                  <a:gd name="connsiteY0" fmla="*/ 2694853 h 2694852"/>
                  <a:gd name="connsiteX1" fmla="*/ 0 w 476803"/>
                  <a:gd name="connsiteY1" fmla="*/ 58631 h 2694852"/>
                  <a:gd name="connsiteX2" fmla="*/ 58786 w 476803"/>
                  <a:gd name="connsiteY2" fmla="*/ 0 h 2694852"/>
                  <a:gd name="connsiteX3" fmla="*/ 418017 w 476803"/>
                  <a:gd name="connsiteY3" fmla="*/ 0 h 2694852"/>
                  <a:gd name="connsiteX4" fmla="*/ 476803 w 476803"/>
                  <a:gd name="connsiteY4" fmla="*/ 58631 h 2694852"/>
                  <a:gd name="connsiteX5" fmla="*/ 476803 w 476803"/>
                  <a:gd name="connsiteY5" fmla="*/ 2694853 h 2694852"/>
                  <a:gd name="connsiteX6" fmla="*/ 418017 w 476803"/>
                  <a:gd name="connsiteY6" fmla="*/ 2636222 h 2694852"/>
                  <a:gd name="connsiteX7" fmla="*/ 58786 w 476803"/>
                  <a:gd name="connsiteY7" fmla="*/ 2636222 h 2694852"/>
                  <a:gd name="connsiteX8" fmla="*/ 0 w 476803"/>
                  <a:gd name="connsiteY8" fmla="*/ 2694853 h 2694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6803" h="2694852">
                    <a:moveTo>
                      <a:pt x="0" y="2694853"/>
                    </a:moveTo>
                    <a:lnTo>
                      <a:pt x="0" y="58631"/>
                    </a:lnTo>
                    <a:lnTo>
                      <a:pt x="58786" y="0"/>
                    </a:lnTo>
                    <a:lnTo>
                      <a:pt x="418017" y="0"/>
                    </a:lnTo>
                    <a:lnTo>
                      <a:pt x="476803" y="58631"/>
                    </a:lnTo>
                    <a:lnTo>
                      <a:pt x="476803" y="2694853"/>
                    </a:lnTo>
                    <a:lnTo>
                      <a:pt x="418017" y="2636222"/>
                    </a:lnTo>
                    <a:lnTo>
                      <a:pt x="58786" y="2636222"/>
                    </a:lnTo>
                    <a:lnTo>
                      <a:pt x="0" y="2694853"/>
                    </a:lnTo>
                    <a:close/>
                  </a:path>
                </a:pathLst>
              </a:custGeom>
              <a:solidFill>
                <a:schemeClr val="bg2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25ABFBFD-173C-F847-63A0-E72E8C5D1C1A}"/>
                  </a:ext>
                </a:extLst>
              </p:cNvPr>
              <p:cNvSpPr/>
              <p:nvPr/>
            </p:nvSpPr>
            <p:spPr>
              <a:xfrm>
                <a:off x="371099" y="3265971"/>
                <a:ext cx="4581435" cy="300600"/>
              </a:xfrm>
              <a:custGeom>
                <a:avLst/>
                <a:gdLst>
                  <a:gd name="connsiteX0" fmla="*/ 0 w 4581435"/>
                  <a:gd name="connsiteY0" fmla="*/ 0 h 300600"/>
                  <a:gd name="connsiteX1" fmla="*/ 4581436 w 4581435"/>
                  <a:gd name="connsiteY1" fmla="*/ 0 h 300600"/>
                  <a:gd name="connsiteX2" fmla="*/ 4581436 w 4581435"/>
                  <a:gd name="connsiteY2" fmla="*/ 300600 h 300600"/>
                  <a:gd name="connsiteX3" fmla="*/ 0 w 4581435"/>
                  <a:gd name="connsiteY3" fmla="*/ 300600 h 300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81435" h="300600">
                    <a:moveTo>
                      <a:pt x="0" y="0"/>
                    </a:moveTo>
                    <a:lnTo>
                      <a:pt x="4581436" y="0"/>
                    </a:lnTo>
                    <a:lnTo>
                      <a:pt x="4581436" y="300600"/>
                    </a:lnTo>
                    <a:lnTo>
                      <a:pt x="0" y="300600"/>
                    </a:lnTo>
                    <a:close/>
                  </a:path>
                </a:pathLst>
              </a:custGeom>
              <a:solidFill>
                <a:schemeClr val="bg2"/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B1097756-087C-623A-7F55-50D6CBB023E1}"/>
                  </a:ext>
                </a:extLst>
              </p:cNvPr>
              <p:cNvSpPr/>
              <p:nvPr/>
            </p:nvSpPr>
            <p:spPr>
              <a:xfrm>
                <a:off x="1071878" y="2563796"/>
                <a:ext cx="457879" cy="120364"/>
              </a:xfrm>
              <a:custGeom>
                <a:avLst/>
                <a:gdLst>
                  <a:gd name="connsiteX0" fmla="*/ 0 w 457879"/>
                  <a:gd name="connsiteY0" fmla="*/ 120364 h 120364"/>
                  <a:gd name="connsiteX1" fmla="*/ 0 w 457879"/>
                  <a:gd name="connsiteY1" fmla="*/ 0 h 120364"/>
                  <a:gd name="connsiteX2" fmla="*/ 457880 w 457879"/>
                  <a:gd name="connsiteY2" fmla="*/ 0 h 120364"/>
                  <a:gd name="connsiteX3" fmla="*/ 457880 w 457879"/>
                  <a:gd name="connsiteY3" fmla="*/ 120364 h 120364"/>
                  <a:gd name="connsiteX4" fmla="*/ 0 w 457879"/>
                  <a:gd name="connsiteY4" fmla="*/ 120364 h 120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7879" h="120364">
                    <a:moveTo>
                      <a:pt x="0" y="120364"/>
                    </a:moveTo>
                    <a:lnTo>
                      <a:pt x="0" y="0"/>
                    </a:lnTo>
                    <a:lnTo>
                      <a:pt x="457880" y="0"/>
                    </a:lnTo>
                    <a:lnTo>
                      <a:pt x="457880" y="120364"/>
                    </a:lnTo>
                    <a:lnTo>
                      <a:pt x="0" y="120364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41BD7931-689E-144B-7617-1BF5F7FDC498}"/>
                  </a:ext>
                </a:extLst>
              </p:cNvPr>
              <p:cNvSpPr/>
              <p:nvPr/>
            </p:nvSpPr>
            <p:spPr>
              <a:xfrm>
                <a:off x="3803336" y="2404500"/>
                <a:ext cx="439111" cy="439111"/>
              </a:xfrm>
              <a:custGeom>
                <a:avLst/>
                <a:gdLst>
                  <a:gd name="connsiteX0" fmla="*/ 164570 w 439111"/>
                  <a:gd name="connsiteY0" fmla="*/ 439112 h 439111"/>
                  <a:gd name="connsiteX1" fmla="*/ 164570 w 439111"/>
                  <a:gd name="connsiteY1" fmla="*/ 275938 h 439111"/>
                  <a:gd name="connsiteX2" fmla="*/ 0 w 439111"/>
                  <a:gd name="connsiteY2" fmla="*/ 275938 h 439111"/>
                  <a:gd name="connsiteX3" fmla="*/ 0 w 439111"/>
                  <a:gd name="connsiteY3" fmla="*/ 163174 h 439111"/>
                  <a:gd name="connsiteX4" fmla="*/ 164570 w 439111"/>
                  <a:gd name="connsiteY4" fmla="*/ 163174 h 439111"/>
                  <a:gd name="connsiteX5" fmla="*/ 164570 w 439111"/>
                  <a:gd name="connsiteY5" fmla="*/ 0 h 439111"/>
                  <a:gd name="connsiteX6" fmla="*/ 274232 w 439111"/>
                  <a:gd name="connsiteY6" fmla="*/ 0 h 439111"/>
                  <a:gd name="connsiteX7" fmla="*/ 274232 w 439111"/>
                  <a:gd name="connsiteY7" fmla="*/ 163174 h 439111"/>
                  <a:gd name="connsiteX8" fmla="*/ 439112 w 439111"/>
                  <a:gd name="connsiteY8" fmla="*/ 163174 h 439111"/>
                  <a:gd name="connsiteX9" fmla="*/ 439112 w 439111"/>
                  <a:gd name="connsiteY9" fmla="*/ 275938 h 439111"/>
                  <a:gd name="connsiteX10" fmla="*/ 274232 w 439111"/>
                  <a:gd name="connsiteY10" fmla="*/ 275938 h 439111"/>
                  <a:gd name="connsiteX11" fmla="*/ 274232 w 439111"/>
                  <a:gd name="connsiteY11" fmla="*/ 439112 h 439111"/>
                  <a:gd name="connsiteX12" fmla="*/ 164570 w 439111"/>
                  <a:gd name="connsiteY12" fmla="*/ 439112 h 439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39111" h="439111">
                    <a:moveTo>
                      <a:pt x="164570" y="439112"/>
                    </a:moveTo>
                    <a:lnTo>
                      <a:pt x="164570" y="275938"/>
                    </a:lnTo>
                    <a:lnTo>
                      <a:pt x="0" y="275938"/>
                    </a:lnTo>
                    <a:lnTo>
                      <a:pt x="0" y="163174"/>
                    </a:lnTo>
                    <a:lnTo>
                      <a:pt x="164570" y="163174"/>
                    </a:lnTo>
                    <a:lnTo>
                      <a:pt x="164570" y="0"/>
                    </a:lnTo>
                    <a:lnTo>
                      <a:pt x="274232" y="0"/>
                    </a:lnTo>
                    <a:lnTo>
                      <a:pt x="274232" y="163174"/>
                    </a:lnTo>
                    <a:lnTo>
                      <a:pt x="439112" y="163174"/>
                    </a:lnTo>
                    <a:lnTo>
                      <a:pt x="439112" y="275938"/>
                    </a:lnTo>
                    <a:lnTo>
                      <a:pt x="274232" y="275938"/>
                    </a:lnTo>
                    <a:lnTo>
                      <a:pt x="274232" y="439112"/>
                    </a:lnTo>
                    <a:lnTo>
                      <a:pt x="164570" y="43911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55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157200C-B673-C2C3-9E64-84E3114796F7}"/>
                </a:ext>
              </a:extLst>
            </p:cNvPr>
            <p:cNvGrpSpPr/>
            <p:nvPr/>
          </p:nvGrpSpPr>
          <p:grpSpPr>
            <a:xfrm>
              <a:off x="-5511732" y="225097"/>
              <a:ext cx="5579807" cy="1854678"/>
              <a:chOff x="-5655603" y="-163098"/>
              <a:chExt cx="5579807" cy="1854678"/>
            </a:xfrm>
          </p:grpSpPr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3EA021A-2EFD-84C0-6EEA-93DFBFEF31A4}"/>
                  </a:ext>
                </a:extLst>
              </p:cNvPr>
              <p:cNvSpPr txBox="1"/>
              <p:nvPr/>
            </p:nvSpPr>
            <p:spPr>
              <a:xfrm>
                <a:off x="-5655603" y="-163098"/>
                <a:ext cx="5579807" cy="16298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l-GR" sz="5400" b="1" dirty="0"/>
                  <a:t>Μέρη μιας μπαταρίας</a:t>
                </a: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1AC1CD0-800B-9923-11E0-F421476D36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4551539" y="1662210"/>
                <a:ext cx="3473153" cy="2937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42B8B01-21F4-22A9-AD34-FACDB088F033}"/>
              </a:ext>
            </a:extLst>
          </p:cNvPr>
          <p:cNvSpPr txBox="1"/>
          <p:nvPr/>
        </p:nvSpPr>
        <p:spPr>
          <a:xfrm>
            <a:off x="747869" y="2551837"/>
            <a:ext cx="521202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sz="24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 μπαταρία αποτελείται από 3 μέρη.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Δύο ηλεκτρόδια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Άνοδος(-):</a:t>
            </a:r>
            <a:r>
              <a:rPr lang="el-GR" sz="2400" dirty="0"/>
              <a:t>Χάνει ηλεκτρόνια (οξείδωση).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Κάθοδος(+):</a:t>
            </a:r>
            <a:r>
              <a:rPr lang="el-GR" sz="2400" dirty="0"/>
              <a:t>Δέχεται ηλεκτρόνια (αναγωγή).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Ηλεκτρολύτης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2400" dirty="0"/>
              <a:t>Υλικό (υγρό ή στερεό) που επιτρέπει τη μετακίνηση ιόντων.</a:t>
            </a:r>
            <a:endParaRPr kumimoji="0" lang="en-US" altLang="el-G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4BB764E-7D02-66BB-C2F7-BCC09A180E91}"/>
              </a:ext>
            </a:extLst>
          </p:cNvPr>
          <p:cNvSpPr txBox="1"/>
          <p:nvPr/>
        </p:nvSpPr>
        <p:spPr>
          <a:xfrm>
            <a:off x="6602476" y="2239260"/>
            <a:ext cx="10713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l-GR" altLang="el-G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Άνοδος</a:t>
            </a:r>
            <a:endParaRPr lang="el-GR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13955A-72CD-D3F2-7F50-A293E00BB8AA}"/>
              </a:ext>
            </a:extLst>
          </p:cNvPr>
          <p:cNvSpPr txBox="1"/>
          <p:nvPr/>
        </p:nvSpPr>
        <p:spPr>
          <a:xfrm>
            <a:off x="9503229" y="2231583"/>
            <a:ext cx="1197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l-GR" altLang="el-G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Κάθοδος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3099136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7E8409-51F2-0D0F-439E-531C875EC7F9}"/>
              </a:ext>
            </a:extLst>
          </p:cNvPr>
          <p:cNvSpPr txBox="1"/>
          <p:nvPr/>
        </p:nvSpPr>
        <p:spPr>
          <a:xfrm>
            <a:off x="-105862" y="256083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400" b="1" dirty="0"/>
              <a:t>Πώς γίνεται η οξειδοαναγωγή στις μπαταρίες;</a:t>
            </a:r>
            <a:endParaRPr lang="en-US" sz="4400" b="1" dirty="0">
              <a:latin typeface="Lora" pitchFamily="2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8799A13-D508-785B-B983-E900DD6D4F88}"/>
              </a:ext>
            </a:extLst>
          </p:cNvPr>
          <p:cNvGrpSpPr/>
          <p:nvPr/>
        </p:nvGrpSpPr>
        <p:grpSpPr>
          <a:xfrm>
            <a:off x="248143" y="1467438"/>
            <a:ext cx="2736230" cy="3923123"/>
            <a:chOff x="4480999" y="1396017"/>
            <a:chExt cx="3230001" cy="4664541"/>
          </a:xfrm>
        </p:grpSpPr>
        <p:sp>
          <p:nvSpPr>
            <p:cNvPr id="4" name="Google Shape;1494;p38">
              <a:extLst>
                <a:ext uri="{FF2B5EF4-FFF2-40B4-BE49-F238E27FC236}">
                  <a16:creationId xmlns:a16="http://schemas.microsoft.com/office/drawing/2014/main" id="{846E8E95-294B-0CAB-A4A5-43FA4DC89A91}"/>
                </a:ext>
              </a:extLst>
            </p:cNvPr>
            <p:cNvSpPr/>
            <p:nvPr/>
          </p:nvSpPr>
          <p:spPr>
            <a:xfrm>
              <a:off x="4500438" y="1787559"/>
              <a:ext cx="3186872" cy="816773"/>
            </a:xfrm>
            <a:prstGeom prst="roundRect">
              <a:avLst/>
            </a:prstGeom>
            <a:solidFill>
              <a:schemeClr val="tx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495;p38">
              <a:extLst>
                <a:ext uri="{FF2B5EF4-FFF2-40B4-BE49-F238E27FC236}">
                  <a16:creationId xmlns:a16="http://schemas.microsoft.com/office/drawing/2014/main" id="{652550E4-89B5-2CA0-2805-5C248E6F5A27}"/>
                </a:ext>
              </a:extLst>
            </p:cNvPr>
            <p:cNvSpPr/>
            <p:nvPr/>
          </p:nvSpPr>
          <p:spPr>
            <a:xfrm>
              <a:off x="4481000" y="2452719"/>
              <a:ext cx="3230000" cy="816724"/>
            </a:xfrm>
            <a:prstGeom prst="rect">
              <a:avLst/>
            </a:prstGeom>
            <a:solidFill>
              <a:schemeClr val="bg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496;p38">
              <a:extLst>
                <a:ext uri="{FF2B5EF4-FFF2-40B4-BE49-F238E27FC236}">
                  <a16:creationId xmlns:a16="http://schemas.microsoft.com/office/drawing/2014/main" id="{C2FEF9B8-F42E-86A4-70B4-5DB2FFC4D001}"/>
                </a:ext>
              </a:extLst>
            </p:cNvPr>
            <p:cNvSpPr/>
            <p:nvPr/>
          </p:nvSpPr>
          <p:spPr>
            <a:xfrm>
              <a:off x="4481000" y="3164372"/>
              <a:ext cx="3230000" cy="816724"/>
            </a:xfrm>
            <a:prstGeom prst="rect">
              <a:avLst/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497;p38">
              <a:extLst>
                <a:ext uri="{FF2B5EF4-FFF2-40B4-BE49-F238E27FC236}">
                  <a16:creationId xmlns:a16="http://schemas.microsoft.com/office/drawing/2014/main" id="{9595C2CD-612C-F97E-855F-CE432D83872D}"/>
                </a:ext>
              </a:extLst>
            </p:cNvPr>
            <p:cNvSpPr/>
            <p:nvPr/>
          </p:nvSpPr>
          <p:spPr>
            <a:xfrm>
              <a:off x="4481000" y="3848277"/>
              <a:ext cx="3230000" cy="816724"/>
            </a:xfrm>
            <a:prstGeom prst="rect">
              <a:avLst/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98;p38">
              <a:extLst>
                <a:ext uri="{FF2B5EF4-FFF2-40B4-BE49-F238E27FC236}">
                  <a16:creationId xmlns:a16="http://schemas.microsoft.com/office/drawing/2014/main" id="{FA5ED7F7-5941-DC70-F0FE-1472B42666F0}"/>
                </a:ext>
              </a:extLst>
            </p:cNvPr>
            <p:cNvSpPr/>
            <p:nvPr/>
          </p:nvSpPr>
          <p:spPr>
            <a:xfrm>
              <a:off x="4481000" y="4569148"/>
              <a:ext cx="3230000" cy="816724"/>
            </a:xfrm>
            <a:prstGeom prst="rect">
              <a:avLst/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499;p38">
              <a:extLst>
                <a:ext uri="{FF2B5EF4-FFF2-40B4-BE49-F238E27FC236}">
                  <a16:creationId xmlns:a16="http://schemas.microsoft.com/office/drawing/2014/main" id="{7967C32E-6CC5-6B46-D4FA-84F6AEB0A757}"/>
                </a:ext>
              </a:extLst>
            </p:cNvPr>
            <p:cNvSpPr/>
            <p:nvPr/>
          </p:nvSpPr>
          <p:spPr>
            <a:xfrm>
              <a:off x="4480999" y="5243834"/>
              <a:ext cx="3206311" cy="816724"/>
            </a:xfrm>
            <a:prstGeom prst="roundRect">
              <a:avLst/>
            </a:prstGeom>
            <a:solidFill>
              <a:schemeClr val="accent4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500;p38">
              <a:extLst>
                <a:ext uri="{FF2B5EF4-FFF2-40B4-BE49-F238E27FC236}">
                  <a16:creationId xmlns:a16="http://schemas.microsoft.com/office/drawing/2014/main" id="{FB1C9BDA-77B5-A5CF-1589-4A8598F7851D}"/>
                </a:ext>
              </a:extLst>
            </p:cNvPr>
            <p:cNvSpPr/>
            <p:nvPr/>
          </p:nvSpPr>
          <p:spPr>
            <a:xfrm>
              <a:off x="4502564" y="1764207"/>
              <a:ext cx="3206310" cy="4296145"/>
            </a:xfrm>
            <a:prstGeom prst="roundRect">
              <a:avLst>
                <a:gd name="adj" fmla="val 7381"/>
              </a:avLst>
            </a:prstGeom>
            <a:noFill/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501;p38">
              <a:extLst>
                <a:ext uri="{FF2B5EF4-FFF2-40B4-BE49-F238E27FC236}">
                  <a16:creationId xmlns:a16="http://schemas.microsoft.com/office/drawing/2014/main" id="{6A6BCF7A-1529-8501-E7CD-8EF8D6FB03E1}"/>
                </a:ext>
              </a:extLst>
            </p:cNvPr>
            <p:cNvSpPr/>
            <p:nvPr/>
          </p:nvSpPr>
          <p:spPr>
            <a:xfrm>
              <a:off x="4970826" y="1398035"/>
              <a:ext cx="775564" cy="36608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</a:schemeClr>
            </a:solidFill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502;p38">
              <a:extLst>
                <a:ext uri="{FF2B5EF4-FFF2-40B4-BE49-F238E27FC236}">
                  <a16:creationId xmlns:a16="http://schemas.microsoft.com/office/drawing/2014/main" id="{ECB7885A-3A9E-2F0D-5AF1-E445BEBBC16B}"/>
                </a:ext>
              </a:extLst>
            </p:cNvPr>
            <p:cNvSpPr/>
            <p:nvPr/>
          </p:nvSpPr>
          <p:spPr>
            <a:xfrm>
              <a:off x="6463238" y="1398035"/>
              <a:ext cx="775564" cy="36608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</a:schemeClr>
            </a:solidFill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503;p38">
              <a:extLst>
                <a:ext uri="{FF2B5EF4-FFF2-40B4-BE49-F238E27FC236}">
                  <a16:creationId xmlns:a16="http://schemas.microsoft.com/office/drawing/2014/main" id="{C32A2161-EC28-9A38-F093-24305AC476DD}"/>
                </a:ext>
              </a:extLst>
            </p:cNvPr>
            <p:cNvSpPr/>
            <p:nvPr/>
          </p:nvSpPr>
          <p:spPr>
            <a:xfrm>
              <a:off x="4970826" y="1396017"/>
              <a:ext cx="775564" cy="12048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</a:schemeClr>
            </a:solidFill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504;p38">
              <a:extLst>
                <a:ext uri="{FF2B5EF4-FFF2-40B4-BE49-F238E27FC236}">
                  <a16:creationId xmlns:a16="http://schemas.microsoft.com/office/drawing/2014/main" id="{BF918387-00B0-98B0-D035-73CD7D03BCC2}"/>
                </a:ext>
              </a:extLst>
            </p:cNvPr>
            <p:cNvSpPr/>
            <p:nvPr/>
          </p:nvSpPr>
          <p:spPr>
            <a:xfrm>
              <a:off x="6476421" y="1396017"/>
              <a:ext cx="775564" cy="12048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</a:schemeClr>
            </a:solidFill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C3A08519-8697-D833-CDB3-92B70C234ECC}"/>
              </a:ext>
            </a:extLst>
          </p:cNvPr>
          <p:cNvSpPr txBox="1"/>
          <p:nvPr/>
        </p:nvSpPr>
        <p:spPr>
          <a:xfrm>
            <a:off x="3871777" y="1938564"/>
            <a:ext cx="779473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b="1" dirty="0"/>
              <a:t>Οξείδωση στην άνοδο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Στο </a:t>
            </a:r>
            <a:r>
              <a:rPr lang="el-GR" sz="2800" b="1" dirty="0"/>
              <a:t>αρνητικό ηλεκτρόδιο</a:t>
            </a:r>
            <a:r>
              <a:rPr lang="el-GR" sz="2800" dirty="0"/>
              <a:t> (την άνοδο) συμβαίνει </a:t>
            </a:r>
            <a:r>
              <a:rPr lang="el-GR" sz="2800" b="1" dirty="0"/>
              <a:t>οξείδωση</a:t>
            </a:r>
            <a:r>
              <a:rPr lang="el-GR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Το υλικό της ανόδου </a:t>
            </a:r>
            <a:r>
              <a:rPr lang="el-GR" sz="2800" b="1" dirty="0"/>
              <a:t>χάνει ηλεκτρόνια</a:t>
            </a:r>
            <a:r>
              <a:rPr lang="el-GR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Τα ηλεκτρόνια κινούνται μέσω ενός </a:t>
            </a:r>
            <a:r>
              <a:rPr lang="el-GR" sz="2800" b="1" dirty="0"/>
              <a:t>εξωτερικού κυκλώματος</a:t>
            </a:r>
            <a:r>
              <a:rPr lang="el-GR" sz="2800" dirty="0"/>
              <a:t> (π.χ. καλώδιο).</a:t>
            </a:r>
          </a:p>
        </p:txBody>
      </p:sp>
    </p:spTree>
    <p:extLst>
      <p:ext uri="{BB962C8B-B14F-4D97-AF65-F5344CB8AC3E}">
        <p14:creationId xmlns:p14="http://schemas.microsoft.com/office/powerpoint/2010/main" val="135702430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>
            <a:extLst>
              <a:ext uri="{FF2B5EF4-FFF2-40B4-BE49-F238E27FC236}">
                <a16:creationId xmlns:a16="http://schemas.microsoft.com/office/drawing/2014/main" id="{6A137577-0BD0-CD6A-AC34-B1498B1886F9}"/>
              </a:ext>
            </a:extLst>
          </p:cNvPr>
          <p:cNvGrpSpPr/>
          <p:nvPr/>
        </p:nvGrpSpPr>
        <p:grpSpPr>
          <a:xfrm>
            <a:off x="8583605" y="1467438"/>
            <a:ext cx="2736230" cy="3923123"/>
            <a:chOff x="4480999" y="1396017"/>
            <a:chExt cx="3230001" cy="4664541"/>
          </a:xfrm>
        </p:grpSpPr>
        <p:sp>
          <p:nvSpPr>
            <p:cNvPr id="3" name="Google Shape;1494;p38">
              <a:extLst>
                <a:ext uri="{FF2B5EF4-FFF2-40B4-BE49-F238E27FC236}">
                  <a16:creationId xmlns:a16="http://schemas.microsoft.com/office/drawing/2014/main" id="{C6D14F63-2B9C-52EB-8AA6-A5A635868BF5}"/>
                </a:ext>
              </a:extLst>
            </p:cNvPr>
            <p:cNvSpPr/>
            <p:nvPr/>
          </p:nvSpPr>
          <p:spPr>
            <a:xfrm>
              <a:off x="4500438" y="1787559"/>
              <a:ext cx="3186872" cy="816773"/>
            </a:xfrm>
            <a:prstGeom prst="roundRect">
              <a:avLst/>
            </a:prstGeom>
            <a:solidFill>
              <a:schemeClr val="tx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1495;p38">
              <a:extLst>
                <a:ext uri="{FF2B5EF4-FFF2-40B4-BE49-F238E27FC236}">
                  <a16:creationId xmlns:a16="http://schemas.microsoft.com/office/drawing/2014/main" id="{4A4CEF01-2CBD-AFFA-0402-E9F05261A9BD}"/>
                </a:ext>
              </a:extLst>
            </p:cNvPr>
            <p:cNvSpPr/>
            <p:nvPr/>
          </p:nvSpPr>
          <p:spPr>
            <a:xfrm>
              <a:off x="4481000" y="2452719"/>
              <a:ext cx="3230000" cy="816724"/>
            </a:xfrm>
            <a:prstGeom prst="rect">
              <a:avLst/>
            </a:prstGeom>
            <a:solidFill>
              <a:schemeClr val="bg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1496;p38">
              <a:extLst>
                <a:ext uri="{FF2B5EF4-FFF2-40B4-BE49-F238E27FC236}">
                  <a16:creationId xmlns:a16="http://schemas.microsoft.com/office/drawing/2014/main" id="{2C8C071F-E138-59B0-6C57-C562DB1ABEB8}"/>
                </a:ext>
              </a:extLst>
            </p:cNvPr>
            <p:cNvSpPr/>
            <p:nvPr/>
          </p:nvSpPr>
          <p:spPr>
            <a:xfrm>
              <a:off x="4481000" y="3164372"/>
              <a:ext cx="3230000" cy="816724"/>
            </a:xfrm>
            <a:prstGeom prst="rect">
              <a:avLst/>
            </a:prstGeom>
            <a:solidFill>
              <a:schemeClr val="accent1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497;p38">
              <a:extLst>
                <a:ext uri="{FF2B5EF4-FFF2-40B4-BE49-F238E27FC236}">
                  <a16:creationId xmlns:a16="http://schemas.microsoft.com/office/drawing/2014/main" id="{23EAC40A-A680-74BA-5936-D07551DA653D}"/>
                </a:ext>
              </a:extLst>
            </p:cNvPr>
            <p:cNvSpPr/>
            <p:nvPr/>
          </p:nvSpPr>
          <p:spPr>
            <a:xfrm>
              <a:off x="4481000" y="3848277"/>
              <a:ext cx="3230000" cy="816724"/>
            </a:xfrm>
            <a:prstGeom prst="rect">
              <a:avLst/>
            </a:prstGeom>
            <a:solidFill>
              <a:schemeClr val="accent2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498;p38">
              <a:extLst>
                <a:ext uri="{FF2B5EF4-FFF2-40B4-BE49-F238E27FC236}">
                  <a16:creationId xmlns:a16="http://schemas.microsoft.com/office/drawing/2014/main" id="{0F79ED89-ECEE-00B4-008E-C117A5718131}"/>
                </a:ext>
              </a:extLst>
            </p:cNvPr>
            <p:cNvSpPr/>
            <p:nvPr/>
          </p:nvSpPr>
          <p:spPr>
            <a:xfrm>
              <a:off x="4481000" y="4569148"/>
              <a:ext cx="3230000" cy="816724"/>
            </a:xfrm>
            <a:prstGeom prst="rect">
              <a:avLst/>
            </a:prstGeom>
            <a:solidFill>
              <a:schemeClr val="accent3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99;p38">
              <a:extLst>
                <a:ext uri="{FF2B5EF4-FFF2-40B4-BE49-F238E27FC236}">
                  <a16:creationId xmlns:a16="http://schemas.microsoft.com/office/drawing/2014/main" id="{BAA0DD44-E976-34DB-A184-FD3B461E4086}"/>
                </a:ext>
              </a:extLst>
            </p:cNvPr>
            <p:cNvSpPr/>
            <p:nvPr/>
          </p:nvSpPr>
          <p:spPr>
            <a:xfrm>
              <a:off x="4480999" y="5243834"/>
              <a:ext cx="3206311" cy="816724"/>
            </a:xfrm>
            <a:prstGeom prst="roundRect">
              <a:avLst/>
            </a:prstGeom>
            <a:solidFill>
              <a:schemeClr val="accent4"/>
            </a:solidFill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500;p38">
              <a:extLst>
                <a:ext uri="{FF2B5EF4-FFF2-40B4-BE49-F238E27FC236}">
                  <a16:creationId xmlns:a16="http://schemas.microsoft.com/office/drawing/2014/main" id="{AF57F39B-0E1E-2E0F-5432-510DBDE29AA7}"/>
                </a:ext>
              </a:extLst>
            </p:cNvPr>
            <p:cNvSpPr/>
            <p:nvPr/>
          </p:nvSpPr>
          <p:spPr>
            <a:xfrm>
              <a:off x="4502564" y="1764207"/>
              <a:ext cx="3206310" cy="4296145"/>
            </a:xfrm>
            <a:prstGeom prst="roundRect">
              <a:avLst>
                <a:gd name="adj" fmla="val 7381"/>
              </a:avLst>
            </a:prstGeom>
            <a:noFill/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501;p38">
              <a:extLst>
                <a:ext uri="{FF2B5EF4-FFF2-40B4-BE49-F238E27FC236}">
                  <a16:creationId xmlns:a16="http://schemas.microsoft.com/office/drawing/2014/main" id="{2B0EABA8-749A-0D82-554A-868960126835}"/>
                </a:ext>
              </a:extLst>
            </p:cNvPr>
            <p:cNvSpPr/>
            <p:nvPr/>
          </p:nvSpPr>
          <p:spPr>
            <a:xfrm>
              <a:off x="4970826" y="1398035"/>
              <a:ext cx="775564" cy="36608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</a:schemeClr>
            </a:solidFill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502;p38">
              <a:extLst>
                <a:ext uri="{FF2B5EF4-FFF2-40B4-BE49-F238E27FC236}">
                  <a16:creationId xmlns:a16="http://schemas.microsoft.com/office/drawing/2014/main" id="{789DDE68-9135-B82A-6323-D29FA0C1D3CD}"/>
                </a:ext>
              </a:extLst>
            </p:cNvPr>
            <p:cNvSpPr/>
            <p:nvPr/>
          </p:nvSpPr>
          <p:spPr>
            <a:xfrm>
              <a:off x="6463238" y="1398035"/>
              <a:ext cx="775564" cy="366086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</a:schemeClr>
            </a:solidFill>
            <a:ln w="76200" cap="flat" cmpd="sng">
              <a:solidFill>
                <a:schemeClr val="bg1">
                  <a:lumMod val="6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503;p38">
              <a:extLst>
                <a:ext uri="{FF2B5EF4-FFF2-40B4-BE49-F238E27FC236}">
                  <a16:creationId xmlns:a16="http://schemas.microsoft.com/office/drawing/2014/main" id="{9CD4707A-CADA-F4AF-7BFA-5D7B8373BA71}"/>
                </a:ext>
              </a:extLst>
            </p:cNvPr>
            <p:cNvSpPr/>
            <p:nvPr/>
          </p:nvSpPr>
          <p:spPr>
            <a:xfrm>
              <a:off x="4970826" y="1396017"/>
              <a:ext cx="775564" cy="12048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</a:schemeClr>
            </a:solidFill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504;p38">
              <a:extLst>
                <a:ext uri="{FF2B5EF4-FFF2-40B4-BE49-F238E27FC236}">
                  <a16:creationId xmlns:a16="http://schemas.microsoft.com/office/drawing/2014/main" id="{303E5167-340E-1AE1-FF06-99ECB1071175}"/>
                </a:ext>
              </a:extLst>
            </p:cNvPr>
            <p:cNvSpPr/>
            <p:nvPr/>
          </p:nvSpPr>
          <p:spPr>
            <a:xfrm>
              <a:off x="6476421" y="1396017"/>
              <a:ext cx="775564" cy="12048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50000"/>
              </a:schemeClr>
            </a:solidFill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44C30303-C107-C506-11E3-6B6ABF8621D5}"/>
              </a:ext>
            </a:extLst>
          </p:cNvPr>
          <p:cNvSpPr txBox="1"/>
          <p:nvPr/>
        </p:nvSpPr>
        <p:spPr>
          <a:xfrm>
            <a:off x="472440" y="1905506"/>
            <a:ext cx="790956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b="1" dirty="0"/>
              <a:t>Αναγωγή στην κάθοδο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Στο </a:t>
            </a:r>
            <a:r>
              <a:rPr lang="el-GR" sz="2800" b="1" dirty="0"/>
              <a:t>θετικό ηλεκτρόδιο</a:t>
            </a:r>
            <a:r>
              <a:rPr lang="el-GR" sz="2800" dirty="0"/>
              <a:t> (την κάθοδο) συμβαίνει </a:t>
            </a:r>
            <a:r>
              <a:rPr lang="el-GR" sz="2800" b="1" dirty="0"/>
              <a:t>αναγωγή</a:t>
            </a:r>
            <a:r>
              <a:rPr lang="el-GR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Τα ηλεκτρόνια που φεύγουν από την άνοδο </a:t>
            </a:r>
            <a:r>
              <a:rPr lang="el-GR" sz="2800" b="1" dirty="0"/>
              <a:t>τα δέχεται η κάθοδος</a:t>
            </a:r>
            <a:r>
              <a:rPr lang="el-GR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Η κάθοδος συνήθως αντιδρά με ιόντα από τον ηλεκτρολύτη για να ολοκληρώσει την αναγωγή.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Έτσι ολοκληρώνεται ο κύκλος και παράγεται </a:t>
            </a:r>
            <a:r>
              <a:rPr lang="el-GR" sz="2800" b="1" dirty="0"/>
              <a:t>ηλεκτρικό ρεύμα</a:t>
            </a:r>
            <a:r>
              <a:rPr lang="el-G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6761869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6DF289-682C-BA3B-05E2-4FFA5482511A}"/>
              </a:ext>
            </a:extLst>
          </p:cNvPr>
          <p:cNvSpPr txBox="1"/>
          <p:nvPr/>
        </p:nvSpPr>
        <p:spPr>
          <a:xfrm>
            <a:off x="1" y="31986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4400" b="1" dirty="0"/>
              <a:t>Χαρακτηριστικά Μπαταρίας</a:t>
            </a:r>
            <a:endParaRPr lang="en-US" sz="4400" b="1" dirty="0">
              <a:latin typeface="Lora" pitchFamily="2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9C457B5-8EB7-8D51-FCF4-8B7281FD0923}"/>
              </a:ext>
            </a:extLst>
          </p:cNvPr>
          <p:cNvGrpSpPr/>
          <p:nvPr/>
        </p:nvGrpSpPr>
        <p:grpSpPr>
          <a:xfrm>
            <a:off x="106401" y="1182571"/>
            <a:ext cx="12159904" cy="5616407"/>
            <a:chOff x="-207719" y="1125421"/>
            <a:chExt cx="12159904" cy="561640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07B1505-A577-B98B-5138-20FB3271A30F}"/>
                </a:ext>
              </a:extLst>
            </p:cNvPr>
            <p:cNvGrpSpPr/>
            <p:nvPr/>
          </p:nvGrpSpPr>
          <p:grpSpPr>
            <a:xfrm>
              <a:off x="3554834" y="1410179"/>
              <a:ext cx="4454092" cy="4810240"/>
              <a:chOff x="2994459" y="1325841"/>
              <a:chExt cx="3155116" cy="3407398"/>
            </a:xfrm>
          </p:grpSpPr>
          <p:grpSp>
            <p:nvGrpSpPr>
              <p:cNvPr id="4" name="Google Shape;641;p26">
                <a:extLst>
                  <a:ext uri="{FF2B5EF4-FFF2-40B4-BE49-F238E27FC236}">
                    <a16:creationId xmlns:a16="http://schemas.microsoft.com/office/drawing/2014/main" id="{3C8A3CD0-2B0E-F30D-C4C4-797294A12F4B}"/>
                  </a:ext>
                </a:extLst>
              </p:cNvPr>
              <p:cNvGrpSpPr/>
              <p:nvPr/>
            </p:nvGrpSpPr>
            <p:grpSpPr>
              <a:xfrm rot="-519369">
                <a:off x="4428632" y="2787399"/>
                <a:ext cx="1672172" cy="1672172"/>
                <a:chOff x="4355065" y="2733755"/>
                <a:chExt cx="1577861" cy="1577861"/>
              </a:xfrm>
            </p:grpSpPr>
            <p:sp>
              <p:nvSpPr>
                <p:cNvPr id="70" name="Google Shape;642;p26">
                  <a:extLst>
                    <a:ext uri="{FF2B5EF4-FFF2-40B4-BE49-F238E27FC236}">
                      <a16:creationId xmlns:a16="http://schemas.microsoft.com/office/drawing/2014/main" id="{41BC433F-26C7-8978-62BB-782E51EB14DB}"/>
                    </a:ext>
                  </a:extLst>
                </p:cNvPr>
                <p:cNvSpPr/>
                <p:nvPr/>
              </p:nvSpPr>
              <p:spPr>
                <a:xfrm rot="8100000">
                  <a:off x="4836935" y="2726800"/>
                  <a:ext cx="605085" cy="1586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264" h="231478" extrusionOk="0">
                      <a:moveTo>
                        <a:pt x="34174" y="0"/>
                      </a:moveTo>
                      <a:cubicBezTo>
                        <a:pt x="33981" y="0"/>
                        <a:pt x="33786" y="3"/>
                        <a:pt x="33592" y="10"/>
                      </a:cubicBezTo>
                      <a:cubicBezTo>
                        <a:pt x="30156" y="143"/>
                        <a:pt x="26620" y="910"/>
                        <a:pt x="23718" y="4013"/>
                      </a:cubicBezTo>
                      <a:cubicBezTo>
                        <a:pt x="22283" y="5547"/>
                        <a:pt x="21183" y="7482"/>
                        <a:pt x="20249" y="9783"/>
                      </a:cubicBezTo>
                      <a:cubicBezTo>
                        <a:pt x="19415" y="11685"/>
                        <a:pt x="19348" y="13686"/>
                        <a:pt x="19648" y="15654"/>
                      </a:cubicBezTo>
                      <a:cubicBezTo>
                        <a:pt x="18114" y="15921"/>
                        <a:pt x="16613" y="16288"/>
                        <a:pt x="15112" y="16655"/>
                      </a:cubicBezTo>
                      <a:cubicBezTo>
                        <a:pt x="10842" y="17656"/>
                        <a:pt x="6205" y="20525"/>
                        <a:pt x="3370" y="25828"/>
                      </a:cubicBezTo>
                      <a:cubicBezTo>
                        <a:pt x="735" y="30799"/>
                        <a:pt x="1" y="37537"/>
                        <a:pt x="2169" y="42907"/>
                      </a:cubicBezTo>
                      <a:cubicBezTo>
                        <a:pt x="1535" y="47444"/>
                        <a:pt x="1669" y="51447"/>
                        <a:pt x="2036" y="55783"/>
                      </a:cubicBezTo>
                      <a:cubicBezTo>
                        <a:pt x="2236" y="59519"/>
                        <a:pt x="1902" y="63288"/>
                        <a:pt x="1902" y="67058"/>
                      </a:cubicBezTo>
                      <a:cubicBezTo>
                        <a:pt x="1936" y="71728"/>
                        <a:pt x="2102" y="76431"/>
                        <a:pt x="2302" y="81101"/>
                      </a:cubicBezTo>
                      <a:cubicBezTo>
                        <a:pt x="2669" y="89974"/>
                        <a:pt x="2769" y="98580"/>
                        <a:pt x="2369" y="107487"/>
                      </a:cubicBezTo>
                      <a:cubicBezTo>
                        <a:pt x="1936" y="116360"/>
                        <a:pt x="1569" y="125199"/>
                        <a:pt x="1569" y="134106"/>
                      </a:cubicBezTo>
                      <a:cubicBezTo>
                        <a:pt x="1569" y="143046"/>
                        <a:pt x="1702" y="151952"/>
                        <a:pt x="1402" y="160925"/>
                      </a:cubicBezTo>
                      <a:cubicBezTo>
                        <a:pt x="1168" y="167630"/>
                        <a:pt x="1302" y="174702"/>
                        <a:pt x="2669" y="180906"/>
                      </a:cubicBezTo>
                      <a:cubicBezTo>
                        <a:pt x="2503" y="182307"/>
                        <a:pt x="2369" y="183741"/>
                        <a:pt x="2269" y="185209"/>
                      </a:cubicBezTo>
                      <a:cubicBezTo>
                        <a:pt x="1769" y="191514"/>
                        <a:pt x="1335" y="197952"/>
                        <a:pt x="2736" y="204156"/>
                      </a:cubicBezTo>
                      <a:cubicBezTo>
                        <a:pt x="4704" y="213029"/>
                        <a:pt x="9041" y="219667"/>
                        <a:pt x="14411" y="223537"/>
                      </a:cubicBezTo>
                      <a:cubicBezTo>
                        <a:pt x="19448" y="227172"/>
                        <a:pt x="24185" y="228607"/>
                        <a:pt x="29689" y="229541"/>
                      </a:cubicBezTo>
                      <a:cubicBezTo>
                        <a:pt x="33091" y="230108"/>
                        <a:pt x="36527" y="230308"/>
                        <a:pt x="39929" y="230775"/>
                      </a:cubicBezTo>
                      <a:cubicBezTo>
                        <a:pt x="42669" y="231172"/>
                        <a:pt x="45409" y="231478"/>
                        <a:pt x="48149" y="231478"/>
                      </a:cubicBezTo>
                      <a:cubicBezTo>
                        <a:pt x="49779" y="231478"/>
                        <a:pt x="51409" y="231370"/>
                        <a:pt x="53039" y="231109"/>
                      </a:cubicBezTo>
                      <a:cubicBezTo>
                        <a:pt x="58176" y="230308"/>
                        <a:pt x="63246" y="228507"/>
                        <a:pt x="68183" y="226072"/>
                      </a:cubicBezTo>
                      <a:cubicBezTo>
                        <a:pt x="72920" y="223737"/>
                        <a:pt x="76389" y="219300"/>
                        <a:pt x="80592" y="215497"/>
                      </a:cubicBezTo>
                      <a:cubicBezTo>
                        <a:pt x="85295" y="211228"/>
                        <a:pt x="87597" y="202054"/>
                        <a:pt x="86162" y="193815"/>
                      </a:cubicBezTo>
                      <a:cubicBezTo>
                        <a:pt x="86096" y="193382"/>
                        <a:pt x="85996" y="192981"/>
                        <a:pt x="85929" y="192581"/>
                      </a:cubicBezTo>
                      <a:cubicBezTo>
                        <a:pt x="86096" y="189846"/>
                        <a:pt x="86062" y="187044"/>
                        <a:pt x="85996" y="184342"/>
                      </a:cubicBezTo>
                      <a:cubicBezTo>
                        <a:pt x="85762" y="177237"/>
                        <a:pt x="85695" y="170132"/>
                        <a:pt x="85695" y="163027"/>
                      </a:cubicBezTo>
                      <a:cubicBezTo>
                        <a:pt x="85662" y="149150"/>
                        <a:pt x="85862" y="135340"/>
                        <a:pt x="86563" y="121530"/>
                      </a:cubicBezTo>
                      <a:cubicBezTo>
                        <a:pt x="87263" y="107854"/>
                        <a:pt x="87730" y="94277"/>
                        <a:pt x="87964" y="80534"/>
                      </a:cubicBezTo>
                      <a:cubicBezTo>
                        <a:pt x="88197" y="65223"/>
                        <a:pt x="88264" y="50279"/>
                        <a:pt x="86896" y="35102"/>
                      </a:cubicBezTo>
                      <a:cubicBezTo>
                        <a:pt x="86729" y="33067"/>
                        <a:pt x="86162" y="31132"/>
                        <a:pt x="85395" y="29364"/>
                      </a:cubicBezTo>
                      <a:cubicBezTo>
                        <a:pt x="85996" y="25561"/>
                        <a:pt x="85128" y="21559"/>
                        <a:pt x="83327" y="18923"/>
                      </a:cubicBezTo>
                      <a:cubicBezTo>
                        <a:pt x="82593" y="17856"/>
                        <a:pt x="81759" y="17022"/>
                        <a:pt x="80892" y="16355"/>
                      </a:cubicBezTo>
                      <a:cubicBezTo>
                        <a:pt x="80658" y="16188"/>
                        <a:pt x="79791" y="15621"/>
                        <a:pt x="79491" y="15387"/>
                      </a:cubicBezTo>
                      <a:cubicBezTo>
                        <a:pt x="79124" y="15121"/>
                        <a:pt x="78757" y="14787"/>
                        <a:pt x="78424" y="14520"/>
                      </a:cubicBezTo>
                      <a:cubicBezTo>
                        <a:pt x="77083" y="13427"/>
                        <a:pt x="75718" y="12806"/>
                        <a:pt x="74366" y="12806"/>
                      </a:cubicBezTo>
                      <a:cubicBezTo>
                        <a:pt x="73531" y="12806"/>
                        <a:pt x="72701" y="13043"/>
                        <a:pt x="71886" y="13553"/>
                      </a:cubicBezTo>
                      <a:cubicBezTo>
                        <a:pt x="71619" y="13486"/>
                        <a:pt x="71352" y="13386"/>
                        <a:pt x="71152" y="13286"/>
                      </a:cubicBezTo>
                      <a:cubicBezTo>
                        <a:pt x="69966" y="12719"/>
                        <a:pt x="68680" y="12112"/>
                        <a:pt x="67418" y="12112"/>
                      </a:cubicBezTo>
                      <a:cubicBezTo>
                        <a:pt x="67047" y="12112"/>
                        <a:pt x="66678" y="12164"/>
                        <a:pt x="66315" y="12285"/>
                      </a:cubicBezTo>
                      <a:cubicBezTo>
                        <a:pt x="66348" y="11351"/>
                        <a:pt x="66315" y="10384"/>
                        <a:pt x="66148" y="9417"/>
                      </a:cubicBezTo>
                      <a:cubicBezTo>
                        <a:pt x="65815" y="7348"/>
                        <a:pt x="64714" y="5580"/>
                        <a:pt x="63379" y="5047"/>
                      </a:cubicBezTo>
                      <a:cubicBezTo>
                        <a:pt x="62592" y="4721"/>
                        <a:pt x="61783" y="4594"/>
                        <a:pt x="60987" y="4594"/>
                      </a:cubicBezTo>
                      <a:cubicBezTo>
                        <a:pt x="60805" y="4594"/>
                        <a:pt x="60624" y="4601"/>
                        <a:pt x="60444" y="4613"/>
                      </a:cubicBezTo>
                      <a:cubicBezTo>
                        <a:pt x="59543" y="3913"/>
                        <a:pt x="58676" y="3179"/>
                        <a:pt x="57709" y="2578"/>
                      </a:cubicBezTo>
                      <a:cubicBezTo>
                        <a:pt x="55364" y="1065"/>
                        <a:pt x="52492" y="449"/>
                        <a:pt x="49890" y="449"/>
                      </a:cubicBezTo>
                      <a:cubicBezTo>
                        <a:pt x="49567" y="449"/>
                        <a:pt x="49249" y="458"/>
                        <a:pt x="48936" y="477"/>
                      </a:cubicBezTo>
                      <a:cubicBezTo>
                        <a:pt x="47835" y="544"/>
                        <a:pt x="46901" y="1277"/>
                        <a:pt x="46201" y="2345"/>
                      </a:cubicBezTo>
                      <a:cubicBezTo>
                        <a:pt x="45867" y="2278"/>
                        <a:pt x="45500" y="2178"/>
                        <a:pt x="45166" y="2111"/>
                      </a:cubicBezTo>
                      <a:cubicBezTo>
                        <a:pt x="41455" y="1191"/>
                        <a:pt x="37925" y="0"/>
                        <a:pt x="3417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71" name="Google Shape;643;p26">
                  <a:extLst>
                    <a:ext uri="{FF2B5EF4-FFF2-40B4-BE49-F238E27FC236}">
                      <a16:creationId xmlns:a16="http://schemas.microsoft.com/office/drawing/2014/main" id="{F3DD7F35-E671-5501-1EC4-3191F15F0348}"/>
                    </a:ext>
                  </a:extLst>
                </p:cNvPr>
                <p:cNvGrpSpPr/>
                <p:nvPr/>
              </p:nvGrpSpPr>
              <p:grpSpPr>
                <a:xfrm rot="8100000">
                  <a:off x="4839852" y="2711112"/>
                  <a:ext cx="608287" cy="1623146"/>
                  <a:chOff x="3841475" y="1502850"/>
                  <a:chExt cx="2218275" cy="5919225"/>
                </a:xfrm>
              </p:grpSpPr>
              <p:sp>
                <p:nvSpPr>
                  <p:cNvPr id="72" name="Google Shape;644;p26">
                    <a:extLst>
                      <a:ext uri="{FF2B5EF4-FFF2-40B4-BE49-F238E27FC236}">
                        <a16:creationId xmlns:a16="http://schemas.microsoft.com/office/drawing/2014/main" id="{2D476501-92CE-BAD4-DD83-AA98B7AA0D36}"/>
                      </a:ext>
                    </a:extLst>
                  </p:cNvPr>
                  <p:cNvSpPr/>
                  <p:nvPr/>
                </p:nvSpPr>
                <p:spPr>
                  <a:xfrm>
                    <a:off x="3918200" y="2412675"/>
                    <a:ext cx="25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34" fill="none" extrusionOk="0">
                        <a:moveTo>
                          <a:pt x="0" y="34"/>
                        </a:moveTo>
                        <a:cubicBezTo>
                          <a:pt x="0" y="34"/>
                          <a:pt x="0" y="0"/>
                          <a:pt x="0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3" name="Google Shape;645;p26">
                    <a:extLst>
                      <a:ext uri="{FF2B5EF4-FFF2-40B4-BE49-F238E27FC236}">
                        <a16:creationId xmlns:a16="http://schemas.microsoft.com/office/drawing/2014/main" id="{1C68E9DF-F1DC-D9FE-64E3-ED2DE1E85FFA}"/>
                      </a:ext>
                    </a:extLst>
                  </p:cNvPr>
                  <p:cNvSpPr/>
                  <p:nvPr/>
                </p:nvSpPr>
                <p:spPr>
                  <a:xfrm>
                    <a:off x="5023975" y="1670675"/>
                    <a:ext cx="351950" cy="348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078" h="13922" extrusionOk="0">
                        <a:moveTo>
                          <a:pt x="6877" y="0"/>
                        </a:moveTo>
                        <a:cubicBezTo>
                          <a:pt x="6145" y="0"/>
                          <a:pt x="5454" y="42"/>
                          <a:pt x="4871" y="59"/>
                        </a:cubicBezTo>
                        <a:cubicBezTo>
                          <a:pt x="3710" y="92"/>
                          <a:pt x="3703" y="2962"/>
                          <a:pt x="4851" y="2962"/>
                        </a:cubicBezTo>
                        <a:cubicBezTo>
                          <a:pt x="4857" y="2962"/>
                          <a:pt x="4864" y="2962"/>
                          <a:pt x="4871" y="2961"/>
                        </a:cubicBezTo>
                        <a:cubicBezTo>
                          <a:pt x="5033" y="2958"/>
                          <a:pt x="5194" y="2956"/>
                          <a:pt x="5355" y="2956"/>
                        </a:cubicBezTo>
                        <a:cubicBezTo>
                          <a:pt x="6850" y="2956"/>
                          <a:pt x="8299" y="3100"/>
                          <a:pt x="9774" y="3462"/>
                        </a:cubicBezTo>
                        <a:cubicBezTo>
                          <a:pt x="11842" y="3995"/>
                          <a:pt x="11342" y="8132"/>
                          <a:pt x="9608" y="8799"/>
                        </a:cubicBezTo>
                        <a:cubicBezTo>
                          <a:pt x="8874" y="9132"/>
                          <a:pt x="8073" y="9299"/>
                          <a:pt x="7306" y="9533"/>
                        </a:cubicBezTo>
                        <a:cubicBezTo>
                          <a:pt x="5702" y="9991"/>
                          <a:pt x="4387" y="10835"/>
                          <a:pt x="2731" y="10835"/>
                        </a:cubicBezTo>
                        <a:cubicBezTo>
                          <a:pt x="2700" y="10835"/>
                          <a:pt x="2668" y="10834"/>
                          <a:pt x="2636" y="10834"/>
                        </a:cubicBezTo>
                        <a:cubicBezTo>
                          <a:pt x="2602" y="10832"/>
                          <a:pt x="2568" y="10831"/>
                          <a:pt x="2534" y="10831"/>
                        </a:cubicBezTo>
                        <a:cubicBezTo>
                          <a:pt x="1823" y="10831"/>
                          <a:pt x="1004" y="11157"/>
                          <a:pt x="368" y="11634"/>
                        </a:cubicBezTo>
                        <a:cubicBezTo>
                          <a:pt x="67" y="11868"/>
                          <a:pt x="1" y="12668"/>
                          <a:pt x="268" y="13035"/>
                        </a:cubicBezTo>
                        <a:cubicBezTo>
                          <a:pt x="772" y="13713"/>
                          <a:pt x="1588" y="13921"/>
                          <a:pt x="2443" y="13921"/>
                        </a:cubicBezTo>
                        <a:cubicBezTo>
                          <a:pt x="3399" y="13921"/>
                          <a:pt x="4402" y="13661"/>
                          <a:pt x="5071" y="13502"/>
                        </a:cubicBezTo>
                        <a:cubicBezTo>
                          <a:pt x="6505" y="13135"/>
                          <a:pt x="7973" y="12268"/>
                          <a:pt x="9407" y="11834"/>
                        </a:cubicBezTo>
                        <a:cubicBezTo>
                          <a:pt x="10742" y="11434"/>
                          <a:pt x="11943" y="10900"/>
                          <a:pt x="12877" y="9333"/>
                        </a:cubicBezTo>
                        <a:cubicBezTo>
                          <a:pt x="14077" y="7398"/>
                          <a:pt x="13577" y="3995"/>
                          <a:pt x="12510" y="2328"/>
                        </a:cubicBezTo>
                        <a:cubicBezTo>
                          <a:pt x="11259" y="317"/>
                          <a:pt x="8909" y="0"/>
                          <a:pt x="687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4" name="Google Shape;646;p26">
                    <a:extLst>
                      <a:ext uri="{FF2B5EF4-FFF2-40B4-BE49-F238E27FC236}">
                        <a16:creationId xmlns:a16="http://schemas.microsoft.com/office/drawing/2014/main" id="{1911AE06-0405-0ABA-B76B-A1AAF8677A59}"/>
                      </a:ext>
                    </a:extLst>
                  </p:cNvPr>
                  <p:cNvSpPr/>
                  <p:nvPr/>
                </p:nvSpPr>
                <p:spPr>
                  <a:xfrm>
                    <a:off x="3971125" y="2221525"/>
                    <a:ext cx="93850" cy="243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54" h="9755" extrusionOk="0">
                        <a:moveTo>
                          <a:pt x="2808" y="1"/>
                        </a:moveTo>
                        <a:cubicBezTo>
                          <a:pt x="1486" y="1"/>
                          <a:pt x="314" y="2828"/>
                          <a:pt x="185" y="4678"/>
                        </a:cubicBezTo>
                        <a:cubicBezTo>
                          <a:pt x="0" y="6552"/>
                          <a:pt x="835" y="9755"/>
                          <a:pt x="2244" y="9755"/>
                        </a:cubicBezTo>
                        <a:cubicBezTo>
                          <a:pt x="2365" y="9755"/>
                          <a:pt x="2491" y="9731"/>
                          <a:pt x="2620" y="9681"/>
                        </a:cubicBezTo>
                        <a:cubicBezTo>
                          <a:pt x="3087" y="9481"/>
                          <a:pt x="3354" y="8514"/>
                          <a:pt x="3087" y="7847"/>
                        </a:cubicBezTo>
                        <a:cubicBezTo>
                          <a:pt x="2653" y="6746"/>
                          <a:pt x="1719" y="6346"/>
                          <a:pt x="1986" y="4744"/>
                        </a:cubicBezTo>
                        <a:cubicBezTo>
                          <a:pt x="2153" y="3677"/>
                          <a:pt x="2820" y="2376"/>
                          <a:pt x="3320" y="1642"/>
                        </a:cubicBezTo>
                        <a:cubicBezTo>
                          <a:pt x="3754" y="1042"/>
                          <a:pt x="3387" y="74"/>
                          <a:pt x="2920" y="8"/>
                        </a:cubicBezTo>
                        <a:cubicBezTo>
                          <a:pt x="2883" y="3"/>
                          <a:pt x="2845" y="1"/>
                          <a:pt x="2808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5" name="Google Shape;647;p26">
                    <a:extLst>
                      <a:ext uri="{FF2B5EF4-FFF2-40B4-BE49-F238E27FC236}">
                        <a16:creationId xmlns:a16="http://schemas.microsoft.com/office/drawing/2014/main" id="{54047608-9A59-FE29-DF2F-106E4A6AC8D9}"/>
                      </a:ext>
                    </a:extLst>
                  </p:cNvPr>
                  <p:cNvSpPr/>
                  <p:nvPr/>
                </p:nvSpPr>
                <p:spPr>
                  <a:xfrm>
                    <a:off x="5829550" y="2132375"/>
                    <a:ext cx="83425" cy="20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8177" extrusionOk="0">
                        <a:moveTo>
                          <a:pt x="1317" y="0"/>
                        </a:moveTo>
                        <a:cubicBezTo>
                          <a:pt x="940" y="0"/>
                          <a:pt x="640" y="696"/>
                          <a:pt x="768" y="1239"/>
                        </a:cubicBezTo>
                        <a:cubicBezTo>
                          <a:pt x="901" y="1806"/>
                          <a:pt x="1135" y="2239"/>
                          <a:pt x="1335" y="2740"/>
                        </a:cubicBezTo>
                        <a:cubicBezTo>
                          <a:pt x="1602" y="3374"/>
                          <a:pt x="1335" y="4107"/>
                          <a:pt x="1168" y="4741"/>
                        </a:cubicBezTo>
                        <a:cubicBezTo>
                          <a:pt x="901" y="5675"/>
                          <a:pt x="1" y="6743"/>
                          <a:pt x="735" y="7777"/>
                        </a:cubicBezTo>
                        <a:cubicBezTo>
                          <a:pt x="935" y="8044"/>
                          <a:pt x="1160" y="8177"/>
                          <a:pt x="1385" y="8177"/>
                        </a:cubicBezTo>
                        <a:cubicBezTo>
                          <a:pt x="1610" y="8177"/>
                          <a:pt x="1835" y="8044"/>
                          <a:pt x="2035" y="7777"/>
                        </a:cubicBezTo>
                        <a:cubicBezTo>
                          <a:pt x="2769" y="6676"/>
                          <a:pt x="3236" y="4875"/>
                          <a:pt x="3270" y="3340"/>
                        </a:cubicBezTo>
                        <a:cubicBezTo>
                          <a:pt x="3336" y="1639"/>
                          <a:pt x="2369" y="171"/>
                          <a:pt x="1368" y="4"/>
                        </a:cubicBezTo>
                        <a:cubicBezTo>
                          <a:pt x="1351" y="2"/>
                          <a:pt x="1334" y="0"/>
                          <a:pt x="131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6" name="Google Shape;648;p26">
                    <a:extLst>
                      <a:ext uri="{FF2B5EF4-FFF2-40B4-BE49-F238E27FC236}">
                        <a16:creationId xmlns:a16="http://schemas.microsoft.com/office/drawing/2014/main" id="{184FA442-F9AA-EE2A-2A35-E7B8B7659056}"/>
                      </a:ext>
                    </a:extLst>
                  </p:cNvPr>
                  <p:cNvSpPr/>
                  <p:nvPr/>
                </p:nvSpPr>
                <p:spPr>
                  <a:xfrm>
                    <a:off x="3841475" y="1502850"/>
                    <a:ext cx="2218275" cy="5919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731" h="236769" extrusionOk="0">
                        <a:moveTo>
                          <a:pt x="37222" y="4258"/>
                        </a:moveTo>
                        <a:cubicBezTo>
                          <a:pt x="40802" y="4258"/>
                          <a:pt x="44444" y="5094"/>
                          <a:pt x="47934" y="5571"/>
                        </a:cubicBezTo>
                        <a:cubicBezTo>
                          <a:pt x="50103" y="5872"/>
                          <a:pt x="52238" y="5872"/>
                          <a:pt x="54406" y="5972"/>
                        </a:cubicBezTo>
                        <a:cubicBezTo>
                          <a:pt x="56441" y="6038"/>
                          <a:pt x="58442" y="7306"/>
                          <a:pt x="60410" y="8040"/>
                        </a:cubicBezTo>
                        <a:cubicBezTo>
                          <a:pt x="62311" y="8707"/>
                          <a:pt x="65714" y="9574"/>
                          <a:pt x="66014" y="13377"/>
                        </a:cubicBezTo>
                        <a:cubicBezTo>
                          <a:pt x="66281" y="16946"/>
                          <a:pt x="62578" y="18147"/>
                          <a:pt x="61077" y="18681"/>
                        </a:cubicBezTo>
                        <a:cubicBezTo>
                          <a:pt x="57208" y="20015"/>
                          <a:pt x="53272" y="21349"/>
                          <a:pt x="49369" y="22317"/>
                        </a:cubicBezTo>
                        <a:cubicBezTo>
                          <a:pt x="47313" y="22831"/>
                          <a:pt x="45196" y="22954"/>
                          <a:pt x="43066" y="22954"/>
                        </a:cubicBezTo>
                        <a:cubicBezTo>
                          <a:pt x="41096" y="22954"/>
                          <a:pt x="39116" y="22848"/>
                          <a:pt x="37164" y="22848"/>
                        </a:cubicBezTo>
                        <a:cubicBezTo>
                          <a:pt x="36571" y="22848"/>
                          <a:pt x="35979" y="22858"/>
                          <a:pt x="35392" y="22884"/>
                        </a:cubicBezTo>
                        <a:cubicBezTo>
                          <a:pt x="35035" y="22899"/>
                          <a:pt x="34678" y="22906"/>
                          <a:pt x="34322" y="22906"/>
                        </a:cubicBezTo>
                        <a:cubicBezTo>
                          <a:pt x="30721" y="22906"/>
                          <a:pt x="27175" y="22145"/>
                          <a:pt x="23684" y="20749"/>
                        </a:cubicBezTo>
                        <a:cubicBezTo>
                          <a:pt x="22683" y="20349"/>
                          <a:pt x="21883" y="19815"/>
                          <a:pt x="21382" y="18914"/>
                        </a:cubicBezTo>
                        <a:cubicBezTo>
                          <a:pt x="21282" y="18147"/>
                          <a:pt x="21115" y="17413"/>
                          <a:pt x="20848" y="16779"/>
                        </a:cubicBezTo>
                        <a:cubicBezTo>
                          <a:pt x="20815" y="16246"/>
                          <a:pt x="20848" y="15612"/>
                          <a:pt x="20982" y="14911"/>
                        </a:cubicBezTo>
                        <a:cubicBezTo>
                          <a:pt x="21082" y="14244"/>
                          <a:pt x="21315" y="13477"/>
                          <a:pt x="21682" y="12710"/>
                        </a:cubicBezTo>
                        <a:cubicBezTo>
                          <a:pt x="21949" y="11409"/>
                          <a:pt x="22650" y="10341"/>
                          <a:pt x="23317" y="9508"/>
                        </a:cubicBezTo>
                        <a:cubicBezTo>
                          <a:pt x="24284" y="8307"/>
                          <a:pt x="25518" y="7139"/>
                          <a:pt x="26786" y="6706"/>
                        </a:cubicBezTo>
                        <a:cubicBezTo>
                          <a:pt x="29121" y="5371"/>
                          <a:pt x="31890" y="4938"/>
                          <a:pt x="33724" y="4571"/>
                        </a:cubicBezTo>
                        <a:cubicBezTo>
                          <a:pt x="34879" y="4348"/>
                          <a:pt x="36047" y="4258"/>
                          <a:pt x="37222" y="4258"/>
                        </a:cubicBezTo>
                        <a:close/>
                        <a:moveTo>
                          <a:pt x="66047" y="20215"/>
                        </a:moveTo>
                        <a:cubicBezTo>
                          <a:pt x="65981" y="20515"/>
                          <a:pt x="65947" y="20882"/>
                          <a:pt x="65881" y="21216"/>
                        </a:cubicBezTo>
                        <a:cubicBezTo>
                          <a:pt x="64179" y="22684"/>
                          <a:pt x="62445" y="24051"/>
                          <a:pt x="60577" y="25119"/>
                        </a:cubicBezTo>
                        <a:cubicBezTo>
                          <a:pt x="58867" y="26079"/>
                          <a:pt x="56967" y="27093"/>
                          <a:pt x="55122" y="27093"/>
                        </a:cubicBezTo>
                        <a:cubicBezTo>
                          <a:pt x="54916" y="27093"/>
                          <a:pt x="54710" y="27080"/>
                          <a:pt x="54506" y="27053"/>
                        </a:cubicBezTo>
                        <a:cubicBezTo>
                          <a:pt x="54499" y="27053"/>
                          <a:pt x="54493" y="27053"/>
                          <a:pt x="54487" y="27053"/>
                        </a:cubicBezTo>
                        <a:cubicBezTo>
                          <a:pt x="54002" y="27053"/>
                          <a:pt x="53878" y="28322"/>
                          <a:pt x="54372" y="28421"/>
                        </a:cubicBezTo>
                        <a:cubicBezTo>
                          <a:pt x="54703" y="28505"/>
                          <a:pt x="55041" y="28543"/>
                          <a:pt x="55384" y="28543"/>
                        </a:cubicBezTo>
                        <a:cubicBezTo>
                          <a:pt x="57080" y="28543"/>
                          <a:pt x="58884" y="27614"/>
                          <a:pt x="60410" y="26753"/>
                        </a:cubicBezTo>
                        <a:cubicBezTo>
                          <a:pt x="62245" y="25719"/>
                          <a:pt x="63946" y="24485"/>
                          <a:pt x="65614" y="23084"/>
                        </a:cubicBezTo>
                        <a:lnTo>
                          <a:pt x="65614" y="23084"/>
                        </a:lnTo>
                        <a:cubicBezTo>
                          <a:pt x="65480" y="24185"/>
                          <a:pt x="65314" y="25286"/>
                          <a:pt x="65213" y="26353"/>
                        </a:cubicBezTo>
                        <a:cubicBezTo>
                          <a:pt x="64880" y="26787"/>
                          <a:pt x="64546" y="27320"/>
                          <a:pt x="64179" y="27754"/>
                        </a:cubicBezTo>
                        <a:cubicBezTo>
                          <a:pt x="63012" y="29088"/>
                          <a:pt x="61778" y="30056"/>
                          <a:pt x="60410" y="30723"/>
                        </a:cubicBezTo>
                        <a:cubicBezTo>
                          <a:pt x="59142" y="31357"/>
                          <a:pt x="57842" y="31790"/>
                          <a:pt x="56541" y="32190"/>
                        </a:cubicBezTo>
                        <a:cubicBezTo>
                          <a:pt x="56007" y="32357"/>
                          <a:pt x="54873" y="32324"/>
                          <a:pt x="54673" y="33358"/>
                        </a:cubicBezTo>
                        <a:cubicBezTo>
                          <a:pt x="54673" y="33391"/>
                          <a:pt x="54673" y="33458"/>
                          <a:pt x="54706" y="33491"/>
                        </a:cubicBezTo>
                        <a:cubicBezTo>
                          <a:pt x="54950" y="33722"/>
                          <a:pt x="55234" y="33798"/>
                          <a:pt x="55526" y="33798"/>
                        </a:cubicBezTo>
                        <a:cubicBezTo>
                          <a:pt x="55952" y="33798"/>
                          <a:pt x="56398" y="33637"/>
                          <a:pt x="56774" y="33558"/>
                        </a:cubicBezTo>
                        <a:cubicBezTo>
                          <a:pt x="58075" y="33258"/>
                          <a:pt x="59376" y="32724"/>
                          <a:pt x="60644" y="32124"/>
                        </a:cubicBezTo>
                        <a:cubicBezTo>
                          <a:pt x="61844" y="31557"/>
                          <a:pt x="62912" y="30756"/>
                          <a:pt x="63979" y="29689"/>
                        </a:cubicBezTo>
                        <a:cubicBezTo>
                          <a:pt x="64346" y="29322"/>
                          <a:pt x="64713" y="28788"/>
                          <a:pt x="65113" y="28254"/>
                        </a:cubicBezTo>
                        <a:lnTo>
                          <a:pt x="65113" y="28254"/>
                        </a:lnTo>
                        <a:cubicBezTo>
                          <a:pt x="65080" y="29422"/>
                          <a:pt x="65080" y="30556"/>
                          <a:pt x="65247" y="31623"/>
                        </a:cubicBezTo>
                        <a:cubicBezTo>
                          <a:pt x="63812" y="33291"/>
                          <a:pt x="61744" y="33892"/>
                          <a:pt x="60110" y="34626"/>
                        </a:cubicBezTo>
                        <a:cubicBezTo>
                          <a:pt x="57475" y="35826"/>
                          <a:pt x="54806" y="36327"/>
                          <a:pt x="52071" y="36860"/>
                        </a:cubicBezTo>
                        <a:cubicBezTo>
                          <a:pt x="48102" y="37584"/>
                          <a:pt x="44376" y="38924"/>
                          <a:pt x="40488" y="38924"/>
                        </a:cubicBezTo>
                        <a:cubicBezTo>
                          <a:pt x="39180" y="38924"/>
                          <a:pt x="37853" y="38773"/>
                          <a:pt x="36493" y="38395"/>
                        </a:cubicBezTo>
                        <a:cubicBezTo>
                          <a:pt x="31856" y="37094"/>
                          <a:pt x="27186" y="35860"/>
                          <a:pt x="23017" y="32124"/>
                        </a:cubicBezTo>
                        <a:cubicBezTo>
                          <a:pt x="22183" y="31390"/>
                          <a:pt x="21249" y="31557"/>
                          <a:pt x="21215" y="29855"/>
                        </a:cubicBezTo>
                        <a:cubicBezTo>
                          <a:pt x="21215" y="29655"/>
                          <a:pt x="21215" y="29422"/>
                          <a:pt x="21215" y="29222"/>
                        </a:cubicBezTo>
                        <a:cubicBezTo>
                          <a:pt x="21349" y="29355"/>
                          <a:pt x="21516" y="29489"/>
                          <a:pt x="21649" y="29622"/>
                        </a:cubicBezTo>
                        <a:cubicBezTo>
                          <a:pt x="22283" y="30189"/>
                          <a:pt x="22850" y="30923"/>
                          <a:pt x="23517" y="31357"/>
                        </a:cubicBezTo>
                        <a:cubicBezTo>
                          <a:pt x="23837" y="31570"/>
                          <a:pt x="24553" y="31953"/>
                          <a:pt x="25123" y="31953"/>
                        </a:cubicBezTo>
                        <a:cubicBezTo>
                          <a:pt x="25624" y="31953"/>
                          <a:pt x="26012" y="31657"/>
                          <a:pt x="25919" y="30689"/>
                        </a:cubicBezTo>
                        <a:cubicBezTo>
                          <a:pt x="25896" y="30388"/>
                          <a:pt x="25727" y="30231"/>
                          <a:pt x="25559" y="30231"/>
                        </a:cubicBezTo>
                        <a:cubicBezTo>
                          <a:pt x="25486" y="30231"/>
                          <a:pt x="25413" y="30261"/>
                          <a:pt x="25352" y="30322"/>
                        </a:cubicBezTo>
                        <a:cubicBezTo>
                          <a:pt x="25214" y="30444"/>
                          <a:pt x="25057" y="30495"/>
                          <a:pt x="24890" y="30495"/>
                        </a:cubicBezTo>
                        <a:cubicBezTo>
                          <a:pt x="24369" y="30495"/>
                          <a:pt x="23754" y="30001"/>
                          <a:pt x="23350" y="29622"/>
                        </a:cubicBezTo>
                        <a:cubicBezTo>
                          <a:pt x="22683" y="29055"/>
                          <a:pt x="22049" y="28121"/>
                          <a:pt x="21282" y="27921"/>
                        </a:cubicBezTo>
                        <a:cubicBezTo>
                          <a:pt x="21315" y="27420"/>
                          <a:pt x="21349" y="26920"/>
                          <a:pt x="21382" y="26453"/>
                        </a:cubicBezTo>
                        <a:cubicBezTo>
                          <a:pt x="21682" y="26887"/>
                          <a:pt x="21949" y="27354"/>
                          <a:pt x="22283" y="27687"/>
                        </a:cubicBezTo>
                        <a:cubicBezTo>
                          <a:pt x="23083" y="28521"/>
                          <a:pt x="24117" y="28821"/>
                          <a:pt x="25018" y="29022"/>
                        </a:cubicBezTo>
                        <a:cubicBezTo>
                          <a:pt x="25044" y="29028"/>
                          <a:pt x="25070" y="29030"/>
                          <a:pt x="25096" y="29030"/>
                        </a:cubicBezTo>
                        <a:cubicBezTo>
                          <a:pt x="25497" y="29030"/>
                          <a:pt x="25830" y="28322"/>
                          <a:pt x="25485" y="27821"/>
                        </a:cubicBezTo>
                        <a:cubicBezTo>
                          <a:pt x="25452" y="27787"/>
                          <a:pt x="25418" y="27721"/>
                          <a:pt x="25385" y="27687"/>
                        </a:cubicBezTo>
                        <a:cubicBezTo>
                          <a:pt x="25299" y="27559"/>
                          <a:pt x="25200" y="27499"/>
                          <a:pt x="25105" y="27499"/>
                        </a:cubicBezTo>
                        <a:cubicBezTo>
                          <a:pt x="25051" y="27499"/>
                          <a:pt x="24999" y="27518"/>
                          <a:pt x="24951" y="27554"/>
                        </a:cubicBezTo>
                        <a:cubicBezTo>
                          <a:pt x="23984" y="27287"/>
                          <a:pt x="23017" y="26887"/>
                          <a:pt x="22249" y="25853"/>
                        </a:cubicBezTo>
                        <a:cubicBezTo>
                          <a:pt x="21983" y="25552"/>
                          <a:pt x="21749" y="25052"/>
                          <a:pt x="21482" y="24718"/>
                        </a:cubicBezTo>
                        <a:cubicBezTo>
                          <a:pt x="21482" y="24518"/>
                          <a:pt x="21516" y="24285"/>
                          <a:pt x="21516" y="24051"/>
                        </a:cubicBezTo>
                        <a:cubicBezTo>
                          <a:pt x="22716" y="24885"/>
                          <a:pt x="24084" y="25386"/>
                          <a:pt x="25452" y="25786"/>
                        </a:cubicBezTo>
                        <a:cubicBezTo>
                          <a:pt x="28987" y="26894"/>
                          <a:pt x="32500" y="27050"/>
                          <a:pt x="36029" y="27050"/>
                        </a:cubicBezTo>
                        <a:cubicBezTo>
                          <a:pt x="37411" y="27050"/>
                          <a:pt x="38796" y="27026"/>
                          <a:pt x="40185" y="27026"/>
                        </a:cubicBezTo>
                        <a:cubicBezTo>
                          <a:pt x="41441" y="27026"/>
                          <a:pt x="42700" y="27046"/>
                          <a:pt x="43965" y="27120"/>
                        </a:cubicBezTo>
                        <a:cubicBezTo>
                          <a:pt x="44355" y="27146"/>
                          <a:pt x="44745" y="27158"/>
                          <a:pt x="45134" y="27158"/>
                        </a:cubicBezTo>
                        <a:cubicBezTo>
                          <a:pt x="50766" y="27158"/>
                          <a:pt x="56288" y="24569"/>
                          <a:pt x="61811" y="22884"/>
                        </a:cubicBezTo>
                        <a:cubicBezTo>
                          <a:pt x="63245" y="22450"/>
                          <a:pt x="64780" y="21516"/>
                          <a:pt x="66047" y="20215"/>
                        </a:cubicBezTo>
                        <a:close/>
                        <a:moveTo>
                          <a:pt x="69183" y="17346"/>
                        </a:moveTo>
                        <a:cubicBezTo>
                          <a:pt x="70017" y="17580"/>
                          <a:pt x="70918" y="17547"/>
                          <a:pt x="71751" y="17747"/>
                        </a:cubicBezTo>
                        <a:cubicBezTo>
                          <a:pt x="73986" y="18214"/>
                          <a:pt x="76121" y="19181"/>
                          <a:pt x="78289" y="20115"/>
                        </a:cubicBezTo>
                        <a:cubicBezTo>
                          <a:pt x="80858" y="21216"/>
                          <a:pt x="82759" y="21816"/>
                          <a:pt x="84294" y="25619"/>
                        </a:cubicBezTo>
                        <a:cubicBezTo>
                          <a:pt x="85895" y="29489"/>
                          <a:pt x="84360" y="33558"/>
                          <a:pt x="82759" y="36660"/>
                        </a:cubicBezTo>
                        <a:cubicBezTo>
                          <a:pt x="81225" y="38061"/>
                          <a:pt x="79724" y="39462"/>
                          <a:pt x="78156" y="40663"/>
                        </a:cubicBezTo>
                        <a:cubicBezTo>
                          <a:pt x="74353" y="43599"/>
                          <a:pt x="70451" y="46434"/>
                          <a:pt x="66481" y="48802"/>
                        </a:cubicBezTo>
                        <a:cubicBezTo>
                          <a:pt x="61125" y="52031"/>
                          <a:pt x="55288" y="52705"/>
                          <a:pt x="49512" y="52705"/>
                        </a:cubicBezTo>
                        <a:cubicBezTo>
                          <a:pt x="47231" y="52705"/>
                          <a:pt x="44960" y="52599"/>
                          <a:pt x="42731" y="52505"/>
                        </a:cubicBezTo>
                        <a:cubicBezTo>
                          <a:pt x="35626" y="52238"/>
                          <a:pt x="28554" y="52505"/>
                          <a:pt x="21582" y="50270"/>
                        </a:cubicBezTo>
                        <a:cubicBezTo>
                          <a:pt x="18113" y="49203"/>
                          <a:pt x="14744" y="47501"/>
                          <a:pt x="11542" y="45133"/>
                        </a:cubicBezTo>
                        <a:cubicBezTo>
                          <a:pt x="9941" y="43932"/>
                          <a:pt x="8406" y="42498"/>
                          <a:pt x="6938" y="40897"/>
                        </a:cubicBezTo>
                        <a:cubicBezTo>
                          <a:pt x="5771" y="39662"/>
                          <a:pt x="4770" y="38028"/>
                          <a:pt x="3569" y="36827"/>
                        </a:cubicBezTo>
                        <a:cubicBezTo>
                          <a:pt x="3703" y="33425"/>
                          <a:pt x="6438" y="30089"/>
                          <a:pt x="7839" y="28788"/>
                        </a:cubicBezTo>
                        <a:cubicBezTo>
                          <a:pt x="9540" y="27187"/>
                          <a:pt x="11442" y="25919"/>
                          <a:pt x="13276" y="24618"/>
                        </a:cubicBezTo>
                        <a:cubicBezTo>
                          <a:pt x="14310" y="23885"/>
                          <a:pt x="15344" y="23351"/>
                          <a:pt x="16412" y="22784"/>
                        </a:cubicBezTo>
                        <a:cubicBezTo>
                          <a:pt x="16712" y="22650"/>
                          <a:pt x="18413" y="21616"/>
                          <a:pt x="18247" y="21583"/>
                        </a:cubicBezTo>
                        <a:lnTo>
                          <a:pt x="18247" y="21583"/>
                        </a:lnTo>
                        <a:cubicBezTo>
                          <a:pt x="18330" y="21600"/>
                          <a:pt x="18405" y="21608"/>
                          <a:pt x="18480" y="21608"/>
                        </a:cubicBezTo>
                        <a:cubicBezTo>
                          <a:pt x="18555" y="21608"/>
                          <a:pt x="18630" y="21600"/>
                          <a:pt x="18714" y="21583"/>
                        </a:cubicBezTo>
                        <a:cubicBezTo>
                          <a:pt x="18714" y="22483"/>
                          <a:pt x="18747" y="23384"/>
                          <a:pt x="18714" y="24318"/>
                        </a:cubicBezTo>
                        <a:cubicBezTo>
                          <a:pt x="18573" y="24281"/>
                          <a:pt x="18426" y="24264"/>
                          <a:pt x="18273" y="24264"/>
                        </a:cubicBezTo>
                        <a:cubicBezTo>
                          <a:pt x="17200" y="24264"/>
                          <a:pt x="15892" y="25098"/>
                          <a:pt x="15044" y="25419"/>
                        </a:cubicBezTo>
                        <a:cubicBezTo>
                          <a:pt x="12676" y="26286"/>
                          <a:pt x="10007" y="27520"/>
                          <a:pt x="9207" y="31723"/>
                        </a:cubicBezTo>
                        <a:cubicBezTo>
                          <a:pt x="8406" y="36160"/>
                          <a:pt x="9674" y="38995"/>
                          <a:pt x="11775" y="41931"/>
                        </a:cubicBezTo>
                        <a:cubicBezTo>
                          <a:pt x="14044" y="45133"/>
                          <a:pt x="16612" y="44733"/>
                          <a:pt x="19414" y="44799"/>
                        </a:cubicBezTo>
                        <a:cubicBezTo>
                          <a:pt x="19981" y="44799"/>
                          <a:pt x="20281" y="44099"/>
                          <a:pt x="20348" y="43332"/>
                        </a:cubicBezTo>
                        <a:cubicBezTo>
                          <a:pt x="20381" y="42731"/>
                          <a:pt x="20248" y="42364"/>
                          <a:pt x="20014" y="41931"/>
                        </a:cubicBezTo>
                        <a:cubicBezTo>
                          <a:pt x="19848" y="41647"/>
                          <a:pt x="19614" y="41514"/>
                          <a:pt x="19377" y="41514"/>
                        </a:cubicBezTo>
                        <a:cubicBezTo>
                          <a:pt x="19139" y="41514"/>
                          <a:pt x="18897" y="41647"/>
                          <a:pt x="18714" y="41897"/>
                        </a:cubicBezTo>
                        <a:cubicBezTo>
                          <a:pt x="18305" y="41906"/>
                          <a:pt x="17909" y="41922"/>
                          <a:pt x="17519" y="41922"/>
                        </a:cubicBezTo>
                        <a:cubicBezTo>
                          <a:pt x="16349" y="41922"/>
                          <a:pt x="15236" y="41772"/>
                          <a:pt x="14010" y="40797"/>
                        </a:cubicBezTo>
                        <a:cubicBezTo>
                          <a:pt x="11975" y="39162"/>
                          <a:pt x="10107" y="35459"/>
                          <a:pt x="11175" y="31790"/>
                        </a:cubicBezTo>
                        <a:cubicBezTo>
                          <a:pt x="12342" y="27887"/>
                          <a:pt x="16078" y="28221"/>
                          <a:pt x="18647" y="26887"/>
                        </a:cubicBezTo>
                        <a:lnTo>
                          <a:pt x="18647" y="26887"/>
                        </a:lnTo>
                        <a:cubicBezTo>
                          <a:pt x="18513" y="29555"/>
                          <a:pt x="18247" y="32224"/>
                          <a:pt x="19547" y="34292"/>
                        </a:cubicBezTo>
                        <a:cubicBezTo>
                          <a:pt x="20215" y="35359"/>
                          <a:pt x="21549" y="35760"/>
                          <a:pt x="22350" y="36494"/>
                        </a:cubicBezTo>
                        <a:cubicBezTo>
                          <a:pt x="23584" y="37561"/>
                          <a:pt x="24851" y="38395"/>
                          <a:pt x="26152" y="39129"/>
                        </a:cubicBezTo>
                        <a:cubicBezTo>
                          <a:pt x="29021" y="40763"/>
                          <a:pt x="32090" y="41464"/>
                          <a:pt x="35059" y="42331"/>
                        </a:cubicBezTo>
                        <a:cubicBezTo>
                          <a:pt x="37385" y="43021"/>
                          <a:pt x="39652" y="43359"/>
                          <a:pt x="41966" y="43359"/>
                        </a:cubicBezTo>
                        <a:cubicBezTo>
                          <a:pt x="42671" y="43359"/>
                          <a:pt x="43381" y="43327"/>
                          <a:pt x="44098" y="43265"/>
                        </a:cubicBezTo>
                        <a:cubicBezTo>
                          <a:pt x="47067" y="42998"/>
                          <a:pt x="50003" y="41564"/>
                          <a:pt x="52938" y="41030"/>
                        </a:cubicBezTo>
                        <a:cubicBezTo>
                          <a:pt x="55873" y="40496"/>
                          <a:pt x="58742" y="39796"/>
                          <a:pt x="61578" y="38495"/>
                        </a:cubicBezTo>
                        <a:cubicBezTo>
                          <a:pt x="63679" y="37528"/>
                          <a:pt x="66181" y="36460"/>
                          <a:pt x="67782" y="33892"/>
                        </a:cubicBezTo>
                        <a:cubicBezTo>
                          <a:pt x="68116" y="33391"/>
                          <a:pt x="68316" y="32491"/>
                          <a:pt x="68149" y="31790"/>
                        </a:cubicBezTo>
                        <a:cubicBezTo>
                          <a:pt x="67582" y="29489"/>
                          <a:pt x="68149" y="26787"/>
                          <a:pt x="68382" y="24452"/>
                        </a:cubicBezTo>
                        <a:cubicBezTo>
                          <a:pt x="68416" y="24018"/>
                          <a:pt x="68482" y="23618"/>
                          <a:pt x="68516" y="23184"/>
                        </a:cubicBezTo>
                        <a:cubicBezTo>
                          <a:pt x="69984" y="23951"/>
                          <a:pt x="71952" y="23751"/>
                          <a:pt x="73353" y="24285"/>
                        </a:cubicBezTo>
                        <a:cubicBezTo>
                          <a:pt x="74820" y="24785"/>
                          <a:pt x="75788" y="25652"/>
                          <a:pt x="76722" y="27587"/>
                        </a:cubicBezTo>
                        <a:cubicBezTo>
                          <a:pt x="77422" y="29122"/>
                          <a:pt x="78123" y="31890"/>
                          <a:pt x="77089" y="33491"/>
                        </a:cubicBezTo>
                        <a:cubicBezTo>
                          <a:pt x="76755" y="33625"/>
                          <a:pt x="76488" y="34058"/>
                          <a:pt x="76455" y="34692"/>
                        </a:cubicBezTo>
                        <a:cubicBezTo>
                          <a:pt x="76455" y="34792"/>
                          <a:pt x="76455" y="34892"/>
                          <a:pt x="76455" y="34992"/>
                        </a:cubicBezTo>
                        <a:cubicBezTo>
                          <a:pt x="76455" y="35751"/>
                          <a:pt x="76914" y="36470"/>
                          <a:pt x="77383" y="36470"/>
                        </a:cubicBezTo>
                        <a:cubicBezTo>
                          <a:pt x="77534" y="36470"/>
                          <a:pt x="77685" y="36397"/>
                          <a:pt x="77822" y="36227"/>
                        </a:cubicBezTo>
                        <a:cubicBezTo>
                          <a:pt x="80324" y="33191"/>
                          <a:pt x="79590" y="27387"/>
                          <a:pt x="77456" y="24318"/>
                        </a:cubicBezTo>
                        <a:cubicBezTo>
                          <a:pt x="76221" y="22483"/>
                          <a:pt x="74854" y="21850"/>
                          <a:pt x="73219" y="21283"/>
                        </a:cubicBezTo>
                        <a:cubicBezTo>
                          <a:pt x="72128" y="20870"/>
                          <a:pt x="70671" y="20248"/>
                          <a:pt x="69380" y="20248"/>
                        </a:cubicBezTo>
                        <a:cubicBezTo>
                          <a:pt x="69211" y="20248"/>
                          <a:pt x="69045" y="20259"/>
                          <a:pt x="68883" y="20282"/>
                        </a:cubicBezTo>
                        <a:cubicBezTo>
                          <a:pt x="68983" y="19315"/>
                          <a:pt x="69116" y="18347"/>
                          <a:pt x="69183" y="17346"/>
                        </a:cubicBezTo>
                        <a:close/>
                        <a:moveTo>
                          <a:pt x="85728" y="39696"/>
                        </a:moveTo>
                        <a:cubicBezTo>
                          <a:pt x="85728" y="41297"/>
                          <a:pt x="85795" y="42898"/>
                          <a:pt x="85862" y="44533"/>
                        </a:cubicBezTo>
                        <a:cubicBezTo>
                          <a:pt x="85795" y="44566"/>
                          <a:pt x="85728" y="44633"/>
                          <a:pt x="85661" y="44733"/>
                        </a:cubicBezTo>
                        <a:cubicBezTo>
                          <a:pt x="82526" y="48736"/>
                          <a:pt x="79123" y="52438"/>
                          <a:pt x="75454" y="55073"/>
                        </a:cubicBezTo>
                        <a:cubicBezTo>
                          <a:pt x="73353" y="56575"/>
                          <a:pt x="71118" y="57709"/>
                          <a:pt x="68916" y="58676"/>
                        </a:cubicBezTo>
                        <a:cubicBezTo>
                          <a:pt x="67499" y="59279"/>
                          <a:pt x="65400" y="60591"/>
                          <a:pt x="63827" y="60591"/>
                        </a:cubicBezTo>
                        <a:cubicBezTo>
                          <a:pt x="63660" y="60591"/>
                          <a:pt x="63499" y="60576"/>
                          <a:pt x="63345" y="60544"/>
                        </a:cubicBezTo>
                        <a:cubicBezTo>
                          <a:pt x="63308" y="60536"/>
                          <a:pt x="63272" y="60533"/>
                          <a:pt x="63238" y="60533"/>
                        </a:cubicBezTo>
                        <a:cubicBezTo>
                          <a:pt x="62367" y="60533"/>
                          <a:pt x="62246" y="62859"/>
                          <a:pt x="63112" y="63179"/>
                        </a:cubicBezTo>
                        <a:cubicBezTo>
                          <a:pt x="63399" y="63288"/>
                          <a:pt x="63694" y="63334"/>
                          <a:pt x="63993" y="63334"/>
                        </a:cubicBezTo>
                        <a:cubicBezTo>
                          <a:pt x="65256" y="63334"/>
                          <a:pt x="66595" y="62510"/>
                          <a:pt x="67782" y="62079"/>
                        </a:cubicBezTo>
                        <a:cubicBezTo>
                          <a:pt x="70417" y="61178"/>
                          <a:pt x="72952" y="59810"/>
                          <a:pt x="75421" y="58209"/>
                        </a:cubicBezTo>
                        <a:cubicBezTo>
                          <a:pt x="79257" y="55741"/>
                          <a:pt x="82659" y="52138"/>
                          <a:pt x="85895" y="48135"/>
                        </a:cubicBezTo>
                        <a:lnTo>
                          <a:pt x="85895" y="48135"/>
                        </a:lnTo>
                        <a:cubicBezTo>
                          <a:pt x="85862" y="50570"/>
                          <a:pt x="85862" y="53005"/>
                          <a:pt x="85862" y="55474"/>
                        </a:cubicBezTo>
                        <a:cubicBezTo>
                          <a:pt x="82759" y="59810"/>
                          <a:pt x="79357" y="63446"/>
                          <a:pt x="75521" y="65748"/>
                        </a:cubicBezTo>
                        <a:cubicBezTo>
                          <a:pt x="73453" y="67015"/>
                          <a:pt x="71351" y="68183"/>
                          <a:pt x="69283" y="69417"/>
                        </a:cubicBezTo>
                        <a:cubicBezTo>
                          <a:pt x="67315" y="70551"/>
                          <a:pt x="65247" y="70985"/>
                          <a:pt x="63279" y="71952"/>
                        </a:cubicBezTo>
                        <a:cubicBezTo>
                          <a:pt x="62645" y="72019"/>
                          <a:pt x="62578" y="73587"/>
                          <a:pt x="63212" y="73887"/>
                        </a:cubicBezTo>
                        <a:cubicBezTo>
                          <a:pt x="63621" y="74076"/>
                          <a:pt x="64051" y="74156"/>
                          <a:pt x="64492" y="74156"/>
                        </a:cubicBezTo>
                        <a:cubicBezTo>
                          <a:pt x="65991" y="74156"/>
                          <a:pt x="67616" y="73238"/>
                          <a:pt x="68983" y="72619"/>
                        </a:cubicBezTo>
                        <a:cubicBezTo>
                          <a:pt x="71618" y="71385"/>
                          <a:pt x="74187" y="69617"/>
                          <a:pt x="76755" y="68083"/>
                        </a:cubicBezTo>
                        <a:cubicBezTo>
                          <a:pt x="79891" y="66215"/>
                          <a:pt x="83226" y="63146"/>
                          <a:pt x="85862" y="59477"/>
                        </a:cubicBezTo>
                        <a:lnTo>
                          <a:pt x="85862" y="65514"/>
                        </a:lnTo>
                        <a:cubicBezTo>
                          <a:pt x="85828" y="65548"/>
                          <a:pt x="85795" y="65581"/>
                          <a:pt x="85795" y="65614"/>
                        </a:cubicBezTo>
                        <a:cubicBezTo>
                          <a:pt x="84861" y="67516"/>
                          <a:pt x="83160" y="68617"/>
                          <a:pt x="81892" y="69817"/>
                        </a:cubicBezTo>
                        <a:cubicBezTo>
                          <a:pt x="79857" y="71685"/>
                          <a:pt x="77822" y="73387"/>
                          <a:pt x="75688" y="74954"/>
                        </a:cubicBezTo>
                        <a:cubicBezTo>
                          <a:pt x="73820" y="76389"/>
                          <a:pt x="72085" y="77790"/>
                          <a:pt x="70017" y="78524"/>
                        </a:cubicBezTo>
                        <a:cubicBezTo>
                          <a:pt x="68116" y="79191"/>
                          <a:pt x="66214" y="79691"/>
                          <a:pt x="64346" y="80592"/>
                        </a:cubicBezTo>
                        <a:cubicBezTo>
                          <a:pt x="63779" y="80859"/>
                          <a:pt x="63679" y="82360"/>
                          <a:pt x="64346" y="82560"/>
                        </a:cubicBezTo>
                        <a:cubicBezTo>
                          <a:pt x="64650" y="82636"/>
                          <a:pt x="64959" y="82669"/>
                          <a:pt x="65272" y="82669"/>
                        </a:cubicBezTo>
                        <a:cubicBezTo>
                          <a:pt x="66742" y="82669"/>
                          <a:pt x="68286" y="81938"/>
                          <a:pt x="69717" y="81526"/>
                        </a:cubicBezTo>
                        <a:cubicBezTo>
                          <a:pt x="72252" y="80825"/>
                          <a:pt x="74353" y="79291"/>
                          <a:pt x="76622" y="77456"/>
                        </a:cubicBezTo>
                        <a:cubicBezTo>
                          <a:pt x="79190" y="75421"/>
                          <a:pt x="81692" y="73320"/>
                          <a:pt x="84160" y="71052"/>
                        </a:cubicBezTo>
                        <a:cubicBezTo>
                          <a:pt x="84694" y="70585"/>
                          <a:pt x="85294" y="70051"/>
                          <a:pt x="85862" y="69417"/>
                        </a:cubicBezTo>
                        <a:lnTo>
                          <a:pt x="85862" y="74821"/>
                        </a:lnTo>
                        <a:cubicBezTo>
                          <a:pt x="84561" y="76422"/>
                          <a:pt x="83326" y="78090"/>
                          <a:pt x="82059" y="79724"/>
                        </a:cubicBezTo>
                        <a:cubicBezTo>
                          <a:pt x="80057" y="82326"/>
                          <a:pt x="77622" y="83894"/>
                          <a:pt x="75254" y="85429"/>
                        </a:cubicBezTo>
                        <a:cubicBezTo>
                          <a:pt x="73219" y="86763"/>
                          <a:pt x="71184" y="87930"/>
                          <a:pt x="69116" y="89031"/>
                        </a:cubicBezTo>
                        <a:cubicBezTo>
                          <a:pt x="67415" y="89898"/>
                          <a:pt x="65180" y="89231"/>
                          <a:pt x="63812" y="90999"/>
                        </a:cubicBezTo>
                        <a:cubicBezTo>
                          <a:pt x="63746" y="91033"/>
                          <a:pt x="63746" y="91166"/>
                          <a:pt x="63779" y="91233"/>
                        </a:cubicBezTo>
                        <a:cubicBezTo>
                          <a:pt x="64316" y="92521"/>
                          <a:pt x="65251" y="93013"/>
                          <a:pt x="66379" y="93013"/>
                        </a:cubicBezTo>
                        <a:cubicBezTo>
                          <a:pt x="69455" y="93013"/>
                          <a:pt x="73963" y="89353"/>
                          <a:pt x="75721" y="88231"/>
                        </a:cubicBezTo>
                        <a:cubicBezTo>
                          <a:pt x="79590" y="85762"/>
                          <a:pt x="82726" y="82526"/>
                          <a:pt x="85862" y="78524"/>
                        </a:cubicBezTo>
                        <a:lnTo>
                          <a:pt x="85862" y="86796"/>
                        </a:lnTo>
                        <a:lnTo>
                          <a:pt x="85862" y="87397"/>
                        </a:lnTo>
                        <a:cubicBezTo>
                          <a:pt x="85728" y="87463"/>
                          <a:pt x="85595" y="87597"/>
                          <a:pt x="85528" y="87764"/>
                        </a:cubicBezTo>
                        <a:cubicBezTo>
                          <a:pt x="82392" y="89898"/>
                          <a:pt x="79357" y="92233"/>
                          <a:pt x="76121" y="93968"/>
                        </a:cubicBezTo>
                        <a:cubicBezTo>
                          <a:pt x="72419" y="95969"/>
                          <a:pt x="68082" y="97337"/>
                          <a:pt x="64179" y="97804"/>
                        </a:cubicBezTo>
                        <a:cubicBezTo>
                          <a:pt x="63345" y="97904"/>
                          <a:pt x="63045" y="99939"/>
                          <a:pt x="63979" y="100239"/>
                        </a:cubicBezTo>
                        <a:cubicBezTo>
                          <a:pt x="64373" y="100367"/>
                          <a:pt x="64766" y="100421"/>
                          <a:pt x="65159" y="100421"/>
                        </a:cubicBezTo>
                        <a:cubicBezTo>
                          <a:pt x="66300" y="100421"/>
                          <a:pt x="67441" y="99969"/>
                          <a:pt x="68583" y="99572"/>
                        </a:cubicBezTo>
                        <a:cubicBezTo>
                          <a:pt x="70717" y="98838"/>
                          <a:pt x="72886" y="98438"/>
                          <a:pt x="75020" y="97571"/>
                        </a:cubicBezTo>
                        <a:cubicBezTo>
                          <a:pt x="78823" y="95969"/>
                          <a:pt x="82292" y="93201"/>
                          <a:pt x="85828" y="90699"/>
                        </a:cubicBezTo>
                        <a:cubicBezTo>
                          <a:pt x="85828" y="93101"/>
                          <a:pt x="85828" y="95502"/>
                          <a:pt x="85828" y="97904"/>
                        </a:cubicBezTo>
                        <a:cubicBezTo>
                          <a:pt x="82559" y="100539"/>
                          <a:pt x="79223" y="103008"/>
                          <a:pt x="75721" y="104676"/>
                        </a:cubicBezTo>
                        <a:cubicBezTo>
                          <a:pt x="73519" y="105676"/>
                          <a:pt x="71218" y="106177"/>
                          <a:pt x="68983" y="106677"/>
                        </a:cubicBezTo>
                        <a:cubicBezTo>
                          <a:pt x="67448" y="107011"/>
                          <a:pt x="65447" y="106877"/>
                          <a:pt x="64279" y="108578"/>
                        </a:cubicBezTo>
                        <a:cubicBezTo>
                          <a:pt x="64179" y="108712"/>
                          <a:pt x="64179" y="109012"/>
                          <a:pt x="64279" y="109146"/>
                        </a:cubicBezTo>
                        <a:cubicBezTo>
                          <a:pt x="64822" y="109929"/>
                          <a:pt x="65467" y="110175"/>
                          <a:pt x="66149" y="110175"/>
                        </a:cubicBezTo>
                        <a:cubicBezTo>
                          <a:pt x="66977" y="110175"/>
                          <a:pt x="67860" y="109814"/>
                          <a:pt x="68683" y="109613"/>
                        </a:cubicBezTo>
                        <a:cubicBezTo>
                          <a:pt x="71218" y="109045"/>
                          <a:pt x="73720" y="108478"/>
                          <a:pt x="76188" y="107444"/>
                        </a:cubicBezTo>
                        <a:cubicBezTo>
                          <a:pt x="78289" y="106544"/>
                          <a:pt x="80324" y="105276"/>
                          <a:pt x="82292" y="103808"/>
                        </a:cubicBezTo>
                        <a:cubicBezTo>
                          <a:pt x="83393" y="103008"/>
                          <a:pt x="84661" y="102241"/>
                          <a:pt x="85828" y="101273"/>
                        </a:cubicBezTo>
                        <a:cubicBezTo>
                          <a:pt x="85828" y="104275"/>
                          <a:pt x="85828" y="107244"/>
                          <a:pt x="85828" y="110246"/>
                        </a:cubicBezTo>
                        <a:cubicBezTo>
                          <a:pt x="82626" y="112381"/>
                          <a:pt x="79257" y="114283"/>
                          <a:pt x="75988" y="115984"/>
                        </a:cubicBezTo>
                        <a:cubicBezTo>
                          <a:pt x="74120" y="116918"/>
                          <a:pt x="72185" y="117618"/>
                          <a:pt x="70284" y="118285"/>
                        </a:cubicBezTo>
                        <a:cubicBezTo>
                          <a:pt x="69283" y="118619"/>
                          <a:pt x="68349" y="119019"/>
                          <a:pt x="67382" y="119420"/>
                        </a:cubicBezTo>
                        <a:cubicBezTo>
                          <a:pt x="66514" y="119786"/>
                          <a:pt x="65714" y="119553"/>
                          <a:pt x="64880" y="120053"/>
                        </a:cubicBezTo>
                        <a:cubicBezTo>
                          <a:pt x="64380" y="120354"/>
                          <a:pt x="64413" y="121354"/>
                          <a:pt x="64880" y="121655"/>
                        </a:cubicBezTo>
                        <a:cubicBezTo>
                          <a:pt x="65495" y="122060"/>
                          <a:pt x="66097" y="122213"/>
                          <a:pt x="66699" y="122213"/>
                        </a:cubicBezTo>
                        <a:cubicBezTo>
                          <a:pt x="67533" y="122213"/>
                          <a:pt x="68363" y="121917"/>
                          <a:pt x="69216" y="121588"/>
                        </a:cubicBezTo>
                        <a:cubicBezTo>
                          <a:pt x="71385" y="120721"/>
                          <a:pt x="73519" y="120087"/>
                          <a:pt x="75654" y="119153"/>
                        </a:cubicBezTo>
                        <a:cubicBezTo>
                          <a:pt x="79023" y="117618"/>
                          <a:pt x="82559" y="115650"/>
                          <a:pt x="85828" y="113415"/>
                        </a:cubicBezTo>
                        <a:cubicBezTo>
                          <a:pt x="85828" y="115917"/>
                          <a:pt x="85828" y="118419"/>
                          <a:pt x="85828" y="120954"/>
                        </a:cubicBezTo>
                        <a:cubicBezTo>
                          <a:pt x="84661" y="122455"/>
                          <a:pt x="83293" y="123489"/>
                          <a:pt x="81925" y="124557"/>
                        </a:cubicBezTo>
                        <a:cubicBezTo>
                          <a:pt x="79857" y="126224"/>
                          <a:pt x="77756" y="128026"/>
                          <a:pt x="75588" y="129360"/>
                        </a:cubicBezTo>
                        <a:cubicBezTo>
                          <a:pt x="72185" y="131428"/>
                          <a:pt x="68516" y="131762"/>
                          <a:pt x="64947" y="132863"/>
                        </a:cubicBezTo>
                        <a:cubicBezTo>
                          <a:pt x="64513" y="132996"/>
                          <a:pt x="64446" y="134063"/>
                          <a:pt x="64813" y="134397"/>
                        </a:cubicBezTo>
                        <a:cubicBezTo>
                          <a:pt x="65404" y="134896"/>
                          <a:pt x="66073" y="135064"/>
                          <a:pt x="66764" y="135064"/>
                        </a:cubicBezTo>
                        <a:cubicBezTo>
                          <a:pt x="67828" y="135064"/>
                          <a:pt x="68946" y="134666"/>
                          <a:pt x="69917" y="134464"/>
                        </a:cubicBezTo>
                        <a:cubicBezTo>
                          <a:pt x="72018" y="134030"/>
                          <a:pt x="74086" y="133229"/>
                          <a:pt x="76088" y="132162"/>
                        </a:cubicBezTo>
                        <a:cubicBezTo>
                          <a:pt x="78156" y="130995"/>
                          <a:pt x="80124" y="129193"/>
                          <a:pt x="82126" y="127659"/>
                        </a:cubicBezTo>
                        <a:cubicBezTo>
                          <a:pt x="83393" y="126658"/>
                          <a:pt x="84661" y="125691"/>
                          <a:pt x="85828" y="124490"/>
                        </a:cubicBezTo>
                        <a:lnTo>
                          <a:pt x="85828" y="125290"/>
                        </a:lnTo>
                        <a:cubicBezTo>
                          <a:pt x="85828" y="127492"/>
                          <a:pt x="85828" y="129660"/>
                          <a:pt x="85828" y="131828"/>
                        </a:cubicBezTo>
                        <a:cubicBezTo>
                          <a:pt x="82526" y="135464"/>
                          <a:pt x="78957" y="138400"/>
                          <a:pt x="75187" y="140601"/>
                        </a:cubicBezTo>
                        <a:cubicBezTo>
                          <a:pt x="73119" y="141802"/>
                          <a:pt x="71118" y="143103"/>
                          <a:pt x="69050" y="144237"/>
                        </a:cubicBezTo>
                        <a:cubicBezTo>
                          <a:pt x="67315" y="145171"/>
                          <a:pt x="65113" y="145838"/>
                          <a:pt x="63812" y="147873"/>
                        </a:cubicBezTo>
                        <a:cubicBezTo>
                          <a:pt x="63712" y="148007"/>
                          <a:pt x="63746" y="148207"/>
                          <a:pt x="63846" y="148240"/>
                        </a:cubicBezTo>
                        <a:cubicBezTo>
                          <a:pt x="64321" y="148455"/>
                          <a:pt x="64789" y="148544"/>
                          <a:pt x="65252" y="148544"/>
                        </a:cubicBezTo>
                        <a:cubicBezTo>
                          <a:pt x="66447" y="148544"/>
                          <a:pt x="67614" y="147950"/>
                          <a:pt x="68816" y="147373"/>
                        </a:cubicBezTo>
                        <a:cubicBezTo>
                          <a:pt x="71151" y="146239"/>
                          <a:pt x="73386" y="144704"/>
                          <a:pt x="75688" y="143370"/>
                        </a:cubicBezTo>
                        <a:cubicBezTo>
                          <a:pt x="79190" y="141335"/>
                          <a:pt x="82726" y="138767"/>
                          <a:pt x="85828" y="135364"/>
                        </a:cubicBezTo>
                        <a:cubicBezTo>
                          <a:pt x="85828" y="138100"/>
                          <a:pt x="85828" y="140802"/>
                          <a:pt x="85828" y="143503"/>
                        </a:cubicBezTo>
                        <a:cubicBezTo>
                          <a:pt x="84561" y="144738"/>
                          <a:pt x="83193" y="145705"/>
                          <a:pt x="81892" y="146873"/>
                        </a:cubicBezTo>
                        <a:cubicBezTo>
                          <a:pt x="79724" y="148807"/>
                          <a:pt x="77556" y="150742"/>
                          <a:pt x="75321" y="152510"/>
                        </a:cubicBezTo>
                        <a:cubicBezTo>
                          <a:pt x="72986" y="154345"/>
                          <a:pt x="70584" y="156213"/>
                          <a:pt x="67982" y="156780"/>
                        </a:cubicBezTo>
                        <a:cubicBezTo>
                          <a:pt x="67698" y="156834"/>
                          <a:pt x="67411" y="156852"/>
                          <a:pt x="67122" y="156852"/>
                        </a:cubicBezTo>
                        <a:cubicBezTo>
                          <a:pt x="66506" y="156852"/>
                          <a:pt x="65883" y="156768"/>
                          <a:pt x="65263" y="156768"/>
                        </a:cubicBezTo>
                        <a:cubicBezTo>
                          <a:pt x="64742" y="156768"/>
                          <a:pt x="64223" y="156828"/>
                          <a:pt x="63712" y="157047"/>
                        </a:cubicBezTo>
                        <a:cubicBezTo>
                          <a:pt x="62778" y="157447"/>
                          <a:pt x="63045" y="159482"/>
                          <a:pt x="63946" y="159615"/>
                        </a:cubicBezTo>
                        <a:cubicBezTo>
                          <a:pt x="64471" y="159681"/>
                          <a:pt x="64984" y="159712"/>
                          <a:pt x="65486" y="159712"/>
                        </a:cubicBezTo>
                        <a:cubicBezTo>
                          <a:pt x="69067" y="159712"/>
                          <a:pt x="72123" y="158095"/>
                          <a:pt x="75487" y="155579"/>
                        </a:cubicBezTo>
                        <a:cubicBezTo>
                          <a:pt x="77989" y="153711"/>
                          <a:pt x="80424" y="151576"/>
                          <a:pt x="82826" y="149374"/>
                        </a:cubicBezTo>
                        <a:cubicBezTo>
                          <a:pt x="83827" y="148440"/>
                          <a:pt x="84827" y="147640"/>
                          <a:pt x="85828" y="146772"/>
                        </a:cubicBezTo>
                        <a:cubicBezTo>
                          <a:pt x="85828" y="148874"/>
                          <a:pt x="85828" y="150975"/>
                          <a:pt x="85828" y="153077"/>
                        </a:cubicBezTo>
                        <a:cubicBezTo>
                          <a:pt x="82793" y="156946"/>
                          <a:pt x="78723" y="159115"/>
                          <a:pt x="75287" y="161850"/>
                        </a:cubicBezTo>
                        <a:cubicBezTo>
                          <a:pt x="73186" y="163518"/>
                          <a:pt x="71018" y="165052"/>
                          <a:pt x="68749" y="166120"/>
                        </a:cubicBezTo>
                        <a:cubicBezTo>
                          <a:pt x="66915" y="166954"/>
                          <a:pt x="64513" y="166286"/>
                          <a:pt x="63079" y="168555"/>
                        </a:cubicBezTo>
                        <a:cubicBezTo>
                          <a:pt x="62878" y="168855"/>
                          <a:pt x="63012" y="169255"/>
                          <a:pt x="63212" y="169422"/>
                        </a:cubicBezTo>
                        <a:cubicBezTo>
                          <a:pt x="63784" y="169789"/>
                          <a:pt x="64426" y="169929"/>
                          <a:pt x="65095" y="169929"/>
                        </a:cubicBezTo>
                        <a:cubicBezTo>
                          <a:pt x="66493" y="169929"/>
                          <a:pt x="68009" y="169317"/>
                          <a:pt x="69250" y="168888"/>
                        </a:cubicBezTo>
                        <a:cubicBezTo>
                          <a:pt x="71418" y="168121"/>
                          <a:pt x="73486" y="166453"/>
                          <a:pt x="75487" y="164919"/>
                        </a:cubicBezTo>
                        <a:cubicBezTo>
                          <a:pt x="78823" y="162317"/>
                          <a:pt x="82659" y="160082"/>
                          <a:pt x="85828" y="156646"/>
                        </a:cubicBezTo>
                        <a:lnTo>
                          <a:pt x="85828" y="160316"/>
                        </a:lnTo>
                        <a:cubicBezTo>
                          <a:pt x="85828" y="161683"/>
                          <a:pt x="85795" y="163051"/>
                          <a:pt x="85795" y="164418"/>
                        </a:cubicBezTo>
                        <a:cubicBezTo>
                          <a:pt x="85761" y="164452"/>
                          <a:pt x="85728" y="164485"/>
                          <a:pt x="85695" y="164519"/>
                        </a:cubicBezTo>
                        <a:cubicBezTo>
                          <a:pt x="83060" y="168388"/>
                          <a:pt x="79057" y="171023"/>
                          <a:pt x="75754" y="173058"/>
                        </a:cubicBezTo>
                        <a:cubicBezTo>
                          <a:pt x="73720" y="174326"/>
                          <a:pt x="71551" y="175226"/>
                          <a:pt x="69450" y="176093"/>
                        </a:cubicBezTo>
                        <a:cubicBezTo>
                          <a:pt x="67115" y="177027"/>
                          <a:pt x="64513" y="176994"/>
                          <a:pt x="62245" y="178328"/>
                        </a:cubicBezTo>
                        <a:cubicBezTo>
                          <a:pt x="62278" y="178362"/>
                          <a:pt x="62278" y="178362"/>
                          <a:pt x="62278" y="178362"/>
                        </a:cubicBezTo>
                        <a:cubicBezTo>
                          <a:pt x="61944" y="178595"/>
                          <a:pt x="61678" y="179396"/>
                          <a:pt x="62245" y="179696"/>
                        </a:cubicBezTo>
                        <a:cubicBezTo>
                          <a:pt x="62982" y="180087"/>
                          <a:pt x="63752" y="180238"/>
                          <a:pt x="64534" y="180238"/>
                        </a:cubicBezTo>
                        <a:cubicBezTo>
                          <a:pt x="66087" y="180238"/>
                          <a:pt x="67685" y="179639"/>
                          <a:pt x="69150" y="179129"/>
                        </a:cubicBezTo>
                        <a:cubicBezTo>
                          <a:pt x="71852" y="178228"/>
                          <a:pt x="74687" y="176961"/>
                          <a:pt x="77255" y="175226"/>
                        </a:cubicBezTo>
                        <a:cubicBezTo>
                          <a:pt x="79457" y="173725"/>
                          <a:pt x="81558" y="171924"/>
                          <a:pt x="83693" y="170256"/>
                        </a:cubicBezTo>
                        <a:cubicBezTo>
                          <a:pt x="84260" y="169789"/>
                          <a:pt x="85094" y="169189"/>
                          <a:pt x="85761" y="168455"/>
                        </a:cubicBezTo>
                        <a:cubicBezTo>
                          <a:pt x="85761" y="169956"/>
                          <a:pt x="85761" y="171490"/>
                          <a:pt x="85761" y="172991"/>
                        </a:cubicBezTo>
                        <a:cubicBezTo>
                          <a:pt x="85661" y="173058"/>
                          <a:pt x="85595" y="173125"/>
                          <a:pt x="85528" y="173225"/>
                        </a:cubicBezTo>
                        <a:cubicBezTo>
                          <a:pt x="85528" y="173225"/>
                          <a:pt x="85528" y="173191"/>
                          <a:pt x="85495" y="173191"/>
                        </a:cubicBezTo>
                        <a:cubicBezTo>
                          <a:pt x="82626" y="177228"/>
                          <a:pt x="78857" y="180263"/>
                          <a:pt x="75387" y="182665"/>
                        </a:cubicBezTo>
                        <a:cubicBezTo>
                          <a:pt x="73119" y="184199"/>
                          <a:pt x="70884" y="185767"/>
                          <a:pt x="68516" y="186901"/>
                        </a:cubicBezTo>
                        <a:cubicBezTo>
                          <a:pt x="66848" y="187668"/>
                          <a:pt x="65147" y="188135"/>
                          <a:pt x="63546" y="189069"/>
                        </a:cubicBezTo>
                        <a:cubicBezTo>
                          <a:pt x="63179" y="189303"/>
                          <a:pt x="63045" y="190104"/>
                          <a:pt x="63412" y="190437"/>
                        </a:cubicBezTo>
                        <a:cubicBezTo>
                          <a:pt x="63912" y="190898"/>
                          <a:pt x="64469" y="191067"/>
                          <a:pt x="65043" y="191067"/>
                        </a:cubicBezTo>
                        <a:cubicBezTo>
                          <a:pt x="65923" y="191067"/>
                          <a:pt x="66841" y="190667"/>
                          <a:pt x="67649" y="190304"/>
                        </a:cubicBezTo>
                        <a:cubicBezTo>
                          <a:pt x="70084" y="189270"/>
                          <a:pt x="72419" y="187802"/>
                          <a:pt x="74720" y="186201"/>
                        </a:cubicBezTo>
                        <a:cubicBezTo>
                          <a:pt x="78523" y="183632"/>
                          <a:pt x="82459" y="180730"/>
                          <a:pt x="85761" y="176627"/>
                        </a:cubicBezTo>
                        <a:cubicBezTo>
                          <a:pt x="85761" y="178095"/>
                          <a:pt x="85795" y="179596"/>
                          <a:pt x="85828" y="181097"/>
                        </a:cubicBezTo>
                        <a:cubicBezTo>
                          <a:pt x="84594" y="183065"/>
                          <a:pt x="83393" y="185100"/>
                          <a:pt x="82025" y="186768"/>
                        </a:cubicBezTo>
                        <a:cubicBezTo>
                          <a:pt x="80224" y="188969"/>
                          <a:pt x="77956" y="190671"/>
                          <a:pt x="75954" y="192238"/>
                        </a:cubicBezTo>
                        <a:cubicBezTo>
                          <a:pt x="73886" y="193873"/>
                          <a:pt x="71685" y="194907"/>
                          <a:pt x="69550" y="196208"/>
                        </a:cubicBezTo>
                        <a:cubicBezTo>
                          <a:pt x="68516" y="196808"/>
                          <a:pt x="67515" y="197409"/>
                          <a:pt x="66481" y="197942"/>
                        </a:cubicBezTo>
                        <a:cubicBezTo>
                          <a:pt x="65447" y="198476"/>
                          <a:pt x="64613" y="198243"/>
                          <a:pt x="63712" y="199210"/>
                        </a:cubicBezTo>
                        <a:cubicBezTo>
                          <a:pt x="63345" y="199577"/>
                          <a:pt x="63412" y="200344"/>
                          <a:pt x="63812" y="200578"/>
                        </a:cubicBezTo>
                        <a:cubicBezTo>
                          <a:pt x="64330" y="200855"/>
                          <a:pt x="64845" y="200971"/>
                          <a:pt x="65357" y="200971"/>
                        </a:cubicBezTo>
                        <a:cubicBezTo>
                          <a:pt x="66692" y="200971"/>
                          <a:pt x="68005" y="200182"/>
                          <a:pt x="69283" y="199410"/>
                        </a:cubicBezTo>
                        <a:cubicBezTo>
                          <a:pt x="71585" y="198043"/>
                          <a:pt x="73920" y="196842"/>
                          <a:pt x="76155" y="195274"/>
                        </a:cubicBezTo>
                        <a:cubicBezTo>
                          <a:pt x="78523" y="193606"/>
                          <a:pt x="80791" y="191471"/>
                          <a:pt x="82926" y="189270"/>
                        </a:cubicBezTo>
                        <a:cubicBezTo>
                          <a:pt x="84027" y="188202"/>
                          <a:pt x="84928" y="186768"/>
                          <a:pt x="85828" y="185267"/>
                        </a:cubicBezTo>
                        <a:lnTo>
                          <a:pt x="85828" y="192005"/>
                        </a:lnTo>
                        <a:cubicBezTo>
                          <a:pt x="82559" y="196308"/>
                          <a:pt x="78890" y="200011"/>
                          <a:pt x="75254" y="203480"/>
                        </a:cubicBezTo>
                        <a:cubicBezTo>
                          <a:pt x="73219" y="205414"/>
                          <a:pt x="70984" y="206415"/>
                          <a:pt x="68849" y="207950"/>
                        </a:cubicBezTo>
                        <a:cubicBezTo>
                          <a:pt x="67749" y="208717"/>
                          <a:pt x="66681" y="209684"/>
                          <a:pt x="65580" y="210518"/>
                        </a:cubicBezTo>
                        <a:cubicBezTo>
                          <a:pt x="64780" y="211152"/>
                          <a:pt x="63812" y="211352"/>
                          <a:pt x="63079" y="212219"/>
                        </a:cubicBezTo>
                        <a:cubicBezTo>
                          <a:pt x="62745" y="212620"/>
                          <a:pt x="62745" y="213454"/>
                          <a:pt x="63179" y="213654"/>
                        </a:cubicBezTo>
                        <a:cubicBezTo>
                          <a:pt x="63532" y="213816"/>
                          <a:pt x="63876" y="213887"/>
                          <a:pt x="64213" y="213887"/>
                        </a:cubicBezTo>
                        <a:cubicBezTo>
                          <a:pt x="65469" y="213887"/>
                          <a:pt x="66632" y="212899"/>
                          <a:pt x="67815" y="211952"/>
                        </a:cubicBezTo>
                        <a:cubicBezTo>
                          <a:pt x="70284" y="209951"/>
                          <a:pt x="72986" y="208650"/>
                          <a:pt x="75487" y="206615"/>
                        </a:cubicBezTo>
                        <a:cubicBezTo>
                          <a:pt x="79090" y="203680"/>
                          <a:pt x="82626" y="199810"/>
                          <a:pt x="85828" y="195741"/>
                        </a:cubicBezTo>
                        <a:lnTo>
                          <a:pt x="85828" y="199544"/>
                        </a:lnTo>
                        <a:cubicBezTo>
                          <a:pt x="83493" y="205081"/>
                          <a:pt x="79324" y="209317"/>
                          <a:pt x="75854" y="212786"/>
                        </a:cubicBezTo>
                        <a:cubicBezTo>
                          <a:pt x="72218" y="216389"/>
                          <a:pt x="67882" y="217823"/>
                          <a:pt x="64113" y="220959"/>
                        </a:cubicBezTo>
                        <a:cubicBezTo>
                          <a:pt x="63746" y="221259"/>
                          <a:pt x="63879" y="222026"/>
                          <a:pt x="64213" y="222226"/>
                        </a:cubicBezTo>
                        <a:cubicBezTo>
                          <a:pt x="64603" y="222484"/>
                          <a:pt x="65020" y="222592"/>
                          <a:pt x="65451" y="222592"/>
                        </a:cubicBezTo>
                        <a:cubicBezTo>
                          <a:pt x="66860" y="222592"/>
                          <a:pt x="68408" y="221435"/>
                          <a:pt x="69583" y="220592"/>
                        </a:cubicBezTo>
                        <a:cubicBezTo>
                          <a:pt x="72018" y="218891"/>
                          <a:pt x="74520" y="217490"/>
                          <a:pt x="76788" y="215255"/>
                        </a:cubicBezTo>
                        <a:cubicBezTo>
                          <a:pt x="79824" y="212253"/>
                          <a:pt x="83293" y="208650"/>
                          <a:pt x="85828" y="204214"/>
                        </a:cubicBezTo>
                        <a:lnTo>
                          <a:pt x="85828" y="207583"/>
                        </a:lnTo>
                        <a:cubicBezTo>
                          <a:pt x="85328" y="209751"/>
                          <a:pt x="85061" y="211219"/>
                          <a:pt x="83827" y="212987"/>
                        </a:cubicBezTo>
                        <a:cubicBezTo>
                          <a:pt x="82192" y="215322"/>
                          <a:pt x="80258" y="216923"/>
                          <a:pt x="78323" y="218424"/>
                        </a:cubicBezTo>
                        <a:cubicBezTo>
                          <a:pt x="74053" y="221726"/>
                          <a:pt x="69450" y="224195"/>
                          <a:pt x="64913" y="226430"/>
                        </a:cubicBezTo>
                        <a:cubicBezTo>
                          <a:pt x="57114" y="230218"/>
                          <a:pt x="49036" y="232354"/>
                          <a:pt x="40893" y="232354"/>
                        </a:cubicBezTo>
                        <a:cubicBezTo>
                          <a:pt x="39284" y="232354"/>
                          <a:pt x="37672" y="232271"/>
                          <a:pt x="36059" y="232100"/>
                        </a:cubicBezTo>
                        <a:cubicBezTo>
                          <a:pt x="28521" y="231333"/>
                          <a:pt x="21682" y="227364"/>
                          <a:pt x="14944" y="222126"/>
                        </a:cubicBezTo>
                        <a:cubicBezTo>
                          <a:pt x="12542" y="220258"/>
                          <a:pt x="10174" y="218224"/>
                          <a:pt x="7906" y="215889"/>
                        </a:cubicBezTo>
                        <a:cubicBezTo>
                          <a:pt x="7272" y="215255"/>
                          <a:pt x="6638" y="214588"/>
                          <a:pt x="6038" y="213887"/>
                        </a:cubicBezTo>
                        <a:cubicBezTo>
                          <a:pt x="5671" y="213420"/>
                          <a:pt x="5304" y="212920"/>
                          <a:pt x="4937" y="212386"/>
                        </a:cubicBezTo>
                        <a:cubicBezTo>
                          <a:pt x="4770" y="212153"/>
                          <a:pt x="4603" y="211886"/>
                          <a:pt x="4470" y="211619"/>
                        </a:cubicBezTo>
                        <a:cubicBezTo>
                          <a:pt x="4337" y="211285"/>
                          <a:pt x="4170" y="210985"/>
                          <a:pt x="4070" y="210618"/>
                        </a:cubicBezTo>
                        <a:cubicBezTo>
                          <a:pt x="4070" y="210518"/>
                          <a:pt x="4036" y="210385"/>
                          <a:pt x="4003" y="210285"/>
                        </a:cubicBezTo>
                        <a:cubicBezTo>
                          <a:pt x="3970" y="210018"/>
                          <a:pt x="3936" y="209718"/>
                          <a:pt x="3903" y="209451"/>
                        </a:cubicBezTo>
                        <a:cubicBezTo>
                          <a:pt x="3903" y="209184"/>
                          <a:pt x="3870" y="208950"/>
                          <a:pt x="3836" y="208683"/>
                        </a:cubicBezTo>
                        <a:cubicBezTo>
                          <a:pt x="3803" y="208383"/>
                          <a:pt x="3803" y="208083"/>
                          <a:pt x="3803" y="207783"/>
                        </a:cubicBezTo>
                        <a:cubicBezTo>
                          <a:pt x="3803" y="207649"/>
                          <a:pt x="3803" y="207483"/>
                          <a:pt x="3803" y="207349"/>
                        </a:cubicBezTo>
                        <a:cubicBezTo>
                          <a:pt x="3803" y="207282"/>
                          <a:pt x="3836" y="206949"/>
                          <a:pt x="3803" y="206916"/>
                        </a:cubicBezTo>
                        <a:cubicBezTo>
                          <a:pt x="3803" y="206882"/>
                          <a:pt x="3803" y="206882"/>
                          <a:pt x="3803" y="206882"/>
                        </a:cubicBezTo>
                        <a:lnTo>
                          <a:pt x="3803" y="205481"/>
                        </a:lnTo>
                        <a:cubicBezTo>
                          <a:pt x="4603" y="206615"/>
                          <a:pt x="5604" y="207549"/>
                          <a:pt x="6438" y="208383"/>
                        </a:cubicBezTo>
                        <a:cubicBezTo>
                          <a:pt x="8239" y="210218"/>
                          <a:pt x="10207" y="211485"/>
                          <a:pt x="12276" y="212386"/>
                        </a:cubicBezTo>
                        <a:cubicBezTo>
                          <a:pt x="12345" y="212414"/>
                          <a:pt x="12411" y="212427"/>
                          <a:pt x="12474" y="212427"/>
                        </a:cubicBezTo>
                        <a:cubicBezTo>
                          <a:pt x="13019" y="212427"/>
                          <a:pt x="13319" y="211462"/>
                          <a:pt x="13110" y="210685"/>
                        </a:cubicBezTo>
                        <a:cubicBezTo>
                          <a:pt x="12476" y="208483"/>
                          <a:pt x="10141" y="208350"/>
                          <a:pt x="8907" y="207383"/>
                        </a:cubicBezTo>
                        <a:cubicBezTo>
                          <a:pt x="7039" y="205982"/>
                          <a:pt x="5471" y="203780"/>
                          <a:pt x="3803" y="201879"/>
                        </a:cubicBezTo>
                        <a:lnTo>
                          <a:pt x="3803" y="197809"/>
                        </a:lnTo>
                        <a:cubicBezTo>
                          <a:pt x="4170" y="198443"/>
                          <a:pt x="4537" y="199010"/>
                          <a:pt x="4970" y="199510"/>
                        </a:cubicBezTo>
                        <a:cubicBezTo>
                          <a:pt x="6805" y="201712"/>
                          <a:pt x="8740" y="204380"/>
                          <a:pt x="11108" y="204647"/>
                        </a:cubicBezTo>
                        <a:cubicBezTo>
                          <a:pt x="11136" y="204651"/>
                          <a:pt x="11164" y="204653"/>
                          <a:pt x="11190" y="204653"/>
                        </a:cubicBezTo>
                        <a:cubicBezTo>
                          <a:pt x="12114" y="204653"/>
                          <a:pt x="12185" y="202466"/>
                          <a:pt x="11342" y="202012"/>
                        </a:cubicBezTo>
                        <a:cubicBezTo>
                          <a:pt x="10007" y="201345"/>
                          <a:pt x="9040" y="200544"/>
                          <a:pt x="7906" y="199243"/>
                        </a:cubicBezTo>
                        <a:cubicBezTo>
                          <a:pt x="6905" y="198076"/>
                          <a:pt x="5738" y="197175"/>
                          <a:pt x="4870" y="195741"/>
                        </a:cubicBezTo>
                        <a:cubicBezTo>
                          <a:pt x="4603" y="195307"/>
                          <a:pt x="4237" y="194507"/>
                          <a:pt x="3803" y="193906"/>
                        </a:cubicBezTo>
                        <a:lnTo>
                          <a:pt x="3803" y="190104"/>
                        </a:lnTo>
                        <a:cubicBezTo>
                          <a:pt x="4370" y="190904"/>
                          <a:pt x="5004" y="191605"/>
                          <a:pt x="5604" y="192172"/>
                        </a:cubicBezTo>
                        <a:cubicBezTo>
                          <a:pt x="6305" y="192839"/>
                          <a:pt x="7072" y="193206"/>
                          <a:pt x="7772" y="193773"/>
                        </a:cubicBezTo>
                        <a:cubicBezTo>
                          <a:pt x="8506" y="194340"/>
                          <a:pt x="9307" y="194640"/>
                          <a:pt x="10107" y="194774"/>
                        </a:cubicBezTo>
                        <a:cubicBezTo>
                          <a:pt x="10174" y="194774"/>
                          <a:pt x="10274" y="194740"/>
                          <a:pt x="10241" y="194640"/>
                        </a:cubicBezTo>
                        <a:lnTo>
                          <a:pt x="10241" y="194640"/>
                        </a:lnTo>
                        <a:cubicBezTo>
                          <a:pt x="10410" y="195007"/>
                          <a:pt x="10698" y="195230"/>
                          <a:pt x="10985" y="195230"/>
                        </a:cubicBezTo>
                        <a:cubicBezTo>
                          <a:pt x="11037" y="195230"/>
                          <a:pt x="11090" y="195223"/>
                          <a:pt x="11141" y="195207"/>
                        </a:cubicBezTo>
                        <a:cubicBezTo>
                          <a:pt x="12042" y="194907"/>
                          <a:pt x="12109" y="192705"/>
                          <a:pt x="11208" y="192338"/>
                        </a:cubicBezTo>
                        <a:cubicBezTo>
                          <a:pt x="9574" y="191671"/>
                          <a:pt x="8073" y="190904"/>
                          <a:pt x="6538" y="189703"/>
                        </a:cubicBezTo>
                        <a:cubicBezTo>
                          <a:pt x="5504" y="188936"/>
                          <a:pt x="4737" y="187768"/>
                          <a:pt x="3803" y="186935"/>
                        </a:cubicBezTo>
                        <a:lnTo>
                          <a:pt x="3803" y="183365"/>
                        </a:lnTo>
                        <a:cubicBezTo>
                          <a:pt x="4237" y="183866"/>
                          <a:pt x="4704" y="184333"/>
                          <a:pt x="5137" y="184766"/>
                        </a:cubicBezTo>
                        <a:cubicBezTo>
                          <a:pt x="6219" y="185879"/>
                          <a:pt x="8018" y="187193"/>
                          <a:pt x="9418" y="187193"/>
                        </a:cubicBezTo>
                        <a:cubicBezTo>
                          <a:pt x="9528" y="187193"/>
                          <a:pt x="9636" y="187185"/>
                          <a:pt x="9740" y="187168"/>
                        </a:cubicBezTo>
                        <a:cubicBezTo>
                          <a:pt x="11334" y="186913"/>
                          <a:pt x="10461" y="184282"/>
                          <a:pt x="9623" y="184282"/>
                        </a:cubicBezTo>
                        <a:cubicBezTo>
                          <a:pt x="9584" y="184282"/>
                          <a:pt x="9545" y="184288"/>
                          <a:pt x="9507" y="184299"/>
                        </a:cubicBezTo>
                        <a:cubicBezTo>
                          <a:pt x="7506" y="184066"/>
                          <a:pt x="5537" y="181931"/>
                          <a:pt x="3836" y="180096"/>
                        </a:cubicBezTo>
                        <a:cubicBezTo>
                          <a:pt x="3836" y="178762"/>
                          <a:pt x="3870" y="177461"/>
                          <a:pt x="3870" y="176127"/>
                        </a:cubicBezTo>
                        <a:cubicBezTo>
                          <a:pt x="4337" y="176861"/>
                          <a:pt x="4837" y="177528"/>
                          <a:pt x="5271" y="178028"/>
                        </a:cubicBezTo>
                        <a:cubicBezTo>
                          <a:pt x="6672" y="179863"/>
                          <a:pt x="8506" y="180663"/>
                          <a:pt x="10308" y="180997"/>
                        </a:cubicBezTo>
                        <a:cubicBezTo>
                          <a:pt x="10395" y="181041"/>
                          <a:pt x="10480" y="181061"/>
                          <a:pt x="10560" y="181061"/>
                        </a:cubicBezTo>
                        <a:cubicBezTo>
                          <a:pt x="11456" y="181061"/>
                          <a:pt x="11846" y="178537"/>
                          <a:pt x="10775" y="178262"/>
                        </a:cubicBezTo>
                        <a:cubicBezTo>
                          <a:pt x="9107" y="177828"/>
                          <a:pt x="7506" y="177194"/>
                          <a:pt x="6138" y="175493"/>
                        </a:cubicBezTo>
                        <a:cubicBezTo>
                          <a:pt x="5371" y="174559"/>
                          <a:pt x="4704" y="172858"/>
                          <a:pt x="3870" y="171857"/>
                        </a:cubicBezTo>
                        <a:cubicBezTo>
                          <a:pt x="3870" y="169622"/>
                          <a:pt x="3836" y="167354"/>
                          <a:pt x="3836" y="165119"/>
                        </a:cubicBezTo>
                        <a:lnTo>
                          <a:pt x="3836" y="165119"/>
                        </a:lnTo>
                        <a:cubicBezTo>
                          <a:pt x="4503" y="166053"/>
                          <a:pt x="5271" y="166887"/>
                          <a:pt x="5904" y="167587"/>
                        </a:cubicBezTo>
                        <a:cubicBezTo>
                          <a:pt x="7126" y="168898"/>
                          <a:pt x="8560" y="169970"/>
                          <a:pt x="10065" y="169970"/>
                        </a:cubicBezTo>
                        <a:cubicBezTo>
                          <a:pt x="10245" y="169970"/>
                          <a:pt x="10426" y="169954"/>
                          <a:pt x="10608" y="169922"/>
                        </a:cubicBezTo>
                        <a:cubicBezTo>
                          <a:pt x="10627" y="169924"/>
                          <a:pt x="10646" y="169925"/>
                          <a:pt x="10664" y="169925"/>
                        </a:cubicBezTo>
                        <a:cubicBezTo>
                          <a:pt x="11742" y="169925"/>
                          <a:pt x="11723" y="167120"/>
                          <a:pt x="10608" y="167120"/>
                        </a:cubicBezTo>
                        <a:cubicBezTo>
                          <a:pt x="8206" y="167120"/>
                          <a:pt x="6672" y="164752"/>
                          <a:pt x="4804" y="162751"/>
                        </a:cubicBezTo>
                        <a:cubicBezTo>
                          <a:pt x="4670" y="162617"/>
                          <a:pt x="4270" y="162184"/>
                          <a:pt x="3803" y="161817"/>
                        </a:cubicBezTo>
                        <a:lnTo>
                          <a:pt x="3803" y="158081"/>
                        </a:lnTo>
                        <a:cubicBezTo>
                          <a:pt x="5537" y="159815"/>
                          <a:pt x="7572" y="160682"/>
                          <a:pt x="9574" y="160916"/>
                        </a:cubicBezTo>
                        <a:cubicBezTo>
                          <a:pt x="9574" y="160883"/>
                          <a:pt x="9574" y="160883"/>
                          <a:pt x="9574" y="160883"/>
                        </a:cubicBezTo>
                        <a:cubicBezTo>
                          <a:pt x="10674" y="160849"/>
                          <a:pt x="10841" y="158147"/>
                          <a:pt x="9574" y="158014"/>
                        </a:cubicBezTo>
                        <a:cubicBezTo>
                          <a:pt x="7472" y="157780"/>
                          <a:pt x="5671" y="156379"/>
                          <a:pt x="3803" y="155012"/>
                        </a:cubicBezTo>
                        <a:cubicBezTo>
                          <a:pt x="3803" y="152577"/>
                          <a:pt x="3803" y="150142"/>
                          <a:pt x="3803" y="147706"/>
                        </a:cubicBezTo>
                        <a:cubicBezTo>
                          <a:pt x="4203" y="148240"/>
                          <a:pt x="4570" y="148774"/>
                          <a:pt x="4904" y="149274"/>
                        </a:cubicBezTo>
                        <a:cubicBezTo>
                          <a:pt x="6305" y="151342"/>
                          <a:pt x="8373" y="152210"/>
                          <a:pt x="10207" y="152577"/>
                        </a:cubicBezTo>
                        <a:cubicBezTo>
                          <a:pt x="10244" y="152584"/>
                          <a:pt x="10280" y="152587"/>
                          <a:pt x="10315" y="152587"/>
                        </a:cubicBezTo>
                        <a:cubicBezTo>
                          <a:pt x="11254" y="152587"/>
                          <a:pt x="11407" y="150064"/>
                          <a:pt x="10474" y="149775"/>
                        </a:cubicBezTo>
                        <a:cubicBezTo>
                          <a:pt x="8473" y="149174"/>
                          <a:pt x="6872" y="148274"/>
                          <a:pt x="5404" y="146072"/>
                        </a:cubicBezTo>
                        <a:cubicBezTo>
                          <a:pt x="5104" y="145638"/>
                          <a:pt x="4470" y="144638"/>
                          <a:pt x="3803" y="144004"/>
                        </a:cubicBezTo>
                        <a:lnTo>
                          <a:pt x="3803" y="141769"/>
                        </a:lnTo>
                        <a:cubicBezTo>
                          <a:pt x="4203" y="142236"/>
                          <a:pt x="4603" y="142670"/>
                          <a:pt x="4937" y="143070"/>
                        </a:cubicBezTo>
                        <a:cubicBezTo>
                          <a:pt x="6354" y="144586"/>
                          <a:pt x="8423" y="145939"/>
                          <a:pt x="10177" y="145939"/>
                        </a:cubicBezTo>
                        <a:cubicBezTo>
                          <a:pt x="10198" y="145939"/>
                          <a:pt x="10220" y="145939"/>
                          <a:pt x="10241" y="145939"/>
                        </a:cubicBezTo>
                        <a:lnTo>
                          <a:pt x="10207" y="145939"/>
                        </a:lnTo>
                        <a:cubicBezTo>
                          <a:pt x="11308" y="145872"/>
                          <a:pt x="11442" y="143203"/>
                          <a:pt x="10241" y="143103"/>
                        </a:cubicBezTo>
                        <a:cubicBezTo>
                          <a:pt x="8540" y="142970"/>
                          <a:pt x="6805" y="141602"/>
                          <a:pt x="5471" y="140134"/>
                        </a:cubicBezTo>
                        <a:cubicBezTo>
                          <a:pt x="4804" y="139401"/>
                          <a:pt x="4337" y="138633"/>
                          <a:pt x="3803" y="138000"/>
                        </a:cubicBezTo>
                        <a:lnTo>
                          <a:pt x="3803" y="133863"/>
                        </a:lnTo>
                        <a:cubicBezTo>
                          <a:pt x="4370" y="134697"/>
                          <a:pt x="4970" y="135464"/>
                          <a:pt x="5604" y="136165"/>
                        </a:cubicBezTo>
                        <a:cubicBezTo>
                          <a:pt x="6313" y="136997"/>
                          <a:pt x="7760" y="137885"/>
                          <a:pt x="8766" y="137885"/>
                        </a:cubicBezTo>
                        <a:cubicBezTo>
                          <a:pt x="8850" y="137885"/>
                          <a:pt x="8930" y="137879"/>
                          <a:pt x="9007" y="137866"/>
                        </a:cubicBezTo>
                        <a:lnTo>
                          <a:pt x="9007" y="137833"/>
                        </a:lnTo>
                        <a:cubicBezTo>
                          <a:pt x="9140" y="137833"/>
                          <a:pt x="9273" y="137799"/>
                          <a:pt x="9440" y="137699"/>
                        </a:cubicBezTo>
                        <a:cubicBezTo>
                          <a:pt x="9941" y="137332"/>
                          <a:pt x="10007" y="136098"/>
                          <a:pt x="9607" y="135564"/>
                        </a:cubicBezTo>
                        <a:cubicBezTo>
                          <a:pt x="8873" y="134530"/>
                          <a:pt x="7672" y="134664"/>
                          <a:pt x="6805" y="133963"/>
                        </a:cubicBezTo>
                        <a:cubicBezTo>
                          <a:pt x="5671" y="133063"/>
                          <a:pt x="4737" y="131261"/>
                          <a:pt x="3803" y="129927"/>
                        </a:cubicBezTo>
                        <a:lnTo>
                          <a:pt x="3803" y="127459"/>
                        </a:lnTo>
                        <a:cubicBezTo>
                          <a:pt x="5177" y="129310"/>
                          <a:pt x="7032" y="130895"/>
                          <a:pt x="8674" y="130895"/>
                        </a:cubicBezTo>
                        <a:cubicBezTo>
                          <a:pt x="8866" y="130895"/>
                          <a:pt x="9055" y="130873"/>
                          <a:pt x="9240" y="130828"/>
                        </a:cubicBezTo>
                        <a:cubicBezTo>
                          <a:pt x="9907" y="130661"/>
                          <a:pt x="10041" y="128960"/>
                          <a:pt x="9440" y="128526"/>
                        </a:cubicBezTo>
                        <a:cubicBezTo>
                          <a:pt x="8373" y="127792"/>
                          <a:pt x="7305" y="127459"/>
                          <a:pt x="6305" y="126558"/>
                        </a:cubicBezTo>
                        <a:cubicBezTo>
                          <a:pt x="5371" y="125791"/>
                          <a:pt x="4637" y="124657"/>
                          <a:pt x="3803" y="123789"/>
                        </a:cubicBezTo>
                        <a:lnTo>
                          <a:pt x="3803" y="119053"/>
                        </a:lnTo>
                        <a:cubicBezTo>
                          <a:pt x="4203" y="119553"/>
                          <a:pt x="4570" y="119987"/>
                          <a:pt x="4804" y="120287"/>
                        </a:cubicBezTo>
                        <a:cubicBezTo>
                          <a:pt x="5504" y="121121"/>
                          <a:pt x="6338" y="121655"/>
                          <a:pt x="7139" y="122122"/>
                        </a:cubicBezTo>
                        <a:cubicBezTo>
                          <a:pt x="7606" y="122355"/>
                          <a:pt x="8006" y="122755"/>
                          <a:pt x="8506" y="122955"/>
                        </a:cubicBezTo>
                        <a:cubicBezTo>
                          <a:pt x="8840" y="123122"/>
                          <a:pt x="9307" y="122955"/>
                          <a:pt x="9640" y="123289"/>
                        </a:cubicBezTo>
                        <a:cubicBezTo>
                          <a:pt x="9809" y="123457"/>
                          <a:pt x="9969" y="123530"/>
                          <a:pt x="10116" y="123530"/>
                        </a:cubicBezTo>
                        <a:cubicBezTo>
                          <a:pt x="10786" y="123530"/>
                          <a:pt x="11173" y="122017"/>
                          <a:pt x="10708" y="121087"/>
                        </a:cubicBezTo>
                        <a:cubicBezTo>
                          <a:pt x="10374" y="120387"/>
                          <a:pt x="9874" y="120354"/>
                          <a:pt x="9374" y="120254"/>
                        </a:cubicBezTo>
                        <a:cubicBezTo>
                          <a:pt x="8606" y="120087"/>
                          <a:pt x="7973" y="119520"/>
                          <a:pt x="7272" y="119119"/>
                        </a:cubicBezTo>
                        <a:cubicBezTo>
                          <a:pt x="6371" y="118619"/>
                          <a:pt x="5571" y="117618"/>
                          <a:pt x="4870" y="116618"/>
                        </a:cubicBezTo>
                        <a:cubicBezTo>
                          <a:pt x="4503" y="116117"/>
                          <a:pt x="4203" y="115417"/>
                          <a:pt x="3803" y="114950"/>
                        </a:cubicBezTo>
                        <a:lnTo>
                          <a:pt x="3803" y="111380"/>
                        </a:lnTo>
                        <a:cubicBezTo>
                          <a:pt x="4670" y="112515"/>
                          <a:pt x="5804" y="113315"/>
                          <a:pt x="6772" y="113882"/>
                        </a:cubicBezTo>
                        <a:cubicBezTo>
                          <a:pt x="7269" y="114185"/>
                          <a:pt x="8521" y="115061"/>
                          <a:pt x="9441" y="115061"/>
                        </a:cubicBezTo>
                        <a:cubicBezTo>
                          <a:pt x="9942" y="115061"/>
                          <a:pt x="10345" y="114801"/>
                          <a:pt x="10474" y="114049"/>
                        </a:cubicBezTo>
                        <a:cubicBezTo>
                          <a:pt x="10541" y="113449"/>
                          <a:pt x="10408" y="112681"/>
                          <a:pt x="10041" y="112415"/>
                        </a:cubicBezTo>
                        <a:cubicBezTo>
                          <a:pt x="9173" y="111781"/>
                          <a:pt x="8173" y="111581"/>
                          <a:pt x="7239" y="111114"/>
                        </a:cubicBezTo>
                        <a:cubicBezTo>
                          <a:pt x="5938" y="110413"/>
                          <a:pt x="4970" y="108845"/>
                          <a:pt x="3803" y="107778"/>
                        </a:cubicBezTo>
                        <a:cubicBezTo>
                          <a:pt x="3803" y="106610"/>
                          <a:pt x="3803" y="105443"/>
                          <a:pt x="3803" y="104242"/>
                        </a:cubicBezTo>
                        <a:cubicBezTo>
                          <a:pt x="4337" y="104976"/>
                          <a:pt x="4937" y="105543"/>
                          <a:pt x="5604" y="106110"/>
                        </a:cubicBezTo>
                        <a:cubicBezTo>
                          <a:pt x="6338" y="106744"/>
                          <a:pt x="7072" y="107344"/>
                          <a:pt x="7872" y="107811"/>
                        </a:cubicBezTo>
                        <a:cubicBezTo>
                          <a:pt x="8339" y="108078"/>
                          <a:pt x="8840" y="108011"/>
                          <a:pt x="9273" y="108312"/>
                        </a:cubicBezTo>
                        <a:cubicBezTo>
                          <a:pt x="9426" y="108412"/>
                          <a:pt x="9573" y="108457"/>
                          <a:pt x="9709" y="108457"/>
                        </a:cubicBezTo>
                        <a:cubicBezTo>
                          <a:pt x="10526" y="108457"/>
                          <a:pt x="10974" y="106848"/>
                          <a:pt x="10174" y="105877"/>
                        </a:cubicBezTo>
                        <a:cubicBezTo>
                          <a:pt x="9440" y="104976"/>
                          <a:pt x="8173" y="104943"/>
                          <a:pt x="7305" y="104275"/>
                        </a:cubicBezTo>
                        <a:cubicBezTo>
                          <a:pt x="6638" y="103775"/>
                          <a:pt x="5971" y="103175"/>
                          <a:pt x="5337" y="102574"/>
                        </a:cubicBezTo>
                        <a:cubicBezTo>
                          <a:pt x="4770" y="102040"/>
                          <a:pt x="4403" y="101073"/>
                          <a:pt x="3836" y="100639"/>
                        </a:cubicBezTo>
                        <a:lnTo>
                          <a:pt x="3803" y="100639"/>
                        </a:lnTo>
                        <a:cubicBezTo>
                          <a:pt x="3803" y="98972"/>
                          <a:pt x="3803" y="97304"/>
                          <a:pt x="3803" y="95669"/>
                        </a:cubicBezTo>
                        <a:cubicBezTo>
                          <a:pt x="4337" y="96370"/>
                          <a:pt x="4937" y="96970"/>
                          <a:pt x="5337" y="97370"/>
                        </a:cubicBezTo>
                        <a:cubicBezTo>
                          <a:pt x="6471" y="98471"/>
                          <a:pt x="7973" y="98405"/>
                          <a:pt x="9173" y="99072"/>
                        </a:cubicBezTo>
                        <a:cubicBezTo>
                          <a:pt x="9269" y="99129"/>
                          <a:pt x="9362" y="99155"/>
                          <a:pt x="9451" y="99155"/>
                        </a:cubicBezTo>
                        <a:cubicBezTo>
                          <a:pt x="10137" y="99155"/>
                          <a:pt x="10572" y="97601"/>
                          <a:pt x="10041" y="96803"/>
                        </a:cubicBezTo>
                        <a:cubicBezTo>
                          <a:pt x="9574" y="96103"/>
                          <a:pt x="9207" y="96236"/>
                          <a:pt x="8640" y="95969"/>
                        </a:cubicBezTo>
                        <a:cubicBezTo>
                          <a:pt x="7872" y="95636"/>
                          <a:pt x="7005" y="95402"/>
                          <a:pt x="6271" y="94869"/>
                        </a:cubicBezTo>
                        <a:cubicBezTo>
                          <a:pt x="5404" y="94268"/>
                          <a:pt x="4704" y="92500"/>
                          <a:pt x="3803" y="91933"/>
                        </a:cubicBezTo>
                        <a:cubicBezTo>
                          <a:pt x="3803" y="90732"/>
                          <a:pt x="3803" y="89498"/>
                          <a:pt x="3803" y="88297"/>
                        </a:cubicBezTo>
                        <a:cubicBezTo>
                          <a:pt x="4437" y="88931"/>
                          <a:pt x="5137" y="89398"/>
                          <a:pt x="5838" y="89832"/>
                        </a:cubicBezTo>
                        <a:cubicBezTo>
                          <a:pt x="6572" y="90232"/>
                          <a:pt x="7205" y="90499"/>
                          <a:pt x="7939" y="90732"/>
                        </a:cubicBezTo>
                        <a:cubicBezTo>
                          <a:pt x="8273" y="90828"/>
                          <a:pt x="8488" y="91162"/>
                          <a:pt x="8765" y="91162"/>
                        </a:cubicBezTo>
                        <a:cubicBezTo>
                          <a:pt x="8876" y="91162"/>
                          <a:pt x="8997" y="91109"/>
                          <a:pt x="9140" y="90966"/>
                        </a:cubicBezTo>
                        <a:cubicBezTo>
                          <a:pt x="9540" y="90532"/>
                          <a:pt x="9640" y="89798"/>
                          <a:pt x="9440" y="89098"/>
                        </a:cubicBezTo>
                        <a:cubicBezTo>
                          <a:pt x="9040" y="87730"/>
                          <a:pt x="7939" y="87864"/>
                          <a:pt x="7139" y="87497"/>
                        </a:cubicBezTo>
                        <a:cubicBezTo>
                          <a:pt x="5804" y="86830"/>
                          <a:pt x="4704" y="85996"/>
                          <a:pt x="3770" y="84495"/>
                        </a:cubicBezTo>
                        <a:lnTo>
                          <a:pt x="3770" y="79458"/>
                        </a:lnTo>
                        <a:cubicBezTo>
                          <a:pt x="4003" y="79724"/>
                          <a:pt x="4237" y="79958"/>
                          <a:pt x="4437" y="80158"/>
                        </a:cubicBezTo>
                        <a:cubicBezTo>
                          <a:pt x="5137" y="80825"/>
                          <a:pt x="5804" y="81626"/>
                          <a:pt x="6538" y="82093"/>
                        </a:cubicBezTo>
                        <a:cubicBezTo>
                          <a:pt x="6872" y="82326"/>
                          <a:pt x="7205" y="82493"/>
                          <a:pt x="7572" y="82593"/>
                        </a:cubicBezTo>
                        <a:cubicBezTo>
                          <a:pt x="7596" y="82598"/>
                          <a:pt x="7630" y="82600"/>
                          <a:pt x="7671" y="82600"/>
                        </a:cubicBezTo>
                        <a:cubicBezTo>
                          <a:pt x="7925" y="82600"/>
                          <a:pt x="8446" y="82524"/>
                          <a:pt x="8376" y="82494"/>
                        </a:cubicBezTo>
                        <a:lnTo>
                          <a:pt x="8376" y="82494"/>
                        </a:lnTo>
                        <a:cubicBezTo>
                          <a:pt x="8440" y="82518"/>
                          <a:pt x="8507" y="82530"/>
                          <a:pt x="8573" y="82530"/>
                        </a:cubicBezTo>
                        <a:cubicBezTo>
                          <a:pt x="8781" y="82530"/>
                          <a:pt x="8989" y="82411"/>
                          <a:pt x="9140" y="82160"/>
                        </a:cubicBezTo>
                        <a:lnTo>
                          <a:pt x="9173" y="82093"/>
                        </a:lnTo>
                        <a:cubicBezTo>
                          <a:pt x="9635" y="81235"/>
                          <a:pt x="9379" y="79724"/>
                          <a:pt x="8566" y="79724"/>
                        </a:cubicBezTo>
                        <a:cubicBezTo>
                          <a:pt x="8557" y="79724"/>
                          <a:pt x="8549" y="79724"/>
                          <a:pt x="8540" y="79724"/>
                        </a:cubicBezTo>
                        <a:cubicBezTo>
                          <a:pt x="8504" y="79726"/>
                          <a:pt x="8468" y="79727"/>
                          <a:pt x="8433" y="79727"/>
                        </a:cubicBezTo>
                        <a:cubicBezTo>
                          <a:pt x="7225" y="79727"/>
                          <a:pt x="6408" y="78630"/>
                          <a:pt x="5371" y="77690"/>
                        </a:cubicBezTo>
                        <a:cubicBezTo>
                          <a:pt x="4837" y="77156"/>
                          <a:pt x="4337" y="76222"/>
                          <a:pt x="3803" y="75521"/>
                        </a:cubicBezTo>
                        <a:lnTo>
                          <a:pt x="3803" y="71719"/>
                        </a:lnTo>
                        <a:cubicBezTo>
                          <a:pt x="4003" y="72019"/>
                          <a:pt x="4203" y="72286"/>
                          <a:pt x="4403" y="72453"/>
                        </a:cubicBezTo>
                        <a:cubicBezTo>
                          <a:pt x="4970" y="73053"/>
                          <a:pt x="5604" y="73320"/>
                          <a:pt x="6238" y="73720"/>
                        </a:cubicBezTo>
                        <a:cubicBezTo>
                          <a:pt x="6656" y="73990"/>
                          <a:pt x="7091" y="74279"/>
                          <a:pt x="7532" y="74279"/>
                        </a:cubicBezTo>
                        <a:cubicBezTo>
                          <a:pt x="7689" y="74279"/>
                          <a:pt x="7848" y="74242"/>
                          <a:pt x="8006" y="74154"/>
                        </a:cubicBezTo>
                        <a:cubicBezTo>
                          <a:pt x="8540" y="73887"/>
                          <a:pt x="8873" y="72686"/>
                          <a:pt x="8373" y="72019"/>
                        </a:cubicBezTo>
                        <a:cubicBezTo>
                          <a:pt x="7606" y="71052"/>
                          <a:pt x="6471" y="70885"/>
                          <a:pt x="5571" y="70218"/>
                        </a:cubicBezTo>
                        <a:cubicBezTo>
                          <a:pt x="4837" y="69684"/>
                          <a:pt x="4370" y="68450"/>
                          <a:pt x="3803" y="67516"/>
                        </a:cubicBezTo>
                        <a:lnTo>
                          <a:pt x="3803" y="64280"/>
                        </a:lnTo>
                        <a:cubicBezTo>
                          <a:pt x="3870" y="64414"/>
                          <a:pt x="3970" y="64514"/>
                          <a:pt x="4103" y="64647"/>
                        </a:cubicBezTo>
                        <a:cubicBezTo>
                          <a:pt x="4503" y="65081"/>
                          <a:pt x="4970" y="65348"/>
                          <a:pt x="5437" y="65648"/>
                        </a:cubicBezTo>
                        <a:cubicBezTo>
                          <a:pt x="5704" y="65848"/>
                          <a:pt x="6004" y="65981"/>
                          <a:pt x="6305" y="66115"/>
                        </a:cubicBezTo>
                        <a:cubicBezTo>
                          <a:pt x="6280" y="66115"/>
                          <a:pt x="6740" y="66312"/>
                          <a:pt x="6908" y="66312"/>
                        </a:cubicBezTo>
                        <a:cubicBezTo>
                          <a:pt x="6969" y="66312"/>
                          <a:pt x="6992" y="66286"/>
                          <a:pt x="6938" y="66215"/>
                        </a:cubicBezTo>
                        <a:lnTo>
                          <a:pt x="6938" y="66215"/>
                        </a:lnTo>
                        <a:cubicBezTo>
                          <a:pt x="7129" y="66449"/>
                          <a:pt x="7332" y="66568"/>
                          <a:pt x="7526" y="66568"/>
                        </a:cubicBezTo>
                        <a:cubicBezTo>
                          <a:pt x="7773" y="66568"/>
                          <a:pt x="8004" y="66374"/>
                          <a:pt x="8173" y="65981"/>
                        </a:cubicBezTo>
                        <a:cubicBezTo>
                          <a:pt x="8206" y="65915"/>
                          <a:pt x="8239" y="65881"/>
                          <a:pt x="8239" y="65815"/>
                        </a:cubicBezTo>
                        <a:cubicBezTo>
                          <a:pt x="8573" y="65047"/>
                          <a:pt x="8239" y="63913"/>
                          <a:pt x="7706" y="63713"/>
                        </a:cubicBezTo>
                        <a:cubicBezTo>
                          <a:pt x="6638" y="63279"/>
                          <a:pt x="5671" y="62846"/>
                          <a:pt x="4737" y="61878"/>
                        </a:cubicBezTo>
                        <a:cubicBezTo>
                          <a:pt x="4337" y="61445"/>
                          <a:pt x="4103" y="60778"/>
                          <a:pt x="3803" y="60244"/>
                        </a:cubicBezTo>
                        <a:lnTo>
                          <a:pt x="3803" y="57308"/>
                        </a:lnTo>
                        <a:cubicBezTo>
                          <a:pt x="3870" y="57375"/>
                          <a:pt x="3936" y="57442"/>
                          <a:pt x="4003" y="57542"/>
                        </a:cubicBezTo>
                        <a:cubicBezTo>
                          <a:pt x="4904" y="58509"/>
                          <a:pt x="6205" y="59377"/>
                          <a:pt x="7305" y="59410"/>
                        </a:cubicBezTo>
                        <a:cubicBezTo>
                          <a:pt x="7313" y="59410"/>
                          <a:pt x="7320" y="59410"/>
                          <a:pt x="7327" y="59410"/>
                        </a:cubicBezTo>
                        <a:cubicBezTo>
                          <a:pt x="8506" y="59410"/>
                          <a:pt x="8466" y="56707"/>
                          <a:pt x="7305" y="56541"/>
                        </a:cubicBezTo>
                        <a:cubicBezTo>
                          <a:pt x="6471" y="56441"/>
                          <a:pt x="5638" y="55674"/>
                          <a:pt x="4904" y="55040"/>
                        </a:cubicBezTo>
                        <a:cubicBezTo>
                          <a:pt x="4470" y="54640"/>
                          <a:pt x="4136" y="54039"/>
                          <a:pt x="3803" y="53472"/>
                        </a:cubicBezTo>
                        <a:lnTo>
                          <a:pt x="3803" y="49469"/>
                        </a:lnTo>
                        <a:cubicBezTo>
                          <a:pt x="4270" y="50137"/>
                          <a:pt x="4804" y="50704"/>
                          <a:pt x="5271" y="51204"/>
                        </a:cubicBezTo>
                        <a:cubicBezTo>
                          <a:pt x="5704" y="51616"/>
                          <a:pt x="6334" y="52013"/>
                          <a:pt x="6905" y="52013"/>
                        </a:cubicBezTo>
                        <a:cubicBezTo>
                          <a:pt x="7214" y="52013"/>
                          <a:pt x="7505" y="51897"/>
                          <a:pt x="7739" y="51604"/>
                        </a:cubicBezTo>
                        <a:cubicBezTo>
                          <a:pt x="8273" y="50937"/>
                          <a:pt x="7906" y="49503"/>
                          <a:pt x="7339" y="49236"/>
                        </a:cubicBezTo>
                        <a:cubicBezTo>
                          <a:pt x="6638" y="48936"/>
                          <a:pt x="6171" y="48736"/>
                          <a:pt x="5638" y="48068"/>
                        </a:cubicBezTo>
                        <a:cubicBezTo>
                          <a:pt x="5204" y="47535"/>
                          <a:pt x="4770" y="46901"/>
                          <a:pt x="4370" y="46301"/>
                        </a:cubicBezTo>
                        <a:cubicBezTo>
                          <a:pt x="4136" y="45967"/>
                          <a:pt x="3970" y="45667"/>
                          <a:pt x="3803" y="45367"/>
                        </a:cubicBezTo>
                        <a:lnTo>
                          <a:pt x="3803" y="42731"/>
                        </a:lnTo>
                        <a:cubicBezTo>
                          <a:pt x="5404" y="44866"/>
                          <a:pt x="7405" y="46567"/>
                          <a:pt x="9007" y="47935"/>
                        </a:cubicBezTo>
                        <a:cubicBezTo>
                          <a:pt x="12276" y="50737"/>
                          <a:pt x="15878" y="52638"/>
                          <a:pt x="19514" y="54006"/>
                        </a:cubicBezTo>
                        <a:cubicBezTo>
                          <a:pt x="26919" y="56808"/>
                          <a:pt x="34458" y="56508"/>
                          <a:pt x="41997" y="56841"/>
                        </a:cubicBezTo>
                        <a:cubicBezTo>
                          <a:pt x="44211" y="56931"/>
                          <a:pt x="46441" y="57019"/>
                          <a:pt x="48673" y="57019"/>
                        </a:cubicBezTo>
                        <a:cubicBezTo>
                          <a:pt x="54715" y="57019"/>
                          <a:pt x="60766" y="56377"/>
                          <a:pt x="66514" y="53406"/>
                        </a:cubicBezTo>
                        <a:cubicBezTo>
                          <a:pt x="70484" y="51371"/>
                          <a:pt x="74320" y="48302"/>
                          <a:pt x="78056" y="45567"/>
                        </a:cubicBezTo>
                        <a:cubicBezTo>
                          <a:pt x="80491" y="43765"/>
                          <a:pt x="83260" y="41964"/>
                          <a:pt x="85728" y="39696"/>
                        </a:cubicBezTo>
                        <a:close/>
                        <a:moveTo>
                          <a:pt x="36804" y="1"/>
                        </a:moveTo>
                        <a:cubicBezTo>
                          <a:pt x="36066" y="1"/>
                          <a:pt x="35329" y="31"/>
                          <a:pt x="34592" y="101"/>
                        </a:cubicBezTo>
                        <a:cubicBezTo>
                          <a:pt x="30555" y="468"/>
                          <a:pt x="24218" y="1735"/>
                          <a:pt x="21416" y="7273"/>
                        </a:cubicBezTo>
                        <a:cubicBezTo>
                          <a:pt x="19681" y="9107"/>
                          <a:pt x="18313" y="12510"/>
                          <a:pt x="18113" y="15378"/>
                        </a:cubicBezTo>
                        <a:cubicBezTo>
                          <a:pt x="18080" y="16079"/>
                          <a:pt x="18046" y="16713"/>
                          <a:pt x="18080" y="17280"/>
                        </a:cubicBezTo>
                        <a:cubicBezTo>
                          <a:pt x="16479" y="17413"/>
                          <a:pt x="14244" y="19315"/>
                          <a:pt x="13009" y="20082"/>
                        </a:cubicBezTo>
                        <a:cubicBezTo>
                          <a:pt x="10207" y="21850"/>
                          <a:pt x="7139" y="23951"/>
                          <a:pt x="4737" y="26853"/>
                        </a:cubicBezTo>
                        <a:cubicBezTo>
                          <a:pt x="2836" y="29088"/>
                          <a:pt x="0" y="35159"/>
                          <a:pt x="1101" y="39462"/>
                        </a:cubicBezTo>
                        <a:cubicBezTo>
                          <a:pt x="1068" y="39596"/>
                          <a:pt x="1068" y="39729"/>
                          <a:pt x="1068" y="39896"/>
                        </a:cubicBezTo>
                        <a:cubicBezTo>
                          <a:pt x="1068" y="55540"/>
                          <a:pt x="1068" y="71185"/>
                          <a:pt x="1068" y="86796"/>
                        </a:cubicBezTo>
                        <a:cubicBezTo>
                          <a:pt x="1001" y="99639"/>
                          <a:pt x="1068" y="112481"/>
                          <a:pt x="1068" y="125324"/>
                        </a:cubicBezTo>
                        <a:cubicBezTo>
                          <a:pt x="1034" y="136965"/>
                          <a:pt x="1034" y="148640"/>
                          <a:pt x="1034" y="160316"/>
                        </a:cubicBezTo>
                        <a:cubicBezTo>
                          <a:pt x="968" y="167521"/>
                          <a:pt x="867" y="174826"/>
                          <a:pt x="1034" y="182031"/>
                        </a:cubicBezTo>
                        <a:cubicBezTo>
                          <a:pt x="1034" y="189303"/>
                          <a:pt x="1034" y="196575"/>
                          <a:pt x="1034" y="203847"/>
                        </a:cubicBezTo>
                        <a:cubicBezTo>
                          <a:pt x="1034" y="206215"/>
                          <a:pt x="867" y="208750"/>
                          <a:pt x="1334" y="211052"/>
                        </a:cubicBezTo>
                        <a:cubicBezTo>
                          <a:pt x="1868" y="213887"/>
                          <a:pt x="3102" y="215889"/>
                          <a:pt x="4537" y="217657"/>
                        </a:cubicBezTo>
                        <a:cubicBezTo>
                          <a:pt x="5971" y="219391"/>
                          <a:pt x="7506" y="220859"/>
                          <a:pt x="9107" y="222193"/>
                        </a:cubicBezTo>
                        <a:cubicBezTo>
                          <a:pt x="9774" y="222794"/>
                          <a:pt x="10508" y="223361"/>
                          <a:pt x="11175" y="223928"/>
                        </a:cubicBezTo>
                        <a:cubicBezTo>
                          <a:pt x="18247" y="229899"/>
                          <a:pt x="25552" y="234535"/>
                          <a:pt x="33558" y="236070"/>
                        </a:cubicBezTo>
                        <a:cubicBezTo>
                          <a:pt x="36059" y="236546"/>
                          <a:pt x="38574" y="236769"/>
                          <a:pt x="41090" y="236769"/>
                        </a:cubicBezTo>
                        <a:cubicBezTo>
                          <a:pt x="49683" y="236769"/>
                          <a:pt x="58295" y="234172"/>
                          <a:pt x="66448" y="230199"/>
                        </a:cubicBezTo>
                        <a:cubicBezTo>
                          <a:pt x="71418" y="227764"/>
                          <a:pt x="76421" y="224828"/>
                          <a:pt x="81091" y="221092"/>
                        </a:cubicBezTo>
                        <a:cubicBezTo>
                          <a:pt x="83960" y="218757"/>
                          <a:pt x="87563" y="214988"/>
                          <a:pt x="88363" y="209617"/>
                        </a:cubicBezTo>
                        <a:cubicBezTo>
                          <a:pt x="88563" y="208383"/>
                          <a:pt x="88563" y="207116"/>
                          <a:pt x="88563" y="205848"/>
                        </a:cubicBezTo>
                        <a:cubicBezTo>
                          <a:pt x="88563" y="197876"/>
                          <a:pt x="88563" y="189870"/>
                          <a:pt x="88563" y="181898"/>
                        </a:cubicBezTo>
                        <a:cubicBezTo>
                          <a:pt x="88730" y="175226"/>
                          <a:pt x="88630" y="168521"/>
                          <a:pt x="88563" y="161817"/>
                        </a:cubicBezTo>
                        <a:cubicBezTo>
                          <a:pt x="88563" y="155812"/>
                          <a:pt x="88563" y="149775"/>
                          <a:pt x="88563" y="143737"/>
                        </a:cubicBezTo>
                        <a:cubicBezTo>
                          <a:pt x="88630" y="143470"/>
                          <a:pt x="88630" y="143203"/>
                          <a:pt x="88563" y="142936"/>
                        </a:cubicBezTo>
                        <a:cubicBezTo>
                          <a:pt x="88563" y="137066"/>
                          <a:pt x="88563" y="131195"/>
                          <a:pt x="88563" y="125324"/>
                        </a:cubicBezTo>
                        <a:cubicBezTo>
                          <a:pt x="88530" y="112481"/>
                          <a:pt x="88597" y="99639"/>
                          <a:pt x="88530" y="86830"/>
                        </a:cubicBezTo>
                        <a:cubicBezTo>
                          <a:pt x="88530" y="73120"/>
                          <a:pt x="88530" y="59443"/>
                          <a:pt x="88530" y="45767"/>
                        </a:cubicBezTo>
                        <a:cubicBezTo>
                          <a:pt x="88664" y="44332"/>
                          <a:pt x="88630" y="42931"/>
                          <a:pt x="88530" y="41430"/>
                        </a:cubicBezTo>
                        <a:lnTo>
                          <a:pt x="88530" y="39896"/>
                        </a:lnTo>
                        <a:cubicBezTo>
                          <a:pt x="88530" y="39863"/>
                          <a:pt x="88530" y="39829"/>
                          <a:pt x="88530" y="39829"/>
                        </a:cubicBezTo>
                        <a:lnTo>
                          <a:pt x="88497" y="39829"/>
                        </a:lnTo>
                        <a:cubicBezTo>
                          <a:pt x="88497" y="35560"/>
                          <a:pt x="88030" y="29589"/>
                          <a:pt x="87229" y="26153"/>
                        </a:cubicBezTo>
                        <a:cubicBezTo>
                          <a:pt x="86762" y="23451"/>
                          <a:pt x="85695" y="20882"/>
                          <a:pt x="84127" y="18914"/>
                        </a:cubicBezTo>
                        <a:cubicBezTo>
                          <a:pt x="82092" y="16379"/>
                          <a:pt x="79290" y="15979"/>
                          <a:pt x="76855" y="14945"/>
                        </a:cubicBezTo>
                        <a:cubicBezTo>
                          <a:pt x="74153" y="13777"/>
                          <a:pt x="71351" y="13711"/>
                          <a:pt x="68649" y="12743"/>
                        </a:cubicBezTo>
                        <a:cubicBezTo>
                          <a:pt x="68583" y="11809"/>
                          <a:pt x="68382" y="10808"/>
                          <a:pt x="68049" y="9774"/>
                        </a:cubicBezTo>
                        <a:cubicBezTo>
                          <a:pt x="67048" y="6672"/>
                          <a:pt x="64513" y="5238"/>
                          <a:pt x="62545" y="4371"/>
                        </a:cubicBezTo>
                        <a:cubicBezTo>
                          <a:pt x="59910" y="3236"/>
                          <a:pt x="57141" y="1935"/>
                          <a:pt x="54406" y="1635"/>
                        </a:cubicBezTo>
                        <a:cubicBezTo>
                          <a:pt x="51337" y="1268"/>
                          <a:pt x="48268" y="1302"/>
                          <a:pt x="45199" y="835"/>
                        </a:cubicBezTo>
                        <a:cubicBezTo>
                          <a:pt x="42401" y="439"/>
                          <a:pt x="39602" y="1"/>
                          <a:pt x="36804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7" name="Google Shape;649;p26">
                    <a:extLst>
                      <a:ext uri="{FF2B5EF4-FFF2-40B4-BE49-F238E27FC236}">
                        <a16:creationId xmlns:a16="http://schemas.microsoft.com/office/drawing/2014/main" id="{3FCC16A5-2CEA-FD37-13A1-BFF652AD14ED}"/>
                      </a:ext>
                    </a:extLst>
                  </p:cNvPr>
                  <p:cNvSpPr/>
                  <p:nvPr/>
                </p:nvSpPr>
                <p:spPr>
                  <a:xfrm>
                    <a:off x="3909850" y="65222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8" name="Google Shape;650;p26">
                    <a:extLst>
                      <a:ext uri="{FF2B5EF4-FFF2-40B4-BE49-F238E27FC236}">
                        <a16:creationId xmlns:a16="http://schemas.microsoft.com/office/drawing/2014/main" id="{22F9F38A-F4F8-D2F0-FF3D-472472E189A2}"/>
                      </a:ext>
                    </a:extLst>
                  </p:cNvPr>
                  <p:cNvSpPr/>
                  <p:nvPr/>
                </p:nvSpPr>
                <p:spPr>
                  <a:xfrm>
                    <a:off x="5489300" y="406302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9" name="Google Shape;651;p26">
                    <a:extLst>
                      <a:ext uri="{FF2B5EF4-FFF2-40B4-BE49-F238E27FC236}">
                        <a16:creationId xmlns:a16="http://schemas.microsoft.com/office/drawing/2014/main" id="{27B4C7C2-7AE9-B554-497A-75FA26685EBA}"/>
                      </a:ext>
                    </a:extLst>
                  </p:cNvPr>
                  <p:cNvSpPr/>
                  <p:nvPr/>
                </p:nvSpPr>
                <p:spPr>
                  <a:xfrm>
                    <a:off x="5461800" y="59101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0" name="Google Shape;652;p26">
                    <a:extLst>
                      <a:ext uri="{FF2B5EF4-FFF2-40B4-BE49-F238E27FC236}">
                        <a16:creationId xmlns:a16="http://schemas.microsoft.com/office/drawing/2014/main" id="{554A2326-3E1D-28F8-68F0-490381A21078}"/>
                      </a:ext>
                    </a:extLst>
                  </p:cNvPr>
                  <p:cNvSpPr/>
                  <p:nvPr/>
                </p:nvSpPr>
                <p:spPr>
                  <a:xfrm>
                    <a:off x="5445950" y="6322975"/>
                    <a:ext cx="850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" h="34" extrusionOk="0">
                        <a:moveTo>
                          <a:pt x="0" y="0"/>
                        </a:moveTo>
                        <a:cubicBezTo>
                          <a:pt x="0" y="0"/>
                          <a:pt x="0" y="34"/>
                          <a:pt x="0" y="34"/>
                        </a:cubicBezTo>
                        <a:cubicBezTo>
                          <a:pt x="34" y="34"/>
                          <a:pt x="34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1" name="Google Shape;653;p26">
                    <a:extLst>
                      <a:ext uri="{FF2B5EF4-FFF2-40B4-BE49-F238E27FC236}">
                        <a16:creationId xmlns:a16="http://schemas.microsoft.com/office/drawing/2014/main" id="{BF10F3DA-05EF-8F80-84C7-5B74347D3691}"/>
                      </a:ext>
                    </a:extLst>
                  </p:cNvPr>
                  <p:cNvSpPr/>
                  <p:nvPr/>
                </p:nvSpPr>
                <p:spPr>
                  <a:xfrm>
                    <a:off x="3868150" y="1533775"/>
                    <a:ext cx="2154075" cy="1387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163" h="55505" extrusionOk="0">
                        <a:moveTo>
                          <a:pt x="40305" y="1"/>
                        </a:moveTo>
                        <a:cubicBezTo>
                          <a:pt x="37330" y="1"/>
                          <a:pt x="34252" y="1067"/>
                          <a:pt x="31423" y="2466"/>
                        </a:cubicBezTo>
                        <a:cubicBezTo>
                          <a:pt x="30189" y="2833"/>
                          <a:pt x="28988" y="3434"/>
                          <a:pt x="27854" y="4301"/>
                        </a:cubicBezTo>
                        <a:cubicBezTo>
                          <a:pt x="27315" y="3713"/>
                          <a:pt x="26732" y="3461"/>
                          <a:pt x="26144" y="3461"/>
                        </a:cubicBezTo>
                        <a:cubicBezTo>
                          <a:pt x="24329" y="3461"/>
                          <a:pt x="22464" y="5861"/>
                          <a:pt x="21683" y="8204"/>
                        </a:cubicBezTo>
                        <a:cubicBezTo>
                          <a:pt x="21583" y="8437"/>
                          <a:pt x="21516" y="8704"/>
                          <a:pt x="21449" y="8938"/>
                        </a:cubicBezTo>
                        <a:cubicBezTo>
                          <a:pt x="19481" y="11606"/>
                          <a:pt x="18747" y="16310"/>
                          <a:pt x="19481" y="20046"/>
                        </a:cubicBezTo>
                        <a:cubicBezTo>
                          <a:pt x="19381" y="20212"/>
                          <a:pt x="19281" y="20379"/>
                          <a:pt x="19181" y="20579"/>
                        </a:cubicBezTo>
                        <a:cubicBezTo>
                          <a:pt x="19048" y="20579"/>
                          <a:pt x="18914" y="20613"/>
                          <a:pt x="18781" y="20646"/>
                        </a:cubicBezTo>
                        <a:cubicBezTo>
                          <a:pt x="18568" y="20692"/>
                          <a:pt x="18349" y="20710"/>
                          <a:pt x="18128" y="20710"/>
                        </a:cubicBezTo>
                        <a:cubicBezTo>
                          <a:pt x="17380" y="20710"/>
                          <a:pt x="16600" y="20505"/>
                          <a:pt x="15879" y="20479"/>
                        </a:cubicBezTo>
                        <a:cubicBezTo>
                          <a:pt x="15177" y="20439"/>
                          <a:pt x="14493" y="20398"/>
                          <a:pt x="13820" y="20398"/>
                        </a:cubicBezTo>
                        <a:cubicBezTo>
                          <a:pt x="12286" y="20398"/>
                          <a:pt x="10804" y="20609"/>
                          <a:pt x="9274" y="21513"/>
                        </a:cubicBezTo>
                        <a:cubicBezTo>
                          <a:pt x="5271" y="23882"/>
                          <a:pt x="1" y="30453"/>
                          <a:pt x="1702" y="38225"/>
                        </a:cubicBezTo>
                        <a:cubicBezTo>
                          <a:pt x="2536" y="42028"/>
                          <a:pt x="4537" y="43829"/>
                          <a:pt x="6772" y="45164"/>
                        </a:cubicBezTo>
                        <a:cubicBezTo>
                          <a:pt x="8340" y="46064"/>
                          <a:pt x="10175" y="46298"/>
                          <a:pt x="11442" y="47565"/>
                        </a:cubicBezTo>
                        <a:cubicBezTo>
                          <a:pt x="12176" y="48299"/>
                          <a:pt x="12910" y="48833"/>
                          <a:pt x="13677" y="49267"/>
                        </a:cubicBezTo>
                        <a:cubicBezTo>
                          <a:pt x="13710" y="49300"/>
                          <a:pt x="13710" y="49333"/>
                          <a:pt x="13710" y="49367"/>
                        </a:cubicBezTo>
                        <a:cubicBezTo>
                          <a:pt x="15779" y="49533"/>
                          <a:pt x="17847" y="49633"/>
                          <a:pt x="19748" y="50501"/>
                        </a:cubicBezTo>
                        <a:cubicBezTo>
                          <a:pt x="20649" y="50901"/>
                          <a:pt x="21449" y="51568"/>
                          <a:pt x="22183" y="52369"/>
                        </a:cubicBezTo>
                        <a:cubicBezTo>
                          <a:pt x="22750" y="52035"/>
                          <a:pt x="23317" y="51668"/>
                          <a:pt x="23851" y="51301"/>
                        </a:cubicBezTo>
                        <a:cubicBezTo>
                          <a:pt x="24085" y="51335"/>
                          <a:pt x="24351" y="51368"/>
                          <a:pt x="24585" y="51401"/>
                        </a:cubicBezTo>
                        <a:cubicBezTo>
                          <a:pt x="24674" y="51410"/>
                          <a:pt x="24764" y="51415"/>
                          <a:pt x="24853" y="51415"/>
                        </a:cubicBezTo>
                        <a:cubicBezTo>
                          <a:pt x="25097" y="51415"/>
                          <a:pt x="25341" y="51384"/>
                          <a:pt x="25586" y="51335"/>
                        </a:cubicBezTo>
                        <a:cubicBezTo>
                          <a:pt x="26420" y="52669"/>
                          <a:pt x="27620" y="53603"/>
                          <a:pt x="29055" y="53870"/>
                        </a:cubicBezTo>
                        <a:cubicBezTo>
                          <a:pt x="29306" y="53913"/>
                          <a:pt x="29556" y="53934"/>
                          <a:pt x="29804" y="53934"/>
                        </a:cubicBezTo>
                        <a:cubicBezTo>
                          <a:pt x="30508" y="53934"/>
                          <a:pt x="31199" y="53766"/>
                          <a:pt x="31890" y="53470"/>
                        </a:cubicBezTo>
                        <a:cubicBezTo>
                          <a:pt x="32718" y="54169"/>
                          <a:pt x="33637" y="54431"/>
                          <a:pt x="34586" y="54431"/>
                        </a:cubicBezTo>
                        <a:cubicBezTo>
                          <a:pt x="35358" y="54431"/>
                          <a:pt x="36149" y="54258"/>
                          <a:pt x="36927" y="54003"/>
                        </a:cubicBezTo>
                        <a:cubicBezTo>
                          <a:pt x="37261" y="54170"/>
                          <a:pt x="37661" y="54270"/>
                          <a:pt x="38061" y="54303"/>
                        </a:cubicBezTo>
                        <a:cubicBezTo>
                          <a:pt x="38128" y="54470"/>
                          <a:pt x="38228" y="54637"/>
                          <a:pt x="38295" y="54804"/>
                        </a:cubicBezTo>
                        <a:cubicBezTo>
                          <a:pt x="38361" y="54787"/>
                          <a:pt x="38436" y="54779"/>
                          <a:pt x="38511" y="54779"/>
                        </a:cubicBezTo>
                        <a:cubicBezTo>
                          <a:pt x="38587" y="54779"/>
                          <a:pt x="38662" y="54787"/>
                          <a:pt x="38728" y="54804"/>
                        </a:cubicBezTo>
                        <a:cubicBezTo>
                          <a:pt x="41397" y="55104"/>
                          <a:pt x="44099" y="54937"/>
                          <a:pt x="46734" y="55504"/>
                        </a:cubicBezTo>
                        <a:cubicBezTo>
                          <a:pt x="47468" y="55371"/>
                          <a:pt x="48235" y="55271"/>
                          <a:pt x="48969" y="55171"/>
                        </a:cubicBezTo>
                        <a:cubicBezTo>
                          <a:pt x="49102" y="55071"/>
                          <a:pt x="49236" y="54971"/>
                          <a:pt x="49369" y="54904"/>
                        </a:cubicBezTo>
                        <a:cubicBezTo>
                          <a:pt x="51371" y="53836"/>
                          <a:pt x="53439" y="53403"/>
                          <a:pt x="55507" y="53136"/>
                        </a:cubicBezTo>
                        <a:cubicBezTo>
                          <a:pt x="55774" y="53003"/>
                          <a:pt x="56007" y="52902"/>
                          <a:pt x="56274" y="52769"/>
                        </a:cubicBezTo>
                        <a:cubicBezTo>
                          <a:pt x="56574" y="52235"/>
                          <a:pt x="57008" y="51868"/>
                          <a:pt x="57575" y="51802"/>
                        </a:cubicBezTo>
                        <a:cubicBezTo>
                          <a:pt x="57875" y="51768"/>
                          <a:pt x="58209" y="51735"/>
                          <a:pt x="58509" y="51668"/>
                        </a:cubicBezTo>
                        <a:cubicBezTo>
                          <a:pt x="59810" y="51001"/>
                          <a:pt x="61111" y="50334"/>
                          <a:pt x="62412" y="49667"/>
                        </a:cubicBezTo>
                        <a:cubicBezTo>
                          <a:pt x="68483" y="46498"/>
                          <a:pt x="74721" y="43829"/>
                          <a:pt x="80558" y="39693"/>
                        </a:cubicBezTo>
                        <a:cubicBezTo>
                          <a:pt x="80835" y="39489"/>
                          <a:pt x="81118" y="39400"/>
                          <a:pt x="81393" y="39400"/>
                        </a:cubicBezTo>
                        <a:cubicBezTo>
                          <a:pt x="81749" y="39400"/>
                          <a:pt x="82092" y="39549"/>
                          <a:pt x="82393" y="39793"/>
                        </a:cubicBezTo>
                        <a:cubicBezTo>
                          <a:pt x="83527" y="38192"/>
                          <a:pt x="84461" y="36224"/>
                          <a:pt x="85095" y="33689"/>
                        </a:cubicBezTo>
                        <a:cubicBezTo>
                          <a:pt x="86162" y="29386"/>
                          <a:pt x="84694" y="23548"/>
                          <a:pt x="82560" y="20746"/>
                        </a:cubicBezTo>
                        <a:cubicBezTo>
                          <a:pt x="80358" y="17811"/>
                          <a:pt x="77823" y="16810"/>
                          <a:pt x="75054" y="16243"/>
                        </a:cubicBezTo>
                        <a:cubicBezTo>
                          <a:pt x="73973" y="16033"/>
                          <a:pt x="72912" y="15931"/>
                          <a:pt x="71856" y="15931"/>
                        </a:cubicBezTo>
                        <a:cubicBezTo>
                          <a:pt x="70567" y="15931"/>
                          <a:pt x="69285" y="16083"/>
                          <a:pt x="67983" y="16376"/>
                        </a:cubicBezTo>
                        <a:cubicBezTo>
                          <a:pt x="67549" y="16476"/>
                          <a:pt x="67082" y="16576"/>
                          <a:pt x="66648" y="16677"/>
                        </a:cubicBezTo>
                        <a:cubicBezTo>
                          <a:pt x="66615" y="16276"/>
                          <a:pt x="66615" y="15843"/>
                          <a:pt x="66548" y="15442"/>
                        </a:cubicBezTo>
                        <a:cubicBezTo>
                          <a:pt x="66481" y="14809"/>
                          <a:pt x="66415" y="14208"/>
                          <a:pt x="66348" y="13608"/>
                        </a:cubicBezTo>
                        <a:cubicBezTo>
                          <a:pt x="66248" y="12941"/>
                          <a:pt x="66148" y="12273"/>
                          <a:pt x="66014" y="11640"/>
                        </a:cubicBezTo>
                        <a:cubicBezTo>
                          <a:pt x="65981" y="11606"/>
                          <a:pt x="65981" y="11573"/>
                          <a:pt x="65981" y="11506"/>
                        </a:cubicBezTo>
                        <a:cubicBezTo>
                          <a:pt x="65614" y="10072"/>
                          <a:pt x="65080" y="8771"/>
                          <a:pt x="64280" y="7737"/>
                        </a:cubicBezTo>
                        <a:cubicBezTo>
                          <a:pt x="63191" y="6311"/>
                          <a:pt x="61719" y="5449"/>
                          <a:pt x="60272" y="5449"/>
                        </a:cubicBezTo>
                        <a:cubicBezTo>
                          <a:pt x="59857" y="5449"/>
                          <a:pt x="59444" y="5520"/>
                          <a:pt x="59043" y="5669"/>
                        </a:cubicBezTo>
                        <a:cubicBezTo>
                          <a:pt x="58276" y="4968"/>
                          <a:pt x="57442" y="4368"/>
                          <a:pt x="56541" y="3801"/>
                        </a:cubicBezTo>
                        <a:cubicBezTo>
                          <a:pt x="55807" y="3367"/>
                          <a:pt x="55073" y="3134"/>
                          <a:pt x="54306" y="3134"/>
                        </a:cubicBezTo>
                        <a:cubicBezTo>
                          <a:pt x="53421" y="2700"/>
                          <a:pt x="52517" y="2462"/>
                          <a:pt x="51619" y="2462"/>
                        </a:cubicBezTo>
                        <a:cubicBezTo>
                          <a:pt x="50859" y="2462"/>
                          <a:pt x="50104" y="2633"/>
                          <a:pt x="49369" y="3000"/>
                        </a:cubicBezTo>
                        <a:cubicBezTo>
                          <a:pt x="49002" y="3200"/>
                          <a:pt x="48602" y="3434"/>
                          <a:pt x="48268" y="3701"/>
                        </a:cubicBezTo>
                        <a:cubicBezTo>
                          <a:pt x="47768" y="3100"/>
                          <a:pt x="47234" y="2533"/>
                          <a:pt x="46701" y="2066"/>
                        </a:cubicBezTo>
                        <a:cubicBezTo>
                          <a:pt x="44999" y="598"/>
                          <a:pt x="43065" y="165"/>
                          <a:pt x="41163" y="31"/>
                        </a:cubicBezTo>
                        <a:cubicBezTo>
                          <a:pt x="40878" y="11"/>
                          <a:pt x="40592" y="1"/>
                          <a:pt x="40305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5" name="Google Shape;654;p26">
                <a:extLst>
                  <a:ext uri="{FF2B5EF4-FFF2-40B4-BE49-F238E27FC236}">
                    <a16:creationId xmlns:a16="http://schemas.microsoft.com/office/drawing/2014/main" id="{88145CCD-421B-AC3D-D634-314A30899106}"/>
                  </a:ext>
                </a:extLst>
              </p:cNvPr>
              <p:cNvGrpSpPr/>
              <p:nvPr/>
            </p:nvGrpSpPr>
            <p:grpSpPr>
              <a:xfrm rot="-519369">
                <a:off x="3043386" y="1606484"/>
                <a:ext cx="1672172" cy="1672172"/>
                <a:chOff x="3207608" y="1586074"/>
                <a:chExt cx="1577861" cy="1577861"/>
              </a:xfrm>
            </p:grpSpPr>
            <p:sp>
              <p:nvSpPr>
                <p:cNvPr id="58" name="Google Shape;655;p26">
                  <a:extLst>
                    <a:ext uri="{FF2B5EF4-FFF2-40B4-BE49-F238E27FC236}">
                      <a16:creationId xmlns:a16="http://schemas.microsoft.com/office/drawing/2014/main" id="{E189544D-D1BF-8898-5286-EB44AAFD21C0}"/>
                    </a:ext>
                  </a:extLst>
                </p:cNvPr>
                <p:cNvSpPr/>
                <p:nvPr/>
              </p:nvSpPr>
              <p:spPr>
                <a:xfrm rot="-2700000">
                  <a:off x="3698514" y="1584016"/>
                  <a:ext cx="605085" cy="15868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264" h="231478" extrusionOk="0">
                      <a:moveTo>
                        <a:pt x="34174" y="0"/>
                      </a:moveTo>
                      <a:cubicBezTo>
                        <a:pt x="33981" y="0"/>
                        <a:pt x="33786" y="3"/>
                        <a:pt x="33592" y="10"/>
                      </a:cubicBezTo>
                      <a:cubicBezTo>
                        <a:pt x="30156" y="143"/>
                        <a:pt x="26620" y="910"/>
                        <a:pt x="23718" y="4013"/>
                      </a:cubicBezTo>
                      <a:cubicBezTo>
                        <a:pt x="22283" y="5547"/>
                        <a:pt x="21183" y="7482"/>
                        <a:pt x="20249" y="9783"/>
                      </a:cubicBezTo>
                      <a:cubicBezTo>
                        <a:pt x="19415" y="11685"/>
                        <a:pt x="19348" y="13686"/>
                        <a:pt x="19648" y="15654"/>
                      </a:cubicBezTo>
                      <a:cubicBezTo>
                        <a:pt x="18114" y="15921"/>
                        <a:pt x="16613" y="16288"/>
                        <a:pt x="15112" y="16655"/>
                      </a:cubicBezTo>
                      <a:cubicBezTo>
                        <a:pt x="10842" y="17656"/>
                        <a:pt x="6205" y="20525"/>
                        <a:pt x="3370" y="25828"/>
                      </a:cubicBezTo>
                      <a:cubicBezTo>
                        <a:pt x="735" y="30799"/>
                        <a:pt x="1" y="37537"/>
                        <a:pt x="2169" y="42907"/>
                      </a:cubicBezTo>
                      <a:cubicBezTo>
                        <a:pt x="1535" y="47444"/>
                        <a:pt x="1669" y="51447"/>
                        <a:pt x="2036" y="55783"/>
                      </a:cubicBezTo>
                      <a:cubicBezTo>
                        <a:pt x="2236" y="59519"/>
                        <a:pt x="1902" y="63288"/>
                        <a:pt x="1902" y="67058"/>
                      </a:cubicBezTo>
                      <a:cubicBezTo>
                        <a:pt x="1936" y="71728"/>
                        <a:pt x="2102" y="76431"/>
                        <a:pt x="2302" y="81101"/>
                      </a:cubicBezTo>
                      <a:cubicBezTo>
                        <a:pt x="2669" y="89974"/>
                        <a:pt x="2769" y="98580"/>
                        <a:pt x="2369" y="107487"/>
                      </a:cubicBezTo>
                      <a:cubicBezTo>
                        <a:pt x="1936" y="116360"/>
                        <a:pt x="1569" y="125199"/>
                        <a:pt x="1569" y="134106"/>
                      </a:cubicBezTo>
                      <a:cubicBezTo>
                        <a:pt x="1569" y="143046"/>
                        <a:pt x="1702" y="151952"/>
                        <a:pt x="1402" y="160925"/>
                      </a:cubicBezTo>
                      <a:cubicBezTo>
                        <a:pt x="1168" y="167630"/>
                        <a:pt x="1302" y="174702"/>
                        <a:pt x="2669" y="180906"/>
                      </a:cubicBezTo>
                      <a:cubicBezTo>
                        <a:pt x="2503" y="182307"/>
                        <a:pt x="2369" y="183741"/>
                        <a:pt x="2269" y="185209"/>
                      </a:cubicBezTo>
                      <a:cubicBezTo>
                        <a:pt x="1769" y="191514"/>
                        <a:pt x="1335" y="197952"/>
                        <a:pt x="2736" y="204156"/>
                      </a:cubicBezTo>
                      <a:cubicBezTo>
                        <a:pt x="4704" y="213029"/>
                        <a:pt x="9041" y="219667"/>
                        <a:pt x="14411" y="223537"/>
                      </a:cubicBezTo>
                      <a:cubicBezTo>
                        <a:pt x="19448" y="227172"/>
                        <a:pt x="24185" y="228607"/>
                        <a:pt x="29689" y="229541"/>
                      </a:cubicBezTo>
                      <a:cubicBezTo>
                        <a:pt x="33091" y="230108"/>
                        <a:pt x="36527" y="230308"/>
                        <a:pt x="39929" y="230775"/>
                      </a:cubicBezTo>
                      <a:cubicBezTo>
                        <a:pt x="42669" y="231172"/>
                        <a:pt x="45409" y="231478"/>
                        <a:pt x="48149" y="231478"/>
                      </a:cubicBezTo>
                      <a:cubicBezTo>
                        <a:pt x="49779" y="231478"/>
                        <a:pt x="51409" y="231370"/>
                        <a:pt x="53039" y="231109"/>
                      </a:cubicBezTo>
                      <a:cubicBezTo>
                        <a:pt x="58176" y="230308"/>
                        <a:pt x="63246" y="228507"/>
                        <a:pt x="68183" y="226072"/>
                      </a:cubicBezTo>
                      <a:cubicBezTo>
                        <a:pt x="72920" y="223737"/>
                        <a:pt x="76389" y="219300"/>
                        <a:pt x="80592" y="215497"/>
                      </a:cubicBezTo>
                      <a:cubicBezTo>
                        <a:pt x="85295" y="211228"/>
                        <a:pt x="87597" y="202054"/>
                        <a:pt x="86162" y="193815"/>
                      </a:cubicBezTo>
                      <a:cubicBezTo>
                        <a:pt x="86096" y="193382"/>
                        <a:pt x="85996" y="192981"/>
                        <a:pt x="85929" y="192581"/>
                      </a:cubicBezTo>
                      <a:cubicBezTo>
                        <a:pt x="86096" y="189846"/>
                        <a:pt x="86062" y="187044"/>
                        <a:pt x="85996" y="184342"/>
                      </a:cubicBezTo>
                      <a:cubicBezTo>
                        <a:pt x="85762" y="177237"/>
                        <a:pt x="85695" y="170132"/>
                        <a:pt x="85695" y="163027"/>
                      </a:cubicBezTo>
                      <a:cubicBezTo>
                        <a:pt x="85662" y="149150"/>
                        <a:pt x="85862" y="135340"/>
                        <a:pt x="86563" y="121530"/>
                      </a:cubicBezTo>
                      <a:cubicBezTo>
                        <a:pt x="87263" y="107854"/>
                        <a:pt x="87730" y="94277"/>
                        <a:pt x="87964" y="80534"/>
                      </a:cubicBezTo>
                      <a:cubicBezTo>
                        <a:pt x="88197" y="65223"/>
                        <a:pt x="88264" y="50279"/>
                        <a:pt x="86896" y="35102"/>
                      </a:cubicBezTo>
                      <a:cubicBezTo>
                        <a:pt x="86729" y="33067"/>
                        <a:pt x="86162" y="31132"/>
                        <a:pt x="85395" y="29364"/>
                      </a:cubicBezTo>
                      <a:cubicBezTo>
                        <a:pt x="85996" y="25561"/>
                        <a:pt x="85128" y="21559"/>
                        <a:pt x="83327" y="18923"/>
                      </a:cubicBezTo>
                      <a:cubicBezTo>
                        <a:pt x="82593" y="17856"/>
                        <a:pt x="81759" y="17022"/>
                        <a:pt x="80892" y="16355"/>
                      </a:cubicBezTo>
                      <a:cubicBezTo>
                        <a:pt x="80658" y="16188"/>
                        <a:pt x="79791" y="15621"/>
                        <a:pt x="79491" y="15387"/>
                      </a:cubicBezTo>
                      <a:cubicBezTo>
                        <a:pt x="79124" y="15121"/>
                        <a:pt x="78757" y="14787"/>
                        <a:pt x="78424" y="14520"/>
                      </a:cubicBezTo>
                      <a:cubicBezTo>
                        <a:pt x="77083" y="13427"/>
                        <a:pt x="75718" y="12806"/>
                        <a:pt x="74366" y="12806"/>
                      </a:cubicBezTo>
                      <a:cubicBezTo>
                        <a:pt x="73531" y="12806"/>
                        <a:pt x="72701" y="13043"/>
                        <a:pt x="71886" y="13553"/>
                      </a:cubicBezTo>
                      <a:cubicBezTo>
                        <a:pt x="71619" y="13486"/>
                        <a:pt x="71352" y="13386"/>
                        <a:pt x="71152" y="13286"/>
                      </a:cubicBezTo>
                      <a:cubicBezTo>
                        <a:pt x="69966" y="12719"/>
                        <a:pt x="68680" y="12112"/>
                        <a:pt x="67418" y="12112"/>
                      </a:cubicBezTo>
                      <a:cubicBezTo>
                        <a:pt x="67047" y="12112"/>
                        <a:pt x="66678" y="12164"/>
                        <a:pt x="66315" y="12285"/>
                      </a:cubicBezTo>
                      <a:cubicBezTo>
                        <a:pt x="66348" y="11351"/>
                        <a:pt x="66315" y="10384"/>
                        <a:pt x="66148" y="9417"/>
                      </a:cubicBezTo>
                      <a:cubicBezTo>
                        <a:pt x="65815" y="7348"/>
                        <a:pt x="64714" y="5580"/>
                        <a:pt x="63379" y="5047"/>
                      </a:cubicBezTo>
                      <a:cubicBezTo>
                        <a:pt x="62592" y="4721"/>
                        <a:pt x="61783" y="4594"/>
                        <a:pt x="60987" y="4594"/>
                      </a:cubicBezTo>
                      <a:cubicBezTo>
                        <a:pt x="60805" y="4594"/>
                        <a:pt x="60624" y="4601"/>
                        <a:pt x="60444" y="4613"/>
                      </a:cubicBezTo>
                      <a:cubicBezTo>
                        <a:pt x="59543" y="3913"/>
                        <a:pt x="58676" y="3179"/>
                        <a:pt x="57709" y="2578"/>
                      </a:cubicBezTo>
                      <a:cubicBezTo>
                        <a:pt x="55364" y="1065"/>
                        <a:pt x="52492" y="449"/>
                        <a:pt x="49890" y="449"/>
                      </a:cubicBezTo>
                      <a:cubicBezTo>
                        <a:pt x="49567" y="449"/>
                        <a:pt x="49249" y="458"/>
                        <a:pt x="48936" y="477"/>
                      </a:cubicBezTo>
                      <a:cubicBezTo>
                        <a:pt x="47835" y="544"/>
                        <a:pt x="46901" y="1277"/>
                        <a:pt x="46201" y="2345"/>
                      </a:cubicBezTo>
                      <a:cubicBezTo>
                        <a:pt x="45867" y="2278"/>
                        <a:pt x="45500" y="2178"/>
                        <a:pt x="45166" y="2111"/>
                      </a:cubicBezTo>
                      <a:cubicBezTo>
                        <a:pt x="41455" y="1191"/>
                        <a:pt x="37925" y="0"/>
                        <a:pt x="34174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59" name="Google Shape;656;p26">
                  <a:extLst>
                    <a:ext uri="{FF2B5EF4-FFF2-40B4-BE49-F238E27FC236}">
                      <a16:creationId xmlns:a16="http://schemas.microsoft.com/office/drawing/2014/main" id="{4B6C8D5B-AB3E-729E-58B4-8BF96EF761A0}"/>
                    </a:ext>
                  </a:extLst>
                </p:cNvPr>
                <p:cNvGrpSpPr/>
                <p:nvPr/>
              </p:nvGrpSpPr>
              <p:grpSpPr>
                <a:xfrm rot="-2700000">
                  <a:off x="3692396" y="1563432"/>
                  <a:ext cx="608287" cy="1623146"/>
                  <a:chOff x="3841475" y="1502850"/>
                  <a:chExt cx="2218275" cy="5919225"/>
                </a:xfrm>
              </p:grpSpPr>
              <p:sp>
                <p:nvSpPr>
                  <p:cNvPr id="60" name="Google Shape;657;p26">
                    <a:extLst>
                      <a:ext uri="{FF2B5EF4-FFF2-40B4-BE49-F238E27FC236}">
                        <a16:creationId xmlns:a16="http://schemas.microsoft.com/office/drawing/2014/main" id="{F5B6ABFC-C86E-8E0E-A223-787D6FDEA5D7}"/>
                      </a:ext>
                    </a:extLst>
                  </p:cNvPr>
                  <p:cNvSpPr/>
                  <p:nvPr/>
                </p:nvSpPr>
                <p:spPr>
                  <a:xfrm>
                    <a:off x="3918200" y="2412675"/>
                    <a:ext cx="25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34" fill="none" extrusionOk="0">
                        <a:moveTo>
                          <a:pt x="0" y="34"/>
                        </a:moveTo>
                        <a:cubicBezTo>
                          <a:pt x="0" y="34"/>
                          <a:pt x="0" y="0"/>
                          <a:pt x="0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" name="Google Shape;658;p26">
                    <a:extLst>
                      <a:ext uri="{FF2B5EF4-FFF2-40B4-BE49-F238E27FC236}">
                        <a16:creationId xmlns:a16="http://schemas.microsoft.com/office/drawing/2014/main" id="{673480B0-6D4A-1DDE-6E0F-3A1E9AF138ED}"/>
                      </a:ext>
                    </a:extLst>
                  </p:cNvPr>
                  <p:cNvSpPr/>
                  <p:nvPr/>
                </p:nvSpPr>
                <p:spPr>
                  <a:xfrm>
                    <a:off x="5023975" y="1670675"/>
                    <a:ext cx="351950" cy="348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078" h="13922" extrusionOk="0">
                        <a:moveTo>
                          <a:pt x="6877" y="0"/>
                        </a:moveTo>
                        <a:cubicBezTo>
                          <a:pt x="6145" y="0"/>
                          <a:pt x="5454" y="42"/>
                          <a:pt x="4871" y="59"/>
                        </a:cubicBezTo>
                        <a:cubicBezTo>
                          <a:pt x="3710" y="92"/>
                          <a:pt x="3703" y="2962"/>
                          <a:pt x="4851" y="2962"/>
                        </a:cubicBezTo>
                        <a:cubicBezTo>
                          <a:pt x="4857" y="2962"/>
                          <a:pt x="4864" y="2962"/>
                          <a:pt x="4871" y="2961"/>
                        </a:cubicBezTo>
                        <a:cubicBezTo>
                          <a:pt x="5033" y="2958"/>
                          <a:pt x="5194" y="2956"/>
                          <a:pt x="5355" y="2956"/>
                        </a:cubicBezTo>
                        <a:cubicBezTo>
                          <a:pt x="6850" y="2956"/>
                          <a:pt x="8299" y="3100"/>
                          <a:pt x="9774" y="3462"/>
                        </a:cubicBezTo>
                        <a:cubicBezTo>
                          <a:pt x="11842" y="3995"/>
                          <a:pt x="11342" y="8132"/>
                          <a:pt x="9608" y="8799"/>
                        </a:cubicBezTo>
                        <a:cubicBezTo>
                          <a:pt x="8874" y="9132"/>
                          <a:pt x="8073" y="9299"/>
                          <a:pt x="7306" y="9533"/>
                        </a:cubicBezTo>
                        <a:cubicBezTo>
                          <a:pt x="5702" y="9991"/>
                          <a:pt x="4387" y="10835"/>
                          <a:pt x="2731" y="10835"/>
                        </a:cubicBezTo>
                        <a:cubicBezTo>
                          <a:pt x="2700" y="10835"/>
                          <a:pt x="2668" y="10834"/>
                          <a:pt x="2636" y="10834"/>
                        </a:cubicBezTo>
                        <a:cubicBezTo>
                          <a:pt x="2602" y="10832"/>
                          <a:pt x="2568" y="10831"/>
                          <a:pt x="2534" y="10831"/>
                        </a:cubicBezTo>
                        <a:cubicBezTo>
                          <a:pt x="1823" y="10831"/>
                          <a:pt x="1004" y="11157"/>
                          <a:pt x="368" y="11634"/>
                        </a:cubicBezTo>
                        <a:cubicBezTo>
                          <a:pt x="67" y="11868"/>
                          <a:pt x="1" y="12668"/>
                          <a:pt x="268" y="13035"/>
                        </a:cubicBezTo>
                        <a:cubicBezTo>
                          <a:pt x="772" y="13713"/>
                          <a:pt x="1588" y="13921"/>
                          <a:pt x="2443" y="13921"/>
                        </a:cubicBezTo>
                        <a:cubicBezTo>
                          <a:pt x="3399" y="13921"/>
                          <a:pt x="4402" y="13661"/>
                          <a:pt x="5071" y="13502"/>
                        </a:cubicBezTo>
                        <a:cubicBezTo>
                          <a:pt x="6505" y="13135"/>
                          <a:pt x="7973" y="12268"/>
                          <a:pt x="9407" y="11834"/>
                        </a:cubicBezTo>
                        <a:cubicBezTo>
                          <a:pt x="10742" y="11434"/>
                          <a:pt x="11943" y="10900"/>
                          <a:pt x="12877" y="9333"/>
                        </a:cubicBezTo>
                        <a:cubicBezTo>
                          <a:pt x="14077" y="7398"/>
                          <a:pt x="13577" y="3995"/>
                          <a:pt x="12510" y="2328"/>
                        </a:cubicBezTo>
                        <a:cubicBezTo>
                          <a:pt x="11259" y="317"/>
                          <a:pt x="8909" y="0"/>
                          <a:pt x="687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" name="Google Shape;659;p26">
                    <a:extLst>
                      <a:ext uri="{FF2B5EF4-FFF2-40B4-BE49-F238E27FC236}">
                        <a16:creationId xmlns:a16="http://schemas.microsoft.com/office/drawing/2014/main" id="{4FB52D7C-9E49-B91D-5645-E8B3B5CE925C}"/>
                      </a:ext>
                    </a:extLst>
                  </p:cNvPr>
                  <p:cNvSpPr/>
                  <p:nvPr/>
                </p:nvSpPr>
                <p:spPr>
                  <a:xfrm>
                    <a:off x="3971125" y="2221525"/>
                    <a:ext cx="93850" cy="243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54" h="9755" extrusionOk="0">
                        <a:moveTo>
                          <a:pt x="2808" y="1"/>
                        </a:moveTo>
                        <a:cubicBezTo>
                          <a:pt x="1486" y="1"/>
                          <a:pt x="314" y="2828"/>
                          <a:pt x="185" y="4678"/>
                        </a:cubicBezTo>
                        <a:cubicBezTo>
                          <a:pt x="0" y="6552"/>
                          <a:pt x="835" y="9755"/>
                          <a:pt x="2244" y="9755"/>
                        </a:cubicBezTo>
                        <a:cubicBezTo>
                          <a:pt x="2365" y="9755"/>
                          <a:pt x="2491" y="9731"/>
                          <a:pt x="2620" y="9681"/>
                        </a:cubicBezTo>
                        <a:cubicBezTo>
                          <a:pt x="3087" y="9481"/>
                          <a:pt x="3354" y="8514"/>
                          <a:pt x="3087" y="7847"/>
                        </a:cubicBezTo>
                        <a:cubicBezTo>
                          <a:pt x="2653" y="6746"/>
                          <a:pt x="1719" y="6346"/>
                          <a:pt x="1986" y="4744"/>
                        </a:cubicBezTo>
                        <a:cubicBezTo>
                          <a:pt x="2153" y="3677"/>
                          <a:pt x="2820" y="2376"/>
                          <a:pt x="3320" y="1642"/>
                        </a:cubicBezTo>
                        <a:cubicBezTo>
                          <a:pt x="3754" y="1042"/>
                          <a:pt x="3387" y="74"/>
                          <a:pt x="2920" y="8"/>
                        </a:cubicBezTo>
                        <a:cubicBezTo>
                          <a:pt x="2883" y="3"/>
                          <a:pt x="2845" y="1"/>
                          <a:pt x="2808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" name="Google Shape;660;p26">
                    <a:extLst>
                      <a:ext uri="{FF2B5EF4-FFF2-40B4-BE49-F238E27FC236}">
                        <a16:creationId xmlns:a16="http://schemas.microsoft.com/office/drawing/2014/main" id="{A71F6214-61DD-CB34-A2AC-0C55F9DB0ED4}"/>
                      </a:ext>
                    </a:extLst>
                  </p:cNvPr>
                  <p:cNvSpPr/>
                  <p:nvPr/>
                </p:nvSpPr>
                <p:spPr>
                  <a:xfrm>
                    <a:off x="5829550" y="2132375"/>
                    <a:ext cx="83425" cy="20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8177" extrusionOk="0">
                        <a:moveTo>
                          <a:pt x="1317" y="0"/>
                        </a:moveTo>
                        <a:cubicBezTo>
                          <a:pt x="940" y="0"/>
                          <a:pt x="640" y="696"/>
                          <a:pt x="768" y="1239"/>
                        </a:cubicBezTo>
                        <a:cubicBezTo>
                          <a:pt x="901" y="1806"/>
                          <a:pt x="1135" y="2239"/>
                          <a:pt x="1335" y="2740"/>
                        </a:cubicBezTo>
                        <a:cubicBezTo>
                          <a:pt x="1602" y="3374"/>
                          <a:pt x="1335" y="4107"/>
                          <a:pt x="1168" y="4741"/>
                        </a:cubicBezTo>
                        <a:cubicBezTo>
                          <a:pt x="901" y="5675"/>
                          <a:pt x="1" y="6743"/>
                          <a:pt x="735" y="7777"/>
                        </a:cubicBezTo>
                        <a:cubicBezTo>
                          <a:pt x="935" y="8044"/>
                          <a:pt x="1160" y="8177"/>
                          <a:pt x="1385" y="8177"/>
                        </a:cubicBezTo>
                        <a:cubicBezTo>
                          <a:pt x="1610" y="8177"/>
                          <a:pt x="1835" y="8044"/>
                          <a:pt x="2035" y="7777"/>
                        </a:cubicBezTo>
                        <a:cubicBezTo>
                          <a:pt x="2769" y="6676"/>
                          <a:pt x="3236" y="4875"/>
                          <a:pt x="3270" y="3340"/>
                        </a:cubicBezTo>
                        <a:cubicBezTo>
                          <a:pt x="3336" y="1639"/>
                          <a:pt x="2369" y="171"/>
                          <a:pt x="1368" y="4"/>
                        </a:cubicBezTo>
                        <a:cubicBezTo>
                          <a:pt x="1351" y="2"/>
                          <a:pt x="1334" y="0"/>
                          <a:pt x="131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" name="Google Shape;661;p26">
                    <a:extLst>
                      <a:ext uri="{FF2B5EF4-FFF2-40B4-BE49-F238E27FC236}">
                        <a16:creationId xmlns:a16="http://schemas.microsoft.com/office/drawing/2014/main" id="{CC973D81-DF90-39AC-D9A9-5CADBA331EA6}"/>
                      </a:ext>
                    </a:extLst>
                  </p:cNvPr>
                  <p:cNvSpPr/>
                  <p:nvPr/>
                </p:nvSpPr>
                <p:spPr>
                  <a:xfrm>
                    <a:off x="3841475" y="1502850"/>
                    <a:ext cx="2218275" cy="5919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731" h="236769" extrusionOk="0">
                        <a:moveTo>
                          <a:pt x="37222" y="4258"/>
                        </a:moveTo>
                        <a:cubicBezTo>
                          <a:pt x="40802" y="4258"/>
                          <a:pt x="44444" y="5094"/>
                          <a:pt x="47934" y="5571"/>
                        </a:cubicBezTo>
                        <a:cubicBezTo>
                          <a:pt x="50103" y="5872"/>
                          <a:pt x="52238" y="5872"/>
                          <a:pt x="54406" y="5972"/>
                        </a:cubicBezTo>
                        <a:cubicBezTo>
                          <a:pt x="56441" y="6038"/>
                          <a:pt x="58442" y="7306"/>
                          <a:pt x="60410" y="8040"/>
                        </a:cubicBezTo>
                        <a:cubicBezTo>
                          <a:pt x="62311" y="8707"/>
                          <a:pt x="65714" y="9574"/>
                          <a:pt x="66014" y="13377"/>
                        </a:cubicBezTo>
                        <a:cubicBezTo>
                          <a:pt x="66281" y="16946"/>
                          <a:pt x="62578" y="18147"/>
                          <a:pt x="61077" y="18681"/>
                        </a:cubicBezTo>
                        <a:cubicBezTo>
                          <a:pt x="57208" y="20015"/>
                          <a:pt x="53272" y="21349"/>
                          <a:pt x="49369" y="22317"/>
                        </a:cubicBezTo>
                        <a:cubicBezTo>
                          <a:pt x="47313" y="22831"/>
                          <a:pt x="45196" y="22954"/>
                          <a:pt x="43066" y="22954"/>
                        </a:cubicBezTo>
                        <a:cubicBezTo>
                          <a:pt x="41096" y="22954"/>
                          <a:pt x="39116" y="22848"/>
                          <a:pt x="37164" y="22848"/>
                        </a:cubicBezTo>
                        <a:cubicBezTo>
                          <a:pt x="36571" y="22848"/>
                          <a:pt x="35979" y="22858"/>
                          <a:pt x="35392" y="22884"/>
                        </a:cubicBezTo>
                        <a:cubicBezTo>
                          <a:pt x="35035" y="22899"/>
                          <a:pt x="34678" y="22906"/>
                          <a:pt x="34322" y="22906"/>
                        </a:cubicBezTo>
                        <a:cubicBezTo>
                          <a:pt x="30721" y="22906"/>
                          <a:pt x="27175" y="22145"/>
                          <a:pt x="23684" y="20749"/>
                        </a:cubicBezTo>
                        <a:cubicBezTo>
                          <a:pt x="22683" y="20349"/>
                          <a:pt x="21883" y="19815"/>
                          <a:pt x="21382" y="18914"/>
                        </a:cubicBezTo>
                        <a:cubicBezTo>
                          <a:pt x="21282" y="18147"/>
                          <a:pt x="21115" y="17413"/>
                          <a:pt x="20848" y="16779"/>
                        </a:cubicBezTo>
                        <a:cubicBezTo>
                          <a:pt x="20815" y="16246"/>
                          <a:pt x="20848" y="15612"/>
                          <a:pt x="20982" y="14911"/>
                        </a:cubicBezTo>
                        <a:cubicBezTo>
                          <a:pt x="21082" y="14244"/>
                          <a:pt x="21315" y="13477"/>
                          <a:pt x="21682" y="12710"/>
                        </a:cubicBezTo>
                        <a:cubicBezTo>
                          <a:pt x="21949" y="11409"/>
                          <a:pt x="22650" y="10341"/>
                          <a:pt x="23317" y="9508"/>
                        </a:cubicBezTo>
                        <a:cubicBezTo>
                          <a:pt x="24284" y="8307"/>
                          <a:pt x="25518" y="7139"/>
                          <a:pt x="26786" y="6706"/>
                        </a:cubicBezTo>
                        <a:cubicBezTo>
                          <a:pt x="29121" y="5371"/>
                          <a:pt x="31890" y="4938"/>
                          <a:pt x="33724" y="4571"/>
                        </a:cubicBezTo>
                        <a:cubicBezTo>
                          <a:pt x="34879" y="4348"/>
                          <a:pt x="36047" y="4258"/>
                          <a:pt x="37222" y="4258"/>
                        </a:cubicBezTo>
                        <a:close/>
                        <a:moveTo>
                          <a:pt x="66047" y="20215"/>
                        </a:moveTo>
                        <a:cubicBezTo>
                          <a:pt x="65981" y="20515"/>
                          <a:pt x="65947" y="20882"/>
                          <a:pt x="65881" y="21216"/>
                        </a:cubicBezTo>
                        <a:cubicBezTo>
                          <a:pt x="64179" y="22684"/>
                          <a:pt x="62445" y="24051"/>
                          <a:pt x="60577" y="25119"/>
                        </a:cubicBezTo>
                        <a:cubicBezTo>
                          <a:pt x="58867" y="26079"/>
                          <a:pt x="56967" y="27093"/>
                          <a:pt x="55122" y="27093"/>
                        </a:cubicBezTo>
                        <a:cubicBezTo>
                          <a:pt x="54916" y="27093"/>
                          <a:pt x="54710" y="27080"/>
                          <a:pt x="54506" y="27053"/>
                        </a:cubicBezTo>
                        <a:cubicBezTo>
                          <a:pt x="54499" y="27053"/>
                          <a:pt x="54493" y="27053"/>
                          <a:pt x="54487" y="27053"/>
                        </a:cubicBezTo>
                        <a:cubicBezTo>
                          <a:pt x="54002" y="27053"/>
                          <a:pt x="53878" y="28322"/>
                          <a:pt x="54372" y="28421"/>
                        </a:cubicBezTo>
                        <a:cubicBezTo>
                          <a:pt x="54703" y="28505"/>
                          <a:pt x="55041" y="28543"/>
                          <a:pt x="55384" y="28543"/>
                        </a:cubicBezTo>
                        <a:cubicBezTo>
                          <a:pt x="57080" y="28543"/>
                          <a:pt x="58884" y="27614"/>
                          <a:pt x="60410" y="26753"/>
                        </a:cubicBezTo>
                        <a:cubicBezTo>
                          <a:pt x="62245" y="25719"/>
                          <a:pt x="63946" y="24485"/>
                          <a:pt x="65614" y="23084"/>
                        </a:cubicBezTo>
                        <a:lnTo>
                          <a:pt x="65614" y="23084"/>
                        </a:lnTo>
                        <a:cubicBezTo>
                          <a:pt x="65480" y="24185"/>
                          <a:pt x="65314" y="25286"/>
                          <a:pt x="65213" y="26353"/>
                        </a:cubicBezTo>
                        <a:cubicBezTo>
                          <a:pt x="64880" y="26787"/>
                          <a:pt x="64546" y="27320"/>
                          <a:pt x="64179" y="27754"/>
                        </a:cubicBezTo>
                        <a:cubicBezTo>
                          <a:pt x="63012" y="29088"/>
                          <a:pt x="61778" y="30056"/>
                          <a:pt x="60410" y="30723"/>
                        </a:cubicBezTo>
                        <a:cubicBezTo>
                          <a:pt x="59142" y="31357"/>
                          <a:pt x="57842" y="31790"/>
                          <a:pt x="56541" y="32190"/>
                        </a:cubicBezTo>
                        <a:cubicBezTo>
                          <a:pt x="56007" y="32357"/>
                          <a:pt x="54873" y="32324"/>
                          <a:pt x="54673" y="33358"/>
                        </a:cubicBezTo>
                        <a:cubicBezTo>
                          <a:pt x="54673" y="33391"/>
                          <a:pt x="54673" y="33458"/>
                          <a:pt x="54706" y="33491"/>
                        </a:cubicBezTo>
                        <a:cubicBezTo>
                          <a:pt x="54950" y="33722"/>
                          <a:pt x="55234" y="33798"/>
                          <a:pt x="55526" y="33798"/>
                        </a:cubicBezTo>
                        <a:cubicBezTo>
                          <a:pt x="55952" y="33798"/>
                          <a:pt x="56398" y="33637"/>
                          <a:pt x="56774" y="33558"/>
                        </a:cubicBezTo>
                        <a:cubicBezTo>
                          <a:pt x="58075" y="33258"/>
                          <a:pt x="59376" y="32724"/>
                          <a:pt x="60644" y="32124"/>
                        </a:cubicBezTo>
                        <a:cubicBezTo>
                          <a:pt x="61844" y="31557"/>
                          <a:pt x="62912" y="30756"/>
                          <a:pt x="63979" y="29689"/>
                        </a:cubicBezTo>
                        <a:cubicBezTo>
                          <a:pt x="64346" y="29322"/>
                          <a:pt x="64713" y="28788"/>
                          <a:pt x="65113" y="28254"/>
                        </a:cubicBezTo>
                        <a:lnTo>
                          <a:pt x="65113" y="28254"/>
                        </a:lnTo>
                        <a:cubicBezTo>
                          <a:pt x="65080" y="29422"/>
                          <a:pt x="65080" y="30556"/>
                          <a:pt x="65247" y="31623"/>
                        </a:cubicBezTo>
                        <a:cubicBezTo>
                          <a:pt x="63812" y="33291"/>
                          <a:pt x="61744" y="33892"/>
                          <a:pt x="60110" y="34626"/>
                        </a:cubicBezTo>
                        <a:cubicBezTo>
                          <a:pt x="57475" y="35826"/>
                          <a:pt x="54806" y="36327"/>
                          <a:pt x="52071" y="36860"/>
                        </a:cubicBezTo>
                        <a:cubicBezTo>
                          <a:pt x="48102" y="37584"/>
                          <a:pt x="44376" y="38924"/>
                          <a:pt x="40488" y="38924"/>
                        </a:cubicBezTo>
                        <a:cubicBezTo>
                          <a:pt x="39180" y="38924"/>
                          <a:pt x="37853" y="38773"/>
                          <a:pt x="36493" y="38395"/>
                        </a:cubicBezTo>
                        <a:cubicBezTo>
                          <a:pt x="31856" y="37094"/>
                          <a:pt x="27186" y="35860"/>
                          <a:pt x="23017" y="32124"/>
                        </a:cubicBezTo>
                        <a:cubicBezTo>
                          <a:pt x="22183" y="31390"/>
                          <a:pt x="21249" y="31557"/>
                          <a:pt x="21215" y="29855"/>
                        </a:cubicBezTo>
                        <a:cubicBezTo>
                          <a:pt x="21215" y="29655"/>
                          <a:pt x="21215" y="29422"/>
                          <a:pt x="21215" y="29222"/>
                        </a:cubicBezTo>
                        <a:cubicBezTo>
                          <a:pt x="21349" y="29355"/>
                          <a:pt x="21516" y="29489"/>
                          <a:pt x="21649" y="29622"/>
                        </a:cubicBezTo>
                        <a:cubicBezTo>
                          <a:pt x="22283" y="30189"/>
                          <a:pt x="22850" y="30923"/>
                          <a:pt x="23517" y="31357"/>
                        </a:cubicBezTo>
                        <a:cubicBezTo>
                          <a:pt x="23837" y="31570"/>
                          <a:pt x="24553" y="31953"/>
                          <a:pt x="25123" y="31953"/>
                        </a:cubicBezTo>
                        <a:cubicBezTo>
                          <a:pt x="25624" y="31953"/>
                          <a:pt x="26012" y="31657"/>
                          <a:pt x="25919" y="30689"/>
                        </a:cubicBezTo>
                        <a:cubicBezTo>
                          <a:pt x="25896" y="30388"/>
                          <a:pt x="25727" y="30231"/>
                          <a:pt x="25559" y="30231"/>
                        </a:cubicBezTo>
                        <a:cubicBezTo>
                          <a:pt x="25486" y="30231"/>
                          <a:pt x="25413" y="30261"/>
                          <a:pt x="25352" y="30322"/>
                        </a:cubicBezTo>
                        <a:cubicBezTo>
                          <a:pt x="25214" y="30444"/>
                          <a:pt x="25057" y="30495"/>
                          <a:pt x="24890" y="30495"/>
                        </a:cubicBezTo>
                        <a:cubicBezTo>
                          <a:pt x="24369" y="30495"/>
                          <a:pt x="23754" y="30001"/>
                          <a:pt x="23350" y="29622"/>
                        </a:cubicBezTo>
                        <a:cubicBezTo>
                          <a:pt x="22683" y="29055"/>
                          <a:pt x="22049" y="28121"/>
                          <a:pt x="21282" y="27921"/>
                        </a:cubicBezTo>
                        <a:cubicBezTo>
                          <a:pt x="21315" y="27420"/>
                          <a:pt x="21349" y="26920"/>
                          <a:pt x="21382" y="26453"/>
                        </a:cubicBezTo>
                        <a:cubicBezTo>
                          <a:pt x="21682" y="26887"/>
                          <a:pt x="21949" y="27354"/>
                          <a:pt x="22283" y="27687"/>
                        </a:cubicBezTo>
                        <a:cubicBezTo>
                          <a:pt x="23083" y="28521"/>
                          <a:pt x="24117" y="28821"/>
                          <a:pt x="25018" y="29022"/>
                        </a:cubicBezTo>
                        <a:cubicBezTo>
                          <a:pt x="25044" y="29028"/>
                          <a:pt x="25070" y="29030"/>
                          <a:pt x="25096" y="29030"/>
                        </a:cubicBezTo>
                        <a:cubicBezTo>
                          <a:pt x="25497" y="29030"/>
                          <a:pt x="25830" y="28322"/>
                          <a:pt x="25485" y="27821"/>
                        </a:cubicBezTo>
                        <a:cubicBezTo>
                          <a:pt x="25452" y="27787"/>
                          <a:pt x="25418" y="27721"/>
                          <a:pt x="25385" y="27687"/>
                        </a:cubicBezTo>
                        <a:cubicBezTo>
                          <a:pt x="25299" y="27559"/>
                          <a:pt x="25200" y="27499"/>
                          <a:pt x="25105" y="27499"/>
                        </a:cubicBezTo>
                        <a:cubicBezTo>
                          <a:pt x="25051" y="27499"/>
                          <a:pt x="24999" y="27518"/>
                          <a:pt x="24951" y="27554"/>
                        </a:cubicBezTo>
                        <a:cubicBezTo>
                          <a:pt x="23984" y="27287"/>
                          <a:pt x="23017" y="26887"/>
                          <a:pt x="22249" y="25853"/>
                        </a:cubicBezTo>
                        <a:cubicBezTo>
                          <a:pt x="21983" y="25552"/>
                          <a:pt x="21749" y="25052"/>
                          <a:pt x="21482" y="24718"/>
                        </a:cubicBezTo>
                        <a:cubicBezTo>
                          <a:pt x="21482" y="24518"/>
                          <a:pt x="21516" y="24285"/>
                          <a:pt x="21516" y="24051"/>
                        </a:cubicBezTo>
                        <a:cubicBezTo>
                          <a:pt x="22716" y="24885"/>
                          <a:pt x="24084" y="25386"/>
                          <a:pt x="25452" y="25786"/>
                        </a:cubicBezTo>
                        <a:cubicBezTo>
                          <a:pt x="28987" y="26894"/>
                          <a:pt x="32500" y="27050"/>
                          <a:pt x="36029" y="27050"/>
                        </a:cubicBezTo>
                        <a:cubicBezTo>
                          <a:pt x="37411" y="27050"/>
                          <a:pt x="38796" y="27026"/>
                          <a:pt x="40185" y="27026"/>
                        </a:cubicBezTo>
                        <a:cubicBezTo>
                          <a:pt x="41441" y="27026"/>
                          <a:pt x="42700" y="27046"/>
                          <a:pt x="43965" y="27120"/>
                        </a:cubicBezTo>
                        <a:cubicBezTo>
                          <a:pt x="44355" y="27146"/>
                          <a:pt x="44745" y="27158"/>
                          <a:pt x="45134" y="27158"/>
                        </a:cubicBezTo>
                        <a:cubicBezTo>
                          <a:pt x="50766" y="27158"/>
                          <a:pt x="56288" y="24569"/>
                          <a:pt x="61811" y="22884"/>
                        </a:cubicBezTo>
                        <a:cubicBezTo>
                          <a:pt x="63245" y="22450"/>
                          <a:pt x="64780" y="21516"/>
                          <a:pt x="66047" y="20215"/>
                        </a:cubicBezTo>
                        <a:close/>
                        <a:moveTo>
                          <a:pt x="69183" y="17346"/>
                        </a:moveTo>
                        <a:cubicBezTo>
                          <a:pt x="70017" y="17580"/>
                          <a:pt x="70918" y="17547"/>
                          <a:pt x="71751" y="17747"/>
                        </a:cubicBezTo>
                        <a:cubicBezTo>
                          <a:pt x="73986" y="18214"/>
                          <a:pt x="76121" y="19181"/>
                          <a:pt x="78289" y="20115"/>
                        </a:cubicBezTo>
                        <a:cubicBezTo>
                          <a:pt x="80858" y="21216"/>
                          <a:pt x="82759" y="21816"/>
                          <a:pt x="84294" y="25619"/>
                        </a:cubicBezTo>
                        <a:cubicBezTo>
                          <a:pt x="85895" y="29489"/>
                          <a:pt x="84360" y="33558"/>
                          <a:pt x="82759" y="36660"/>
                        </a:cubicBezTo>
                        <a:cubicBezTo>
                          <a:pt x="81225" y="38061"/>
                          <a:pt x="79724" y="39462"/>
                          <a:pt x="78156" y="40663"/>
                        </a:cubicBezTo>
                        <a:cubicBezTo>
                          <a:pt x="74353" y="43599"/>
                          <a:pt x="70451" y="46434"/>
                          <a:pt x="66481" y="48802"/>
                        </a:cubicBezTo>
                        <a:cubicBezTo>
                          <a:pt x="61125" y="52031"/>
                          <a:pt x="55288" y="52705"/>
                          <a:pt x="49512" y="52705"/>
                        </a:cubicBezTo>
                        <a:cubicBezTo>
                          <a:pt x="47231" y="52705"/>
                          <a:pt x="44960" y="52599"/>
                          <a:pt x="42731" y="52505"/>
                        </a:cubicBezTo>
                        <a:cubicBezTo>
                          <a:pt x="35626" y="52238"/>
                          <a:pt x="28554" y="52505"/>
                          <a:pt x="21582" y="50270"/>
                        </a:cubicBezTo>
                        <a:cubicBezTo>
                          <a:pt x="18113" y="49203"/>
                          <a:pt x="14744" y="47501"/>
                          <a:pt x="11542" y="45133"/>
                        </a:cubicBezTo>
                        <a:cubicBezTo>
                          <a:pt x="9941" y="43932"/>
                          <a:pt x="8406" y="42498"/>
                          <a:pt x="6938" y="40897"/>
                        </a:cubicBezTo>
                        <a:cubicBezTo>
                          <a:pt x="5771" y="39662"/>
                          <a:pt x="4770" y="38028"/>
                          <a:pt x="3569" y="36827"/>
                        </a:cubicBezTo>
                        <a:cubicBezTo>
                          <a:pt x="3703" y="33425"/>
                          <a:pt x="6438" y="30089"/>
                          <a:pt x="7839" y="28788"/>
                        </a:cubicBezTo>
                        <a:cubicBezTo>
                          <a:pt x="9540" y="27187"/>
                          <a:pt x="11442" y="25919"/>
                          <a:pt x="13276" y="24618"/>
                        </a:cubicBezTo>
                        <a:cubicBezTo>
                          <a:pt x="14310" y="23885"/>
                          <a:pt x="15344" y="23351"/>
                          <a:pt x="16412" y="22784"/>
                        </a:cubicBezTo>
                        <a:cubicBezTo>
                          <a:pt x="16712" y="22650"/>
                          <a:pt x="18413" y="21616"/>
                          <a:pt x="18247" y="21583"/>
                        </a:cubicBezTo>
                        <a:lnTo>
                          <a:pt x="18247" y="21583"/>
                        </a:lnTo>
                        <a:cubicBezTo>
                          <a:pt x="18330" y="21600"/>
                          <a:pt x="18405" y="21608"/>
                          <a:pt x="18480" y="21608"/>
                        </a:cubicBezTo>
                        <a:cubicBezTo>
                          <a:pt x="18555" y="21608"/>
                          <a:pt x="18630" y="21600"/>
                          <a:pt x="18714" y="21583"/>
                        </a:cubicBezTo>
                        <a:cubicBezTo>
                          <a:pt x="18714" y="22483"/>
                          <a:pt x="18747" y="23384"/>
                          <a:pt x="18714" y="24318"/>
                        </a:cubicBezTo>
                        <a:cubicBezTo>
                          <a:pt x="18573" y="24281"/>
                          <a:pt x="18426" y="24264"/>
                          <a:pt x="18273" y="24264"/>
                        </a:cubicBezTo>
                        <a:cubicBezTo>
                          <a:pt x="17200" y="24264"/>
                          <a:pt x="15892" y="25098"/>
                          <a:pt x="15044" y="25419"/>
                        </a:cubicBezTo>
                        <a:cubicBezTo>
                          <a:pt x="12676" y="26286"/>
                          <a:pt x="10007" y="27520"/>
                          <a:pt x="9207" y="31723"/>
                        </a:cubicBezTo>
                        <a:cubicBezTo>
                          <a:pt x="8406" y="36160"/>
                          <a:pt x="9674" y="38995"/>
                          <a:pt x="11775" y="41931"/>
                        </a:cubicBezTo>
                        <a:cubicBezTo>
                          <a:pt x="14044" y="45133"/>
                          <a:pt x="16612" y="44733"/>
                          <a:pt x="19414" y="44799"/>
                        </a:cubicBezTo>
                        <a:cubicBezTo>
                          <a:pt x="19981" y="44799"/>
                          <a:pt x="20281" y="44099"/>
                          <a:pt x="20348" y="43332"/>
                        </a:cubicBezTo>
                        <a:cubicBezTo>
                          <a:pt x="20381" y="42731"/>
                          <a:pt x="20248" y="42364"/>
                          <a:pt x="20014" y="41931"/>
                        </a:cubicBezTo>
                        <a:cubicBezTo>
                          <a:pt x="19848" y="41647"/>
                          <a:pt x="19614" y="41514"/>
                          <a:pt x="19377" y="41514"/>
                        </a:cubicBezTo>
                        <a:cubicBezTo>
                          <a:pt x="19139" y="41514"/>
                          <a:pt x="18897" y="41647"/>
                          <a:pt x="18714" y="41897"/>
                        </a:cubicBezTo>
                        <a:cubicBezTo>
                          <a:pt x="18305" y="41906"/>
                          <a:pt x="17909" y="41922"/>
                          <a:pt x="17519" y="41922"/>
                        </a:cubicBezTo>
                        <a:cubicBezTo>
                          <a:pt x="16349" y="41922"/>
                          <a:pt x="15236" y="41772"/>
                          <a:pt x="14010" y="40797"/>
                        </a:cubicBezTo>
                        <a:cubicBezTo>
                          <a:pt x="11975" y="39162"/>
                          <a:pt x="10107" y="35459"/>
                          <a:pt x="11175" y="31790"/>
                        </a:cubicBezTo>
                        <a:cubicBezTo>
                          <a:pt x="12342" y="27887"/>
                          <a:pt x="16078" y="28221"/>
                          <a:pt x="18647" y="26887"/>
                        </a:cubicBezTo>
                        <a:lnTo>
                          <a:pt x="18647" y="26887"/>
                        </a:lnTo>
                        <a:cubicBezTo>
                          <a:pt x="18513" y="29555"/>
                          <a:pt x="18247" y="32224"/>
                          <a:pt x="19547" y="34292"/>
                        </a:cubicBezTo>
                        <a:cubicBezTo>
                          <a:pt x="20215" y="35359"/>
                          <a:pt x="21549" y="35760"/>
                          <a:pt x="22350" y="36494"/>
                        </a:cubicBezTo>
                        <a:cubicBezTo>
                          <a:pt x="23584" y="37561"/>
                          <a:pt x="24851" y="38395"/>
                          <a:pt x="26152" y="39129"/>
                        </a:cubicBezTo>
                        <a:cubicBezTo>
                          <a:pt x="29021" y="40763"/>
                          <a:pt x="32090" y="41464"/>
                          <a:pt x="35059" y="42331"/>
                        </a:cubicBezTo>
                        <a:cubicBezTo>
                          <a:pt x="37385" y="43021"/>
                          <a:pt x="39652" y="43359"/>
                          <a:pt x="41966" y="43359"/>
                        </a:cubicBezTo>
                        <a:cubicBezTo>
                          <a:pt x="42671" y="43359"/>
                          <a:pt x="43381" y="43327"/>
                          <a:pt x="44098" y="43265"/>
                        </a:cubicBezTo>
                        <a:cubicBezTo>
                          <a:pt x="47067" y="42998"/>
                          <a:pt x="50003" y="41564"/>
                          <a:pt x="52938" y="41030"/>
                        </a:cubicBezTo>
                        <a:cubicBezTo>
                          <a:pt x="55873" y="40496"/>
                          <a:pt x="58742" y="39796"/>
                          <a:pt x="61578" y="38495"/>
                        </a:cubicBezTo>
                        <a:cubicBezTo>
                          <a:pt x="63679" y="37528"/>
                          <a:pt x="66181" y="36460"/>
                          <a:pt x="67782" y="33892"/>
                        </a:cubicBezTo>
                        <a:cubicBezTo>
                          <a:pt x="68116" y="33391"/>
                          <a:pt x="68316" y="32491"/>
                          <a:pt x="68149" y="31790"/>
                        </a:cubicBezTo>
                        <a:cubicBezTo>
                          <a:pt x="67582" y="29489"/>
                          <a:pt x="68149" y="26787"/>
                          <a:pt x="68382" y="24452"/>
                        </a:cubicBezTo>
                        <a:cubicBezTo>
                          <a:pt x="68416" y="24018"/>
                          <a:pt x="68482" y="23618"/>
                          <a:pt x="68516" y="23184"/>
                        </a:cubicBezTo>
                        <a:cubicBezTo>
                          <a:pt x="69984" y="23951"/>
                          <a:pt x="71952" y="23751"/>
                          <a:pt x="73353" y="24285"/>
                        </a:cubicBezTo>
                        <a:cubicBezTo>
                          <a:pt x="74820" y="24785"/>
                          <a:pt x="75788" y="25652"/>
                          <a:pt x="76722" y="27587"/>
                        </a:cubicBezTo>
                        <a:cubicBezTo>
                          <a:pt x="77422" y="29122"/>
                          <a:pt x="78123" y="31890"/>
                          <a:pt x="77089" y="33491"/>
                        </a:cubicBezTo>
                        <a:cubicBezTo>
                          <a:pt x="76755" y="33625"/>
                          <a:pt x="76488" y="34058"/>
                          <a:pt x="76455" y="34692"/>
                        </a:cubicBezTo>
                        <a:cubicBezTo>
                          <a:pt x="76455" y="34792"/>
                          <a:pt x="76455" y="34892"/>
                          <a:pt x="76455" y="34992"/>
                        </a:cubicBezTo>
                        <a:cubicBezTo>
                          <a:pt x="76455" y="35751"/>
                          <a:pt x="76914" y="36470"/>
                          <a:pt x="77383" y="36470"/>
                        </a:cubicBezTo>
                        <a:cubicBezTo>
                          <a:pt x="77534" y="36470"/>
                          <a:pt x="77685" y="36397"/>
                          <a:pt x="77822" y="36227"/>
                        </a:cubicBezTo>
                        <a:cubicBezTo>
                          <a:pt x="80324" y="33191"/>
                          <a:pt x="79590" y="27387"/>
                          <a:pt x="77456" y="24318"/>
                        </a:cubicBezTo>
                        <a:cubicBezTo>
                          <a:pt x="76221" y="22483"/>
                          <a:pt x="74854" y="21850"/>
                          <a:pt x="73219" y="21283"/>
                        </a:cubicBezTo>
                        <a:cubicBezTo>
                          <a:pt x="72128" y="20870"/>
                          <a:pt x="70671" y="20248"/>
                          <a:pt x="69380" y="20248"/>
                        </a:cubicBezTo>
                        <a:cubicBezTo>
                          <a:pt x="69211" y="20248"/>
                          <a:pt x="69045" y="20259"/>
                          <a:pt x="68883" y="20282"/>
                        </a:cubicBezTo>
                        <a:cubicBezTo>
                          <a:pt x="68983" y="19315"/>
                          <a:pt x="69116" y="18347"/>
                          <a:pt x="69183" y="17346"/>
                        </a:cubicBezTo>
                        <a:close/>
                        <a:moveTo>
                          <a:pt x="85728" y="39696"/>
                        </a:moveTo>
                        <a:cubicBezTo>
                          <a:pt x="85728" y="41297"/>
                          <a:pt x="85795" y="42898"/>
                          <a:pt x="85862" y="44533"/>
                        </a:cubicBezTo>
                        <a:cubicBezTo>
                          <a:pt x="85795" y="44566"/>
                          <a:pt x="85728" y="44633"/>
                          <a:pt x="85661" y="44733"/>
                        </a:cubicBezTo>
                        <a:cubicBezTo>
                          <a:pt x="82526" y="48736"/>
                          <a:pt x="79123" y="52438"/>
                          <a:pt x="75454" y="55073"/>
                        </a:cubicBezTo>
                        <a:cubicBezTo>
                          <a:pt x="73353" y="56575"/>
                          <a:pt x="71118" y="57709"/>
                          <a:pt x="68916" y="58676"/>
                        </a:cubicBezTo>
                        <a:cubicBezTo>
                          <a:pt x="67499" y="59279"/>
                          <a:pt x="65400" y="60591"/>
                          <a:pt x="63827" y="60591"/>
                        </a:cubicBezTo>
                        <a:cubicBezTo>
                          <a:pt x="63660" y="60591"/>
                          <a:pt x="63499" y="60576"/>
                          <a:pt x="63345" y="60544"/>
                        </a:cubicBezTo>
                        <a:cubicBezTo>
                          <a:pt x="63308" y="60536"/>
                          <a:pt x="63272" y="60533"/>
                          <a:pt x="63238" y="60533"/>
                        </a:cubicBezTo>
                        <a:cubicBezTo>
                          <a:pt x="62367" y="60533"/>
                          <a:pt x="62246" y="62859"/>
                          <a:pt x="63112" y="63179"/>
                        </a:cubicBezTo>
                        <a:cubicBezTo>
                          <a:pt x="63399" y="63288"/>
                          <a:pt x="63694" y="63334"/>
                          <a:pt x="63993" y="63334"/>
                        </a:cubicBezTo>
                        <a:cubicBezTo>
                          <a:pt x="65256" y="63334"/>
                          <a:pt x="66595" y="62510"/>
                          <a:pt x="67782" y="62079"/>
                        </a:cubicBezTo>
                        <a:cubicBezTo>
                          <a:pt x="70417" y="61178"/>
                          <a:pt x="72952" y="59810"/>
                          <a:pt x="75421" y="58209"/>
                        </a:cubicBezTo>
                        <a:cubicBezTo>
                          <a:pt x="79257" y="55741"/>
                          <a:pt x="82659" y="52138"/>
                          <a:pt x="85895" y="48135"/>
                        </a:cubicBezTo>
                        <a:lnTo>
                          <a:pt x="85895" y="48135"/>
                        </a:lnTo>
                        <a:cubicBezTo>
                          <a:pt x="85862" y="50570"/>
                          <a:pt x="85862" y="53005"/>
                          <a:pt x="85862" y="55474"/>
                        </a:cubicBezTo>
                        <a:cubicBezTo>
                          <a:pt x="82759" y="59810"/>
                          <a:pt x="79357" y="63446"/>
                          <a:pt x="75521" y="65748"/>
                        </a:cubicBezTo>
                        <a:cubicBezTo>
                          <a:pt x="73453" y="67015"/>
                          <a:pt x="71351" y="68183"/>
                          <a:pt x="69283" y="69417"/>
                        </a:cubicBezTo>
                        <a:cubicBezTo>
                          <a:pt x="67315" y="70551"/>
                          <a:pt x="65247" y="70985"/>
                          <a:pt x="63279" y="71952"/>
                        </a:cubicBezTo>
                        <a:cubicBezTo>
                          <a:pt x="62645" y="72019"/>
                          <a:pt x="62578" y="73587"/>
                          <a:pt x="63212" y="73887"/>
                        </a:cubicBezTo>
                        <a:cubicBezTo>
                          <a:pt x="63621" y="74076"/>
                          <a:pt x="64051" y="74156"/>
                          <a:pt x="64492" y="74156"/>
                        </a:cubicBezTo>
                        <a:cubicBezTo>
                          <a:pt x="65991" y="74156"/>
                          <a:pt x="67616" y="73238"/>
                          <a:pt x="68983" y="72619"/>
                        </a:cubicBezTo>
                        <a:cubicBezTo>
                          <a:pt x="71618" y="71385"/>
                          <a:pt x="74187" y="69617"/>
                          <a:pt x="76755" y="68083"/>
                        </a:cubicBezTo>
                        <a:cubicBezTo>
                          <a:pt x="79891" y="66215"/>
                          <a:pt x="83226" y="63146"/>
                          <a:pt x="85862" y="59477"/>
                        </a:cubicBezTo>
                        <a:lnTo>
                          <a:pt x="85862" y="65514"/>
                        </a:lnTo>
                        <a:cubicBezTo>
                          <a:pt x="85828" y="65548"/>
                          <a:pt x="85795" y="65581"/>
                          <a:pt x="85795" y="65614"/>
                        </a:cubicBezTo>
                        <a:cubicBezTo>
                          <a:pt x="84861" y="67516"/>
                          <a:pt x="83160" y="68617"/>
                          <a:pt x="81892" y="69817"/>
                        </a:cubicBezTo>
                        <a:cubicBezTo>
                          <a:pt x="79857" y="71685"/>
                          <a:pt x="77822" y="73387"/>
                          <a:pt x="75688" y="74954"/>
                        </a:cubicBezTo>
                        <a:cubicBezTo>
                          <a:pt x="73820" y="76389"/>
                          <a:pt x="72085" y="77790"/>
                          <a:pt x="70017" y="78524"/>
                        </a:cubicBezTo>
                        <a:cubicBezTo>
                          <a:pt x="68116" y="79191"/>
                          <a:pt x="66214" y="79691"/>
                          <a:pt x="64346" y="80592"/>
                        </a:cubicBezTo>
                        <a:cubicBezTo>
                          <a:pt x="63779" y="80859"/>
                          <a:pt x="63679" y="82360"/>
                          <a:pt x="64346" y="82560"/>
                        </a:cubicBezTo>
                        <a:cubicBezTo>
                          <a:pt x="64650" y="82636"/>
                          <a:pt x="64959" y="82669"/>
                          <a:pt x="65272" y="82669"/>
                        </a:cubicBezTo>
                        <a:cubicBezTo>
                          <a:pt x="66742" y="82669"/>
                          <a:pt x="68286" y="81938"/>
                          <a:pt x="69717" y="81526"/>
                        </a:cubicBezTo>
                        <a:cubicBezTo>
                          <a:pt x="72252" y="80825"/>
                          <a:pt x="74353" y="79291"/>
                          <a:pt x="76622" y="77456"/>
                        </a:cubicBezTo>
                        <a:cubicBezTo>
                          <a:pt x="79190" y="75421"/>
                          <a:pt x="81692" y="73320"/>
                          <a:pt x="84160" y="71052"/>
                        </a:cubicBezTo>
                        <a:cubicBezTo>
                          <a:pt x="84694" y="70585"/>
                          <a:pt x="85294" y="70051"/>
                          <a:pt x="85862" y="69417"/>
                        </a:cubicBezTo>
                        <a:lnTo>
                          <a:pt x="85862" y="74821"/>
                        </a:lnTo>
                        <a:cubicBezTo>
                          <a:pt x="84561" y="76422"/>
                          <a:pt x="83326" y="78090"/>
                          <a:pt x="82059" y="79724"/>
                        </a:cubicBezTo>
                        <a:cubicBezTo>
                          <a:pt x="80057" y="82326"/>
                          <a:pt x="77622" y="83894"/>
                          <a:pt x="75254" y="85429"/>
                        </a:cubicBezTo>
                        <a:cubicBezTo>
                          <a:pt x="73219" y="86763"/>
                          <a:pt x="71184" y="87930"/>
                          <a:pt x="69116" y="89031"/>
                        </a:cubicBezTo>
                        <a:cubicBezTo>
                          <a:pt x="67415" y="89898"/>
                          <a:pt x="65180" y="89231"/>
                          <a:pt x="63812" y="90999"/>
                        </a:cubicBezTo>
                        <a:cubicBezTo>
                          <a:pt x="63746" y="91033"/>
                          <a:pt x="63746" y="91166"/>
                          <a:pt x="63779" y="91233"/>
                        </a:cubicBezTo>
                        <a:cubicBezTo>
                          <a:pt x="64316" y="92521"/>
                          <a:pt x="65251" y="93013"/>
                          <a:pt x="66379" y="93013"/>
                        </a:cubicBezTo>
                        <a:cubicBezTo>
                          <a:pt x="69455" y="93013"/>
                          <a:pt x="73963" y="89353"/>
                          <a:pt x="75721" y="88231"/>
                        </a:cubicBezTo>
                        <a:cubicBezTo>
                          <a:pt x="79590" y="85762"/>
                          <a:pt x="82726" y="82526"/>
                          <a:pt x="85862" y="78524"/>
                        </a:cubicBezTo>
                        <a:lnTo>
                          <a:pt x="85862" y="86796"/>
                        </a:lnTo>
                        <a:lnTo>
                          <a:pt x="85862" y="87397"/>
                        </a:lnTo>
                        <a:cubicBezTo>
                          <a:pt x="85728" y="87463"/>
                          <a:pt x="85595" y="87597"/>
                          <a:pt x="85528" y="87764"/>
                        </a:cubicBezTo>
                        <a:cubicBezTo>
                          <a:pt x="82392" y="89898"/>
                          <a:pt x="79357" y="92233"/>
                          <a:pt x="76121" y="93968"/>
                        </a:cubicBezTo>
                        <a:cubicBezTo>
                          <a:pt x="72419" y="95969"/>
                          <a:pt x="68082" y="97337"/>
                          <a:pt x="64179" y="97804"/>
                        </a:cubicBezTo>
                        <a:cubicBezTo>
                          <a:pt x="63345" y="97904"/>
                          <a:pt x="63045" y="99939"/>
                          <a:pt x="63979" y="100239"/>
                        </a:cubicBezTo>
                        <a:cubicBezTo>
                          <a:pt x="64373" y="100367"/>
                          <a:pt x="64766" y="100421"/>
                          <a:pt x="65159" y="100421"/>
                        </a:cubicBezTo>
                        <a:cubicBezTo>
                          <a:pt x="66300" y="100421"/>
                          <a:pt x="67441" y="99969"/>
                          <a:pt x="68583" y="99572"/>
                        </a:cubicBezTo>
                        <a:cubicBezTo>
                          <a:pt x="70717" y="98838"/>
                          <a:pt x="72886" y="98438"/>
                          <a:pt x="75020" y="97571"/>
                        </a:cubicBezTo>
                        <a:cubicBezTo>
                          <a:pt x="78823" y="95969"/>
                          <a:pt x="82292" y="93201"/>
                          <a:pt x="85828" y="90699"/>
                        </a:cubicBezTo>
                        <a:cubicBezTo>
                          <a:pt x="85828" y="93101"/>
                          <a:pt x="85828" y="95502"/>
                          <a:pt x="85828" y="97904"/>
                        </a:cubicBezTo>
                        <a:cubicBezTo>
                          <a:pt x="82559" y="100539"/>
                          <a:pt x="79223" y="103008"/>
                          <a:pt x="75721" y="104676"/>
                        </a:cubicBezTo>
                        <a:cubicBezTo>
                          <a:pt x="73519" y="105676"/>
                          <a:pt x="71218" y="106177"/>
                          <a:pt x="68983" y="106677"/>
                        </a:cubicBezTo>
                        <a:cubicBezTo>
                          <a:pt x="67448" y="107011"/>
                          <a:pt x="65447" y="106877"/>
                          <a:pt x="64279" y="108578"/>
                        </a:cubicBezTo>
                        <a:cubicBezTo>
                          <a:pt x="64179" y="108712"/>
                          <a:pt x="64179" y="109012"/>
                          <a:pt x="64279" y="109146"/>
                        </a:cubicBezTo>
                        <a:cubicBezTo>
                          <a:pt x="64822" y="109929"/>
                          <a:pt x="65467" y="110175"/>
                          <a:pt x="66149" y="110175"/>
                        </a:cubicBezTo>
                        <a:cubicBezTo>
                          <a:pt x="66977" y="110175"/>
                          <a:pt x="67860" y="109814"/>
                          <a:pt x="68683" y="109613"/>
                        </a:cubicBezTo>
                        <a:cubicBezTo>
                          <a:pt x="71218" y="109045"/>
                          <a:pt x="73720" y="108478"/>
                          <a:pt x="76188" y="107444"/>
                        </a:cubicBezTo>
                        <a:cubicBezTo>
                          <a:pt x="78289" y="106544"/>
                          <a:pt x="80324" y="105276"/>
                          <a:pt x="82292" y="103808"/>
                        </a:cubicBezTo>
                        <a:cubicBezTo>
                          <a:pt x="83393" y="103008"/>
                          <a:pt x="84661" y="102241"/>
                          <a:pt x="85828" y="101273"/>
                        </a:cubicBezTo>
                        <a:cubicBezTo>
                          <a:pt x="85828" y="104275"/>
                          <a:pt x="85828" y="107244"/>
                          <a:pt x="85828" y="110246"/>
                        </a:cubicBezTo>
                        <a:cubicBezTo>
                          <a:pt x="82626" y="112381"/>
                          <a:pt x="79257" y="114283"/>
                          <a:pt x="75988" y="115984"/>
                        </a:cubicBezTo>
                        <a:cubicBezTo>
                          <a:pt x="74120" y="116918"/>
                          <a:pt x="72185" y="117618"/>
                          <a:pt x="70284" y="118285"/>
                        </a:cubicBezTo>
                        <a:cubicBezTo>
                          <a:pt x="69283" y="118619"/>
                          <a:pt x="68349" y="119019"/>
                          <a:pt x="67382" y="119420"/>
                        </a:cubicBezTo>
                        <a:cubicBezTo>
                          <a:pt x="66514" y="119786"/>
                          <a:pt x="65714" y="119553"/>
                          <a:pt x="64880" y="120053"/>
                        </a:cubicBezTo>
                        <a:cubicBezTo>
                          <a:pt x="64380" y="120354"/>
                          <a:pt x="64413" y="121354"/>
                          <a:pt x="64880" y="121655"/>
                        </a:cubicBezTo>
                        <a:cubicBezTo>
                          <a:pt x="65495" y="122060"/>
                          <a:pt x="66097" y="122213"/>
                          <a:pt x="66699" y="122213"/>
                        </a:cubicBezTo>
                        <a:cubicBezTo>
                          <a:pt x="67533" y="122213"/>
                          <a:pt x="68363" y="121917"/>
                          <a:pt x="69216" y="121588"/>
                        </a:cubicBezTo>
                        <a:cubicBezTo>
                          <a:pt x="71385" y="120721"/>
                          <a:pt x="73519" y="120087"/>
                          <a:pt x="75654" y="119153"/>
                        </a:cubicBezTo>
                        <a:cubicBezTo>
                          <a:pt x="79023" y="117618"/>
                          <a:pt x="82559" y="115650"/>
                          <a:pt x="85828" y="113415"/>
                        </a:cubicBezTo>
                        <a:cubicBezTo>
                          <a:pt x="85828" y="115917"/>
                          <a:pt x="85828" y="118419"/>
                          <a:pt x="85828" y="120954"/>
                        </a:cubicBezTo>
                        <a:cubicBezTo>
                          <a:pt x="84661" y="122455"/>
                          <a:pt x="83293" y="123489"/>
                          <a:pt x="81925" y="124557"/>
                        </a:cubicBezTo>
                        <a:cubicBezTo>
                          <a:pt x="79857" y="126224"/>
                          <a:pt x="77756" y="128026"/>
                          <a:pt x="75588" y="129360"/>
                        </a:cubicBezTo>
                        <a:cubicBezTo>
                          <a:pt x="72185" y="131428"/>
                          <a:pt x="68516" y="131762"/>
                          <a:pt x="64947" y="132863"/>
                        </a:cubicBezTo>
                        <a:cubicBezTo>
                          <a:pt x="64513" y="132996"/>
                          <a:pt x="64446" y="134063"/>
                          <a:pt x="64813" y="134397"/>
                        </a:cubicBezTo>
                        <a:cubicBezTo>
                          <a:pt x="65404" y="134896"/>
                          <a:pt x="66073" y="135064"/>
                          <a:pt x="66764" y="135064"/>
                        </a:cubicBezTo>
                        <a:cubicBezTo>
                          <a:pt x="67828" y="135064"/>
                          <a:pt x="68946" y="134666"/>
                          <a:pt x="69917" y="134464"/>
                        </a:cubicBezTo>
                        <a:cubicBezTo>
                          <a:pt x="72018" y="134030"/>
                          <a:pt x="74086" y="133229"/>
                          <a:pt x="76088" y="132162"/>
                        </a:cubicBezTo>
                        <a:cubicBezTo>
                          <a:pt x="78156" y="130995"/>
                          <a:pt x="80124" y="129193"/>
                          <a:pt x="82126" y="127659"/>
                        </a:cubicBezTo>
                        <a:cubicBezTo>
                          <a:pt x="83393" y="126658"/>
                          <a:pt x="84661" y="125691"/>
                          <a:pt x="85828" y="124490"/>
                        </a:cubicBezTo>
                        <a:lnTo>
                          <a:pt x="85828" y="125290"/>
                        </a:lnTo>
                        <a:cubicBezTo>
                          <a:pt x="85828" y="127492"/>
                          <a:pt x="85828" y="129660"/>
                          <a:pt x="85828" y="131828"/>
                        </a:cubicBezTo>
                        <a:cubicBezTo>
                          <a:pt x="82526" y="135464"/>
                          <a:pt x="78957" y="138400"/>
                          <a:pt x="75187" y="140601"/>
                        </a:cubicBezTo>
                        <a:cubicBezTo>
                          <a:pt x="73119" y="141802"/>
                          <a:pt x="71118" y="143103"/>
                          <a:pt x="69050" y="144237"/>
                        </a:cubicBezTo>
                        <a:cubicBezTo>
                          <a:pt x="67315" y="145171"/>
                          <a:pt x="65113" y="145838"/>
                          <a:pt x="63812" y="147873"/>
                        </a:cubicBezTo>
                        <a:cubicBezTo>
                          <a:pt x="63712" y="148007"/>
                          <a:pt x="63746" y="148207"/>
                          <a:pt x="63846" y="148240"/>
                        </a:cubicBezTo>
                        <a:cubicBezTo>
                          <a:pt x="64321" y="148455"/>
                          <a:pt x="64789" y="148544"/>
                          <a:pt x="65252" y="148544"/>
                        </a:cubicBezTo>
                        <a:cubicBezTo>
                          <a:pt x="66447" y="148544"/>
                          <a:pt x="67614" y="147950"/>
                          <a:pt x="68816" y="147373"/>
                        </a:cubicBezTo>
                        <a:cubicBezTo>
                          <a:pt x="71151" y="146239"/>
                          <a:pt x="73386" y="144704"/>
                          <a:pt x="75688" y="143370"/>
                        </a:cubicBezTo>
                        <a:cubicBezTo>
                          <a:pt x="79190" y="141335"/>
                          <a:pt x="82726" y="138767"/>
                          <a:pt x="85828" y="135364"/>
                        </a:cubicBezTo>
                        <a:cubicBezTo>
                          <a:pt x="85828" y="138100"/>
                          <a:pt x="85828" y="140802"/>
                          <a:pt x="85828" y="143503"/>
                        </a:cubicBezTo>
                        <a:cubicBezTo>
                          <a:pt x="84561" y="144738"/>
                          <a:pt x="83193" y="145705"/>
                          <a:pt x="81892" y="146873"/>
                        </a:cubicBezTo>
                        <a:cubicBezTo>
                          <a:pt x="79724" y="148807"/>
                          <a:pt x="77556" y="150742"/>
                          <a:pt x="75321" y="152510"/>
                        </a:cubicBezTo>
                        <a:cubicBezTo>
                          <a:pt x="72986" y="154345"/>
                          <a:pt x="70584" y="156213"/>
                          <a:pt x="67982" y="156780"/>
                        </a:cubicBezTo>
                        <a:cubicBezTo>
                          <a:pt x="67698" y="156834"/>
                          <a:pt x="67411" y="156852"/>
                          <a:pt x="67122" y="156852"/>
                        </a:cubicBezTo>
                        <a:cubicBezTo>
                          <a:pt x="66506" y="156852"/>
                          <a:pt x="65883" y="156768"/>
                          <a:pt x="65263" y="156768"/>
                        </a:cubicBezTo>
                        <a:cubicBezTo>
                          <a:pt x="64742" y="156768"/>
                          <a:pt x="64223" y="156828"/>
                          <a:pt x="63712" y="157047"/>
                        </a:cubicBezTo>
                        <a:cubicBezTo>
                          <a:pt x="62778" y="157447"/>
                          <a:pt x="63045" y="159482"/>
                          <a:pt x="63946" y="159615"/>
                        </a:cubicBezTo>
                        <a:cubicBezTo>
                          <a:pt x="64471" y="159681"/>
                          <a:pt x="64984" y="159712"/>
                          <a:pt x="65486" y="159712"/>
                        </a:cubicBezTo>
                        <a:cubicBezTo>
                          <a:pt x="69067" y="159712"/>
                          <a:pt x="72123" y="158095"/>
                          <a:pt x="75487" y="155579"/>
                        </a:cubicBezTo>
                        <a:cubicBezTo>
                          <a:pt x="77989" y="153711"/>
                          <a:pt x="80424" y="151576"/>
                          <a:pt x="82826" y="149374"/>
                        </a:cubicBezTo>
                        <a:cubicBezTo>
                          <a:pt x="83827" y="148440"/>
                          <a:pt x="84827" y="147640"/>
                          <a:pt x="85828" y="146772"/>
                        </a:cubicBezTo>
                        <a:cubicBezTo>
                          <a:pt x="85828" y="148874"/>
                          <a:pt x="85828" y="150975"/>
                          <a:pt x="85828" y="153077"/>
                        </a:cubicBezTo>
                        <a:cubicBezTo>
                          <a:pt x="82793" y="156946"/>
                          <a:pt x="78723" y="159115"/>
                          <a:pt x="75287" y="161850"/>
                        </a:cubicBezTo>
                        <a:cubicBezTo>
                          <a:pt x="73186" y="163518"/>
                          <a:pt x="71018" y="165052"/>
                          <a:pt x="68749" y="166120"/>
                        </a:cubicBezTo>
                        <a:cubicBezTo>
                          <a:pt x="66915" y="166954"/>
                          <a:pt x="64513" y="166286"/>
                          <a:pt x="63079" y="168555"/>
                        </a:cubicBezTo>
                        <a:cubicBezTo>
                          <a:pt x="62878" y="168855"/>
                          <a:pt x="63012" y="169255"/>
                          <a:pt x="63212" y="169422"/>
                        </a:cubicBezTo>
                        <a:cubicBezTo>
                          <a:pt x="63784" y="169789"/>
                          <a:pt x="64426" y="169929"/>
                          <a:pt x="65095" y="169929"/>
                        </a:cubicBezTo>
                        <a:cubicBezTo>
                          <a:pt x="66493" y="169929"/>
                          <a:pt x="68009" y="169317"/>
                          <a:pt x="69250" y="168888"/>
                        </a:cubicBezTo>
                        <a:cubicBezTo>
                          <a:pt x="71418" y="168121"/>
                          <a:pt x="73486" y="166453"/>
                          <a:pt x="75487" y="164919"/>
                        </a:cubicBezTo>
                        <a:cubicBezTo>
                          <a:pt x="78823" y="162317"/>
                          <a:pt x="82659" y="160082"/>
                          <a:pt x="85828" y="156646"/>
                        </a:cubicBezTo>
                        <a:lnTo>
                          <a:pt x="85828" y="160316"/>
                        </a:lnTo>
                        <a:cubicBezTo>
                          <a:pt x="85828" y="161683"/>
                          <a:pt x="85795" y="163051"/>
                          <a:pt x="85795" y="164418"/>
                        </a:cubicBezTo>
                        <a:cubicBezTo>
                          <a:pt x="85761" y="164452"/>
                          <a:pt x="85728" y="164485"/>
                          <a:pt x="85695" y="164519"/>
                        </a:cubicBezTo>
                        <a:cubicBezTo>
                          <a:pt x="83060" y="168388"/>
                          <a:pt x="79057" y="171023"/>
                          <a:pt x="75754" y="173058"/>
                        </a:cubicBezTo>
                        <a:cubicBezTo>
                          <a:pt x="73720" y="174326"/>
                          <a:pt x="71551" y="175226"/>
                          <a:pt x="69450" y="176093"/>
                        </a:cubicBezTo>
                        <a:cubicBezTo>
                          <a:pt x="67115" y="177027"/>
                          <a:pt x="64513" y="176994"/>
                          <a:pt x="62245" y="178328"/>
                        </a:cubicBezTo>
                        <a:cubicBezTo>
                          <a:pt x="62278" y="178362"/>
                          <a:pt x="62278" y="178362"/>
                          <a:pt x="62278" y="178362"/>
                        </a:cubicBezTo>
                        <a:cubicBezTo>
                          <a:pt x="61944" y="178595"/>
                          <a:pt x="61678" y="179396"/>
                          <a:pt x="62245" y="179696"/>
                        </a:cubicBezTo>
                        <a:cubicBezTo>
                          <a:pt x="62982" y="180087"/>
                          <a:pt x="63752" y="180238"/>
                          <a:pt x="64534" y="180238"/>
                        </a:cubicBezTo>
                        <a:cubicBezTo>
                          <a:pt x="66087" y="180238"/>
                          <a:pt x="67685" y="179639"/>
                          <a:pt x="69150" y="179129"/>
                        </a:cubicBezTo>
                        <a:cubicBezTo>
                          <a:pt x="71852" y="178228"/>
                          <a:pt x="74687" y="176961"/>
                          <a:pt x="77255" y="175226"/>
                        </a:cubicBezTo>
                        <a:cubicBezTo>
                          <a:pt x="79457" y="173725"/>
                          <a:pt x="81558" y="171924"/>
                          <a:pt x="83693" y="170256"/>
                        </a:cubicBezTo>
                        <a:cubicBezTo>
                          <a:pt x="84260" y="169789"/>
                          <a:pt x="85094" y="169189"/>
                          <a:pt x="85761" y="168455"/>
                        </a:cubicBezTo>
                        <a:cubicBezTo>
                          <a:pt x="85761" y="169956"/>
                          <a:pt x="85761" y="171490"/>
                          <a:pt x="85761" y="172991"/>
                        </a:cubicBezTo>
                        <a:cubicBezTo>
                          <a:pt x="85661" y="173058"/>
                          <a:pt x="85595" y="173125"/>
                          <a:pt x="85528" y="173225"/>
                        </a:cubicBezTo>
                        <a:cubicBezTo>
                          <a:pt x="85528" y="173225"/>
                          <a:pt x="85528" y="173191"/>
                          <a:pt x="85495" y="173191"/>
                        </a:cubicBezTo>
                        <a:cubicBezTo>
                          <a:pt x="82626" y="177228"/>
                          <a:pt x="78857" y="180263"/>
                          <a:pt x="75387" y="182665"/>
                        </a:cubicBezTo>
                        <a:cubicBezTo>
                          <a:pt x="73119" y="184199"/>
                          <a:pt x="70884" y="185767"/>
                          <a:pt x="68516" y="186901"/>
                        </a:cubicBezTo>
                        <a:cubicBezTo>
                          <a:pt x="66848" y="187668"/>
                          <a:pt x="65147" y="188135"/>
                          <a:pt x="63546" y="189069"/>
                        </a:cubicBezTo>
                        <a:cubicBezTo>
                          <a:pt x="63179" y="189303"/>
                          <a:pt x="63045" y="190104"/>
                          <a:pt x="63412" y="190437"/>
                        </a:cubicBezTo>
                        <a:cubicBezTo>
                          <a:pt x="63912" y="190898"/>
                          <a:pt x="64469" y="191067"/>
                          <a:pt x="65043" y="191067"/>
                        </a:cubicBezTo>
                        <a:cubicBezTo>
                          <a:pt x="65923" y="191067"/>
                          <a:pt x="66841" y="190667"/>
                          <a:pt x="67649" y="190304"/>
                        </a:cubicBezTo>
                        <a:cubicBezTo>
                          <a:pt x="70084" y="189270"/>
                          <a:pt x="72419" y="187802"/>
                          <a:pt x="74720" y="186201"/>
                        </a:cubicBezTo>
                        <a:cubicBezTo>
                          <a:pt x="78523" y="183632"/>
                          <a:pt x="82459" y="180730"/>
                          <a:pt x="85761" y="176627"/>
                        </a:cubicBezTo>
                        <a:cubicBezTo>
                          <a:pt x="85761" y="178095"/>
                          <a:pt x="85795" y="179596"/>
                          <a:pt x="85828" y="181097"/>
                        </a:cubicBezTo>
                        <a:cubicBezTo>
                          <a:pt x="84594" y="183065"/>
                          <a:pt x="83393" y="185100"/>
                          <a:pt x="82025" y="186768"/>
                        </a:cubicBezTo>
                        <a:cubicBezTo>
                          <a:pt x="80224" y="188969"/>
                          <a:pt x="77956" y="190671"/>
                          <a:pt x="75954" y="192238"/>
                        </a:cubicBezTo>
                        <a:cubicBezTo>
                          <a:pt x="73886" y="193873"/>
                          <a:pt x="71685" y="194907"/>
                          <a:pt x="69550" y="196208"/>
                        </a:cubicBezTo>
                        <a:cubicBezTo>
                          <a:pt x="68516" y="196808"/>
                          <a:pt x="67515" y="197409"/>
                          <a:pt x="66481" y="197942"/>
                        </a:cubicBezTo>
                        <a:cubicBezTo>
                          <a:pt x="65447" y="198476"/>
                          <a:pt x="64613" y="198243"/>
                          <a:pt x="63712" y="199210"/>
                        </a:cubicBezTo>
                        <a:cubicBezTo>
                          <a:pt x="63345" y="199577"/>
                          <a:pt x="63412" y="200344"/>
                          <a:pt x="63812" y="200578"/>
                        </a:cubicBezTo>
                        <a:cubicBezTo>
                          <a:pt x="64330" y="200855"/>
                          <a:pt x="64845" y="200971"/>
                          <a:pt x="65357" y="200971"/>
                        </a:cubicBezTo>
                        <a:cubicBezTo>
                          <a:pt x="66692" y="200971"/>
                          <a:pt x="68005" y="200182"/>
                          <a:pt x="69283" y="199410"/>
                        </a:cubicBezTo>
                        <a:cubicBezTo>
                          <a:pt x="71585" y="198043"/>
                          <a:pt x="73920" y="196842"/>
                          <a:pt x="76155" y="195274"/>
                        </a:cubicBezTo>
                        <a:cubicBezTo>
                          <a:pt x="78523" y="193606"/>
                          <a:pt x="80791" y="191471"/>
                          <a:pt x="82926" y="189270"/>
                        </a:cubicBezTo>
                        <a:cubicBezTo>
                          <a:pt x="84027" y="188202"/>
                          <a:pt x="84928" y="186768"/>
                          <a:pt x="85828" y="185267"/>
                        </a:cubicBezTo>
                        <a:lnTo>
                          <a:pt x="85828" y="192005"/>
                        </a:lnTo>
                        <a:cubicBezTo>
                          <a:pt x="82559" y="196308"/>
                          <a:pt x="78890" y="200011"/>
                          <a:pt x="75254" y="203480"/>
                        </a:cubicBezTo>
                        <a:cubicBezTo>
                          <a:pt x="73219" y="205414"/>
                          <a:pt x="70984" y="206415"/>
                          <a:pt x="68849" y="207950"/>
                        </a:cubicBezTo>
                        <a:cubicBezTo>
                          <a:pt x="67749" y="208717"/>
                          <a:pt x="66681" y="209684"/>
                          <a:pt x="65580" y="210518"/>
                        </a:cubicBezTo>
                        <a:cubicBezTo>
                          <a:pt x="64780" y="211152"/>
                          <a:pt x="63812" y="211352"/>
                          <a:pt x="63079" y="212219"/>
                        </a:cubicBezTo>
                        <a:cubicBezTo>
                          <a:pt x="62745" y="212620"/>
                          <a:pt x="62745" y="213454"/>
                          <a:pt x="63179" y="213654"/>
                        </a:cubicBezTo>
                        <a:cubicBezTo>
                          <a:pt x="63532" y="213816"/>
                          <a:pt x="63876" y="213887"/>
                          <a:pt x="64213" y="213887"/>
                        </a:cubicBezTo>
                        <a:cubicBezTo>
                          <a:pt x="65469" y="213887"/>
                          <a:pt x="66632" y="212899"/>
                          <a:pt x="67815" y="211952"/>
                        </a:cubicBezTo>
                        <a:cubicBezTo>
                          <a:pt x="70284" y="209951"/>
                          <a:pt x="72986" y="208650"/>
                          <a:pt x="75487" y="206615"/>
                        </a:cubicBezTo>
                        <a:cubicBezTo>
                          <a:pt x="79090" y="203680"/>
                          <a:pt x="82626" y="199810"/>
                          <a:pt x="85828" y="195741"/>
                        </a:cubicBezTo>
                        <a:lnTo>
                          <a:pt x="85828" y="199544"/>
                        </a:lnTo>
                        <a:cubicBezTo>
                          <a:pt x="83493" y="205081"/>
                          <a:pt x="79324" y="209317"/>
                          <a:pt x="75854" y="212786"/>
                        </a:cubicBezTo>
                        <a:cubicBezTo>
                          <a:pt x="72218" y="216389"/>
                          <a:pt x="67882" y="217823"/>
                          <a:pt x="64113" y="220959"/>
                        </a:cubicBezTo>
                        <a:cubicBezTo>
                          <a:pt x="63746" y="221259"/>
                          <a:pt x="63879" y="222026"/>
                          <a:pt x="64213" y="222226"/>
                        </a:cubicBezTo>
                        <a:cubicBezTo>
                          <a:pt x="64603" y="222484"/>
                          <a:pt x="65020" y="222592"/>
                          <a:pt x="65451" y="222592"/>
                        </a:cubicBezTo>
                        <a:cubicBezTo>
                          <a:pt x="66860" y="222592"/>
                          <a:pt x="68408" y="221435"/>
                          <a:pt x="69583" y="220592"/>
                        </a:cubicBezTo>
                        <a:cubicBezTo>
                          <a:pt x="72018" y="218891"/>
                          <a:pt x="74520" y="217490"/>
                          <a:pt x="76788" y="215255"/>
                        </a:cubicBezTo>
                        <a:cubicBezTo>
                          <a:pt x="79824" y="212253"/>
                          <a:pt x="83293" y="208650"/>
                          <a:pt x="85828" y="204214"/>
                        </a:cubicBezTo>
                        <a:lnTo>
                          <a:pt x="85828" y="207583"/>
                        </a:lnTo>
                        <a:cubicBezTo>
                          <a:pt x="85328" y="209751"/>
                          <a:pt x="85061" y="211219"/>
                          <a:pt x="83827" y="212987"/>
                        </a:cubicBezTo>
                        <a:cubicBezTo>
                          <a:pt x="82192" y="215322"/>
                          <a:pt x="80258" y="216923"/>
                          <a:pt x="78323" y="218424"/>
                        </a:cubicBezTo>
                        <a:cubicBezTo>
                          <a:pt x="74053" y="221726"/>
                          <a:pt x="69450" y="224195"/>
                          <a:pt x="64913" y="226430"/>
                        </a:cubicBezTo>
                        <a:cubicBezTo>
                          <a:pt x="57114" y="230218"/>
                          <a:pt x="49036" y="232354"/>
                          <a:pt x="40893" y="232354"/>
                        </a:cubicBezTo>
                        <a:cubicBezTo>
                          <a:pt x="39284" y="232354"/>
                          <a:pt x="37672" y="232271"/>
                          <a:pt x="36059" y="232100"/>
                        </a:cubicBezTo>
                        <a:cubicBezTo>
                          <a:pt x="28521" y="231333"/>
                          <a:pt x="21682" y="227364"/>
                          <a:pt x="14944" y="222126"/>
                        </a:cubicBezTo>
                        <a:cubicBezTo>
                          <a:pt x="12542" y="220258"/>
                          <a:pt x="10174" y="218224"/>
                          <a:pt x="7906" y="215889"/>
                        </a:cubicBezTo>
                        <a:cubicBezTo>
                          <a:pt x="7272" y="215255"/>
                          <a:pt x="6638" y="214588"/>
                          <a:pt x="6038" y="213887"/>
                        </a:cubicBezTo>
                        <a:cubicBezTo>
                          <a:pt x="5671" y="213420"/>
                          <a:pt x="5304" y="212920"/>
                          <a:pt x="4937" y="212386"/>
                        </a:cubicBezTo>
                        <a:cubicBezTo>
                          <a:pt x="4770" y="212153"/>
                          <a:pt x="4603" y="211886"/>
                          <a:pt x="4470" y="211619"/>
                        </a:cubicBezTo>
                        <a:cubicBezTo>
                          <a:pt x="4337" y="211285"/>
                          <a:pt x="4170" y="210985"/>
                          <a:pt x="4070" y="210618"/>
                        </a:cubicBezTo>
                        <a:cubicBezTo>
                          <a:pt x="4070" y="210518"/>
                          <a:pt x="4036" y="210385"/>
                          <a:pt x="4003" y="210285"/>
                        </a:cubicBezTo>
                        <a:cubicBezTo>
                          <a:pt x="3970" y="210018"/>
                          <a:pt x="3936" y="209718"/>
                          <a:pt x="3903" y="209451"/>
                        </a:cubicBezTo>
                        <a:cubicBezTo>
                          <a:pt x="3903" y="209184"/>
                          <a:pt x="3870" y="208950"/>
                          <a:pt x="3836" y="208683"/>
                        </a:cubicBezTo>
                        <a:cubicBezTo>
                          <a:pt x="3803" y="208383"/>
                          <a:pt x="3803" y="208083"/>
                          <a:pt x="3803" y="207783"/>
                        </a:cubicBezTo>
                        <a:cubicBezTo>
                          <a:pt x="3803" y="207649"/>
                          <a:pt x="3803" y="207483"/>
                          <a:pt x="3803" y="207349"/>
                        </a:cubicBezTo>
                        <a:cubicBezTo>
                          <a:pt x="3803" y="207282"/>
                          <a:pt x="3836" y="206949"/>
                          <a:pt x="3803" y="206916"/>
                        </a:cubicBezTo>
                        <a:cubicBezTo>
                          <a:pt x="3803" y="206882"/>
                          <a:pt x="3803" y="206882"/>
                          <a:pt x="3803" y="206882"/>
                        </a:cubicBezTo>
                        <a:lnTo>
                          <a:pt x="3803" y="205481"/>
                        </a:lnTo>
                        <a:cubicBezTo>
                          <a:pt x="4603" y="206615"/>
                          <a:pt x="5604" y="207549"/>
                          <a:pt x="6438" y="208383"/>
                        </a:cubicBezTo>
                        <a:cubicBezTo>
                          <a:pt x="8239" y="210218"/>
                          <a:pt x="10207" y="211485"/>
                          <a:pt x="12276" y="212386"/>
                        </a:cubicBezTo>
                        <a:cubicBezTo>
                          <a:pt x="12345" y="212414"/>
                          <a:pt x="12411" y="212427"/>
                          <a:pt x="12474" y="212427"/>
                        </a:cubicBezTo>
                        <a:cubicBezTo>
                          <a:pt x="13019" y="212427"/>
                          <a:pt x="13319" y="211462"/>
                          <a:pt x="13110" y="210685"/>
                        </a:cubicBezTo>
                        <a:cubicBezTo>
                          <a:pt x="12476" y="208483"/>
                          <a:pt x="10141" y="208350"/>
                          <a:pt x="8907" y="207383"/>
                        </a:cubicBezTo>
                        <a:cubicBezTo>
                          <a:pt x="7039" y="205982"/>
                          <a:pt x="5471" y="203780"/>
                          <a:pt x="3803" y="201879"/>
                        </a:cubicBezTo>
                        <a:lnTo>
                          <a:pt x="3803" y="197809"/>
                        </a:lnTo>
                        <a:cubicBezTo>
                          <a:pt x="4170" y="198443"/>
                          <a:pt x="4537" y="199010"/>
                          <a:pt x="4970" y="199510"/>
                        </a:cubicBezTo>
                        <a:cubicBezTo>
                          <a:pt x="6805" y="201712"/>
                          <a:pt x="8740" y="204380"/>
                          <a:pt x="11108" y="204647"/>
                        </a:cubicBezTo>
                        <a:cubicBezTo>
                          <a:pt x="11136" y="204651"/>
                          <a:pt x="11164" y="204653"/>
                          <a:pt x="11190" y="204653"/>
                        </a:cubicBezTo>
                        <a:cubicBezTo>
                          <a:pt x="12114" y="204653"/>
                          <a:pt x="12185" y="202466"/>
                          <a:pt x="11342" y="202012"/>
                        </a:cubicBezTo>
                        <a:cubicBezTo>
                          <a:pt x="10007" y="201345"/>
                          <a:pt x="9040" y="200544"/>
                          <a:pt x="7906" y="199243"/>
                        </a:cubicBezTo>
                        <a:cubicBezTo>
                          <a:pt x="6905" y="198076"/>
                          <a:pt x="5738" y="197175"/>
                          <a:pt x="4870" y="195741"/>
                        </a:cubicBezTo>
                        <a:cubicBezTo>
                          <a:pt x="4603" y="195307"/>
                          <a:pt x="4237" y="194507"/>
                          <a:pt x="3803" y="193906"/>
                        </a:cubicBezTo>
                        <a:lnTo>
                          <a:pt x="3803" y="190104"/>
                        </a:lnTo>
                        <a:cubicBezTo>
                          <a:pt x="4370" y="190904"/>
                          <a:pt x="5004" y="191605"/>
                          <a:pt x="5604" y="192172"/>
                        </a:cubicBezTo>
                        <a:cubicBezTo>
                          <a:pt x="6305" y="192839"/>
                          <a:pt x="7072" y="193206"/>
                          <a:pt x="7772" y="193773"/>
                        </a:cubicBezTo>
                        <a:cubicBezTo>
                          <a:pt x="8506" y="194340"/>
                          <a:pt x="9307" y="194640"/>
                          <a:pt x="10107" y="194774"/>
                        </a:cubicBezTo>
                        <a:cubicBezTo>
                          <a:pt x="10174" y="194774"/>
                          <a:pt x="10274" y="194740"/>
                          <a:pt x="10241" y="194640"/>
                        </a:cubicBezTo>
                        <a:lnTo>
                          <a:pt x="10241" y="194640"/>
                        </a:lnTo>
                        <a:cubicBezTo>
                          <a:pt x="10410" y="195007"/>
                          <a:pt x="10698" y="195230"/>
                          <a:pt x="10985" y="195230"/>
                        </a:cubicBezTo>
                        <a:cubicBezTo>
                          <a:pt x="11037" y="195230"/>
                          <a:pt x="11090" y="195223"/>
                          <a:pt x="11141" y="195207"/>
                        </a:cubicBezTo>
                        <a:cubicBezTo>
                          <a:pt x="12042" y="194907"/>
                          <a:pt x="12109" y="192705"/>
                          <a:pt x="11208" y="192338"/>
                        </a:cubicBezTo>
                        <a:cubicBezTo>
                          <a:pt x="9574" y="191671"/>
                          <a:pt x="8073" y="190904"/>
                          <a:pt x="6538" y="189703"/>
                        </a:cubicBezTo>
                        <a:cubicBezTo>
                          <a:pt x="5504" y="188936"/>
                          <a:pt x="4737" y="187768"/>
                          <a:pt x="3803" y="186935"/>
                        </a:cubicBezTo>
                        <a:lnTo>
                          <a:pt x="3803" y="183365"/>
                        </a:lnTo>
                        <a:cubicBezTo>
                          <a:pt x="4237" y="183866"/>
                          <a:pt x="4704" y="184333"/>
                          <a:pt x="5137" y="184766"/>
                        </a:cubicBezTo>
                        <a:cubicBezTo>
                          <a:pt x="6219" y="185879"/>
                          <a:pt x="8018" y="187193"/>
                          <a:pt x="9418" y="187193"/>
                        </a:cubicBezTo>
                        <a:cubicBezTo>
                          <a:pt x="9528" y="187193"/>
                          <a:pt x="9636" y="187185"/>
                          <a:pt x="9740" y="187168"/>
                        </a:cubicBezTo>
                        <a:cubicBezTo>
                          <a:pt x="11334" y="186913"/>
                          <a:pt x="10461" y="184282"/>
                          <a:pt x="9623" y="184282"/>
                        </a:cubicBezTo>
                        <a:cubicBezTo>
                          <a:pt x="9584" y="184282"/>
                          <a:pt x="9545" y="184288"/>
                          <a:pt x="9507" y="184299"/>
                        </a:cubicBezTo>
                        <a:cubicBezTo>
                          <a:pt x="7506" y="184066"/>
                          <a:pt x="5537" y="181931"/>
                          <a:pt x="3836" y="180096"/>
                        </a:cubicBezTo>
                        <a:cubicBezTo>
                          <a:pt x="3836" y="178762"/>
                          <a:pt x="3870" y="177461"/>
                          <a:pt x="3870" y="176127"/>
                        </a:cubicBezTo>
                        <a:cubicBezTo>
                          <a:pt x="4337" y="176861"/>
                          <a:pt x="4837" y="177528"/>
                          <a:pt x="5271" y="178028"/>
                        </a:cubicBezTo>
                        <a:cubicBezTo>
                          <a:pt x="6672" y="179863"/>
                          <a:pt x="8506" y="180663"/>
                          <a:pt x="10308" y="180997"/>
                        </a:cubicBezTo>
                        <a:cubicBezTo>
                          <a:pt x="10395" y="181041"/>
                          <a:pt x="10480" y="181061"/>
                          <a:pt x="10560" y="181061"/>
                        </a:cubicBezTo>
                        <a:cubicBezTo>
                          <a:pt x="11456" y="181061"/>
                          <a:pt x="11846" y="178537"/>
                          <a:pt x="10775" y="178262"/>
                        </a:cubicBezTo>
                        <a:cubicBezTo>
                          <a:pt x="9107" y="177828"/>
                          <a:pt x="7506" y="177194"/>
                          <a:pt x="6138" y="175493"/>
                        </a:cubicBezTo>
                        <a:cubicBezTo>
                          <a:pt x="5371" y="174559"/>
                          <a:pt x="4704" y="172858"/>
                          <a:pt x="3870" y="171857"/>
                        </a:cubicBezTo>
                        <a:cubicBezTo>
                          <a:pt x="3870" y="169622"/>
                          <a:pt x="3836" y="167354"/>
                          <a:pt x="3836" y="165119"/>
                        </a:cubicBezTo>
                        <a:lnTo>
                          <a:pt x="3836" y="165119"/>
                        </a:lnTo>
                        <a:cubicBezTo>
                          <a:pt x="4503" y="166053"/>
                          <a:pt x="5271" y="166887"/>
                          <a:pt x="5904" y="167587"/>
                        </a:cubicBezTo>
                        <a:cubicBezTo>
                          <a:pt x="7126" y="168898"/>
                          <a:pt x="8560" y="169970"/>
                          <a:pt x="10065" y="169970"/>
                        </a:cubicBezTo>
                        <a:cubicBezTo>
                          <a:pt x="10245" y="169970"/>
                          <a:pt x="10426" y="169954"/>
                          <a:pt x="10608" y="169922"/>
                        </a:cubicBezTo>
                        <a:cubicBezTo>
                          <a:pt x="10627" y="169924"/>
                          <a:pt x="10646" y="169925"/>
                          <a:pt x="10664" y="169925"/>
                        </a:cubicBezTo>
                        <a:cubicBezTo>
                          <a:pt x="11742" y="169925"/>
                          <a:pt x="11723" y="167120"/>
                          <a:pt x="10608" y="167120"/>
                        </a:cubicBezTo>
                        <a:cubicBezTo>
                          <a:pt x="8206" y="167120"/>
                          <a:pt x="6672" y="164752"/>
                          <a:pt x="4804" y="162751"/>
                        </a:cubicBezTo>
                        <a:cubicBezTo>
                          <a:pt x="4670" y="162617"/>
                          <a:pt x="4270" y="162184"/>
                          <a:pt x="3803" y="161817"/>
                        </a:cubicBezTo>
                        <a:lnTo>
                          <a:pt x="3803" y="158081"/>
                        </a:lnTo>
                        <a:cubicBezTo>
                          <a:pt x="5537" y="159815"/>
                          <a:pt x="7572" y="160682"/>
                          <a:pt x="9574" y="160916"/>
                        </a:cubicBezTo>
                        <a:cubicBezTo>
                          <a:pt x="9574" y="160883"/>
                          <a:pt x="9574" y="160883"/>
                          <a:pt x="9574" y="160883"/>
                        </a:cubicBezTo>
                        <a:cubicBezTo>
                          <a:pt x="10674" y="160849"/>
                          <a:pt x="10841" y="158147"/>
                          <a:pt x="9574" y="158014"/>
                        </a:cubicBezTo>
                        <a:cubicBezTo>
                          <a:pt x="7472" y="157780"/>
                          <a:pt x="5671" y="156379"/>
                          <a:pt x="3803" y="155012"/>
                        </a:cubicBezTo>
                        <a:cubicBezTo>
                          <a:pt x="3803" y="152577"/>
                          <a:pt x="3803" y="150142"/>
                          <a:pt x="3803" y="147706"/>
                        </a:cubicBezTo>
                        <a:cubicBezTo>
                          <a:pt x="4203" y="148240"/>
                          <a:pt x="4570" y="148774"/>
                          <a:pt x="4904" y="149274"/>
                        </a:cubicBezTo>
                        <a:cubicBezTo>
                          <a:pt x="6305" y="151342"/>
                          <a:pt x="8373" y="152210"/>
                          <a:pt x="10207" y="152577"/>
                        </a:cubicBezTo>
                        <a:cubicBezTo>
                          <a:pt x="10244" y="152584"/>
                          <a:pt x="10280" y="152587"/>
                          <a:pt x="10315" y="152587"/>
                        </a:cubicBezTo>
                        <a:cubicBezTo>
                          <a:pt x="11254" y="152587"/>
                          <a:pt x="11407" y="150064"/>
                          <a:pt x="10474" y="149775"/>
                        </a:cubicBezTo>
                        <a:cubicBezTo>
                          <a:pt x="8473" y="149174"/>
                          <a:pt x="6872" y="148274"/>
                          <a:pt x="5404" y="146072"/>
                        </a:cubicBezTo>
                        <a:cubicBezTo>
                          <a:pt x="5104" y="145638"/>
                          <a:pt x="4470" y="144638"/>
                          <a:pt x="3803" y="144004"/>
                        </a:cubicBezTo>
                        <a:lnTo>
                          <a:pt x="3803" y="141769"/>
                        </a:lnTo>
                        <a:cubicBezTo>
                          <a:pt x="4203" y="142236"/>
                          <a:pt x="4603" y="142670"/>
                          <a:pt x="4937" y="143070"/>
                        </a:cubicBezTo>
                        <a:cubicBezTo>
                          <a:pt x="6354" y="144586"/>
                          <a:pt x="8423" y="145939"/>
                          <a:pt x="10177" y="145939"/>
                        </a:cubicBezTo>
                        <a:cubicBezTo>
                          <a:pt x="10198" y="145939"/>
                          <a:pt x="10220" y="145939"/>
                          <a:pt x="10241" y="145939"/>
                        </a:cubicBezTo>
                        <a:lnTo>
                          <a:pt x="10207" y="145939"/>
                        </a:lnTo>
                        <a:cubicBezTo>
                          <a:pt x="11308" y="145872"/>
                          <a:pt x="11442" y="143203"/>
                          <a:pt x="10241" y="143103"/>
                        </a:cubicBezTo>
                        <a:cubicBezTo>
                          <a:pt x="8540" y="142970"/>
                          <a:pt x="6805" y="141602"/>
                          <a:pt x="5471" y="140134"/>
                        </a:cubicBezTo>
                        <a:cubicBezTo>
                          <a:pt x="4804" y="139401"/>
                          <a:pt x="4337" y="138633"/>
                          <a:pt x="3803" y="138000"/>
                        </a:cubicBezTo>
                        <a:lnTo>
                          <a:pt x="3803" y="133863"/>
                        </a:lnTo>
                        <a:cubicBezTo>
                          <a:pt x="4370" y="134697"/>
                          <a:pt x="4970" y="135464"/>
                          <a:pt x="5604" y="136165"/>
                        </a:cubicBezTo>
                        <a:cubicBezTo>
                          <a:pt x="6313" y="136997"/>
                          <a:pt x="7760" y="137885"/>
                          <a:pt x="8766" y="137885"/>
                        </a:cubicBezTo>
                        <a:cubicBezTo>
                          <a:pt x="8850" y="137885"/>
                          <a:pt x="8930" y="137879"/>
                          <a:pt x="9007" y="137866"/>
                        </a:cubicBezTo>
                        <a:lnTo>
                          <a:pt x="9007" y="137833"/>
                        </a:lnTo>
                        <a:cubicBezTo>
                          <a:pt x="9140" y="137833"/>
                          <a:pt x="9273" y="137799"/>
                          <a:pt x="9440" y="137699"/>
                        </a:cubicBezTo>
                        <a:cubicBezTo>
                          <a:pt x="9941" y="137332"/>
                          <a:pt x="10007" y="136098"/>
                          <a:pt x="9607" y="135564"/>
                        </a:cubicBezTo>
                        <a:cubicBezTo>
                          <a:pt x="8873" y="134530"/>
                          <a:pt x="7672" y="134664"/>
                          <a:pt x="6805" y="133963"/>
                        </a:cubicBezTo>
                        <a:cubicBezTo>
                          <a:pt x="5671" y="133063"/>
                          <a:pt x="4737" y="131261"/>
                          <a:pt x="3803" y="129927"/>
                        </a:cubicBezTo>
                        <a:lnTo>
                          <a:pt x="3803" y="127459"/>
                        </a:lnTo>
                        <a:cubicBezTo>
                          <a:pt x="5177" y="129310"/>
                          <a:pt x="7032" y="130895"/>
                          <a:pt x="8674" y="130895"/>
                        </a:cubicBezTo>
                        <a:cubicBezTo>
                          <a:pt x="8866" y="130895"/>
                          <a:pt x="9055" y="130873"/>
                          <a:pt x="9240" y="130828"/>
                        </a:cubicBezTo>
                        <a:cubicBezTo>
                          <a:pt x="9907" y="130661"/>
                          <a:pt x="10041" y="128960"/>
                          <a:pt x="9440" y="128526"/>
                        </a:cubicBezTo>
                        <a:cubicBezTo>
                          <a:pt x="8373" y="127792"/>
                          <a:pt x="7305" y="127459"/>
                          <a:pt x="6305" y="126558"/>
                        </a:cubicBezTo>
                        <a:cubicBezTo>
                          <a:pt x="5371" y="125791"/>
                          <a:pt x="4637" y="124657"/>
                          <a:pt x="3803" y="123789"/>
                        </a:cubicBezTo>
                        <a:lnTo>
                          <a:pt x="3803" y="119053"/>
                        </a:lnTo>
                        <a:cubicBezTo>
                          <a:pt x="4203" y="119553"/>
                          <a:pt x="4570" y="119987"/>
                          <a:pt x="4804" y="120287"/>
                        </a:cubicBezTo>
                        <a:cubicBezTo>
                          <a:pt x="5504" y="121121"/>
                          <a:pt x="6338" y="121655"/>
                          <a:pt x="7139" y="122122"/>
                        </a:cubicBezTo>
                        <a:cubicBezTo>
                          <a:pt x="7606" y="122355"/>
                          <a:pt x="8006" y="122755"/>
                          <a:pt x="8506" y="122955"/>
                        </a:cubicBezTo>
                        <a:cubicBezTo>
                          <a:pt x="8840" y="123122"/>
                          <a:pt x="9307" y="122955"/>
                          <a:pt x="9640" y="123289"/>
                        </a:cubicBezTo>
                        <a:cubicBezTo>
                          <a:pt x="9809" y="123457"/>
                          <a:pt x="9969" y="123530"/>
                          <a:pt x="10116" y="123530"/>
                        </a:cubicBezTo>
                        <a:cubicBezTo>
                          <a:pt x="10786" y="123530"/>
                          <a:pt x="11173" y="122017"/>
                          <a:pt x="10708" y="121087"/>
                        </a:cubicBezTo>
                        <a:cubicBezTo>
                          <a:pt x="10374" y="120387"/>
                          <a:pt x="9874" y="120354"/>
                          <a:pt x="9374" y="120254"/>
                        </a:cubicBezTo>
                        <a:cubicBezTo>
                          <a:pt x="8606" y="120087"/>
                          <a:pt x="7973" y="119520"/>
                          <a:pt x="7272" y="119119"/>
                        </a:cubicBezTo>
                        <a:cubicBezTo>
                          <a:pt x="6371" y="118619"/>
                          <a:pt x="5571" y="117618"/>
                          <a:pt x="4870" y="116618"/>
                        </a:cubicBezTo>
                        <a:cubicBezTo>
                          <a:pt x="4503" y="116117"/>
                          <a:pt x="4203" y="115417"/>
                          <a:pt x="3803" y="114950"/>
                        </a:cubicBezTo>
                        <a:lnTo>
                          <a:pt x="3803" y="111380"/>
                        </a:lnTo>
                        <a:cubicBezTo>
                          <a:pt x="4670" y="112515"/>
                          <a:pt x="5804" y="113315"/>
                          <a:pt x="6772" y="113882"/>
                        </a:cubicBezTo>
                        <a:cubicBezTo>
                          <a:pt x="7269" y="114185"/>
                          <a:pt x="8521" y="115061"/>
                          <a:pt x="9441" y="115061"/>
                        </a:cubicBezTo>
                        <a:cubicBezTo>
                          <a:pt x="9942" y="115061"/>
                          <a:pt x="10345" y="114801"/>
                          <a:pt x="10474" y="114049"/>
                        </a:cubicBezTo>
                        <a:cubicBezTo>
                          <a:pt x="10541" y="113449"/>
                          <a:pt x="10408" y="112681"/>
                          <a:pt x="10041" y="112415"/>
                        </a:cubicBezTo>
                        <a:cubicBezTo>
                          <a:pt x="9173" y="111781"/>
                          <a:pt x="8173" y="111581"/>
                          <a:pt x="7239" y="111114"/>
                        </a:cubicBezTo>
                        <a:cubicBezTo>
                          <a:pt x="5938" y="110413"/>
                          <a:pt x="4970" y="108845"/>
                          <a:pt x="3803" y="107778"/>
                        </a:cubicBezTo>
                        <a:cubicBezTo>
                          <a:pt x="3803" y="106610"/>
                          <a:pt x="3803" y="105443"/>
                          <a:pt x="3803" y="104242"/>
                        </a:cubicBezTo>
                        <a:cubicBezTo>
                          <a:pt x="4337" y="104976"/>
                          <a:pt x="4937" y="105543"/>
                          <a:pt x="5604" y="106110"/>
                        </a:cubicBezTo>
                        <a:cubicBezTo>
                          <a:pt x="6338" y="106744"/>
                          <a:pt x="7072" y="107344"/>
                          <a:pt x="7872" y="107811"/>
                        </a:cubicBezTo>
                        <a:cubicBezTo>
                          <a:pt x="8339" y="108078"/>
                          <a:pt x="8840" y="108011"/>
                          <a:pt x="9273" y="108312"/>
                        </a:cubicBezTo>
                        <a:cubicBezTo>
                          <a:pt x="9426" y="108412"/>
                          <a:pt x="9573" y="108457"/>
                          <a:pt x="9709" y="108457"/>
                        </a:cubicBezTo>
                        <a:cubicBezTo>
                          <a:pt x="10526" y="108457"/>
                          <a:pt x="10974" y="106848"/>
                          <a:pt x="10174" y="105877"/>
                        </a:cubicBezTo>
                        <a:cubicBezTo>
                          <a:pt x="9440" y="104976"/>
                          <a:pt x="8173" y="104943"/>
                          <a:pt x="7305" y="104275"/>
                        </a:cubicBezTo>
                        <a:cubicBezTo>
                          <a:pt x="6638" y="103775"/>
                          <a:pt x="5971" y="103175"/>
                          <a:pt x="5337" y="102574"/>
                        </a:cubicBezTo>
                        <a:cubicBezTo>
                          <a:pt x="4770" y="102040"/>
                          <a:pt x="4403" y="101073"/>
                          <a:pt x="3836" y="100639"/>
                        </a:cubicBezTo>
                        <a:lnTo>
                          <a:pt x="3803" y="100639"/>
                        </a:lnTo>
                        <a:cubicBezTo>
                          <a:pt x="3803" y="98972"/>
                          <a:pt x="3803" y="97304"/>
                          <a:pt x="3803" y="95669"/>
                        </a:cubicBezTo>
                        <a:cubicBezTo>
                          <a:pt x="4337" y="96370"/>
                          <a:pt x="4937" y="96970"/>
                          <a:pt x="5337" y="97370"/>
                        </a:cubicBezTo>
                        <a:cubicBezTo>
                          <a:pt x="6471" y="98471"/>
                          <a:pt x="7973" y="98405"/>
                          <a:pt x="9173" y="99072"/>
                        </a:cubicBezTo>
                        <a:cubicBezTo>
                          <a:pt x="9269" y="99129"/>
                          <a:pt x="9362" y="99155"/>
                          <a:pt x="9451" y="99155"/>
                        </a:cubicBezTo>
                        <a:cubicBezTo>
                          <a:pt x="10137" y="99155"/>
                          <a:pt x="10572" y="97601"/>
                          <a:pt x="10041" y="96803"/>
                        </a:cubicBezTo>
                        <a:cubicBezTo>
                          <a:pt x="9574" y="96103"/>
                          <a:pt x="9207" y="96236"/>
                          <a:pt x="8640" y="95969"/>
                        </a:cubicBezTo>
                        <a:cubicBezTo>
                          <a:pt x="7872" y="95636"/>
                          <a:pt x="7005" y="95402"/>
                          <a:pt x="6271" y="94869"/>
                        </a:cubicBezTo>
                        <a:cubicBezTo>
                          <a:pt x="5404" y="94268"/>
                          <a:pt x="4704" y="92500"/>
                          <a:pt x="3803" y="91933"/>
                        </a:cubicBezTo>
                        <a:cubicBezTo>
                          <a:pt x="3803" y="90732"/>
                          <a:pt x="3803" y="89498"/>
                          <a:pt x="3803" y="88297"/>
                        </a:cubicBezTo>
                        <a:cubicBezTo>
                          <a:pt x="4437" y="88931"/>
                          <a:pt x="5137" y="89398"/>
                          <a:pt x="5838" y="89832"/>
                        </a:cubicBezTo>
                        <a:cubicBezTo>
                          <a:pt x="6572" y="90232"/>
                          <a:pt x="7205" y="90499"/>
                          <a:pt x="7939" y="90732"/>
                        </a:cubicBezTo>
                        <a:cubicBezTo>
                          <a:pt x="8273" y="90828"/>
                          <a:pt x="8488" y="91162"/>
                          <a:pt x="8765" y="91162"/>
                        </a:cubicBezTo>
                        <a:cubicBezTo>
                          <a:pt x="8876" y="91162"/>
                          <a:pt x="8997" y="91109"/>
                          <a:pt x="9140" y="90966"/>
                        </a:cubicBezTo>
                        <a:cubicBezTo>
                          <a:pt x="9540" y="90532"/>
                          <a:pt x="9640" y="89798"/>
                          <a:pt x="9440" y="89098"/>
                        </a:cubicBezTo>
                        <a:cubicBezTo>
                          <a:pt x="9040" y="87730"/>
                          <a:pt x="7939" y="87864"/>
                          <a:pt x="7139" y="87497"/>
                        </a:cubicBezTo>
                        <a:cubicBezTo>
                          <a:pt x="5804" y="86830"/>
                          <a:pt x="4704" y="85996"/>
                          <a:pt x="3770" y="84495"/>
                        </a:cubicBezTo>
                        <a:lnTo>
                          <a:pt x="3770" y="79458"/>
                        </a:lnTo>
                        <a:cubicBezTo>
                          <a:pt x="4003" y="79724"/>
                          <a:pt x="4237" y="79958"/>
                          <a:pt x="4437" y="80158"/>
                        </a:cubicBezTo>
                        <a:cubicBezTo>
                          <a:pt x="5137" y="80825"/>
                          <a:pt x="5804" y="81626"/>
                          <a:pt x="6538" y="82093"/>
                        </a:cubicBezTo>
                        <a:cubicBezTo>
                          <a:pt x="6872" y="82326"/>
                          <a:pt x="7205" y="82493"/>
                          <a:pt x="7572" y="82593"/>
                        </a:cubicBezTo>
                        <a:cubicBezTo>
                          <a:pt x="7596" y="82598"/>
                          <a:pt x="7630" y="82600"/>
                          <a:pt x="7671" y="82600"/>
                        </a:cubicBezTo>
                        <a:cubicBezTo>
                          <a:pt x="7925" y="82600"/>
                          <a:pt x="8446" y="82524"/>
                          <a:pt x="8376" y="82494"/>
                        </a:cubicBezTo>
                        <a:lnTo>
                          <a:pt x="8376" y="82494"/>
                        </a:lnTo>
                        <a:cubicBezTo>
                          <a:pt x="8440" y="82518"/>
                          <a:pt x="8507" y="82530"/>
                          <a:pt x="8573" y="82530"/>
                        </a:cubicBezTo>
                        <a:cubicBezTo>
                          <a:pt x="8781" y="82530"/>
                          <a:pt x="8989" y="82411"/>
                          <a:pt x="9140" y="82160"/>
                        </a:cubicBezTo>
                        <a:lnTo>
                          <a:pt x="9173" y="82093"/>
                        </a:lnTo>
                        <a:cubicBezTo>
                          <a:pt x="9635" y="81235"/>
                          <a:pt x="9379" y="79724"/>
                          <a:pt x="8566" y="79724"/>
                        </a:cubicBezTo>
                        <a:cubicBezTo>
                          <a:pt x="8557" y="79724"/>
                          <a:pt x="8549" y="79724"/>
                          <a:pt x="8540" y="79724"/>
                        </a:cubicBezTo>
                        <a:cubicBezTo>
                          <a:pt x="8504" y="79726"/>
                          <a:pt x="8468" y="79727"/>
                          <a:pt x="8433" y="79727"/>
                        </a:cubicBezTo>
                        <a:cubicBezTo>
                          <a:pt x="7225" y="79727"/>
                          <a:pt x="6408" y="78630"/>
                          <a:pt x="5371" y="77690"/>
                        </a:cubicBezTo>
                        <a:cubicBezTo>
                          <a:pt x="4837" y="77156"/>
                          <a:pt x="4337" y="76222"/>
                          <a:pt x="3803" y="75521"/>
                        </a:cubicBezTo>
                        <a:lnTo>
                          <a:pt x="3803" y="71719"/>
                        </a:lnTo>
                        <a:cubicBezTo>
                          <a:pt x="4003" y="72019"/>
                          <a:pt x="4203" y="72286"/>
                          <a:pt x="4403" y="72453"/>
                        </a:cubicBezTo>
                        <a:cubicBezTo>
                          <a:pt x="4970" y="73053"/>
                          <a:pt x="5604" y="73320"/>
                          <a:pt x="6238" y="73720"/>
                        </a:cubicBezTo>
                        <a:cubicBezTo>
                          <a:pt x="6656" y="73990"/>
                          <a:pt x="7091" y="74279"/>
                          <a:pt x="7532" y="74279"/>
                        </a:cubicBezTo>
                        <a:cubicBezTo>
                          <a:pt x="7689" y="74279"/>
                          <a:pt x="7848" y="74242"/>
                          <a:pt x="8006" y="74154"/>
                        </a:cubicBezTo>
                        <a:cubicBezTo>
                          <a:pt x="8540" y="73887"/>
                          <a:pt x="8873" y="72686"/>
                          <a:pt x="8373" y="72019"/>
                        </a:cubicBezTo>
                        <a:cubicBezTo>
                          <a:pt x="7606" y="71052"/>
                          <a:pt x="6471" y="70885"/>
                          <a:pt x="5571" y="70218"/>
                        </a:cubicBezTo>
                        <a:cubicBezTo>
                          <a:pt x="4837" y="69684"/>
                          <a:pt x="4370" y="68450"/>
                          <a:pt x="3803" y="67516"/>
                        </a:cubicBezTo>
                        <a:lnTo>
                          <a:pt x="3803" y="64280"/>
                        </a:lnTo>
                        <a:cubicBezTo>
                          <a:pt x="3870" y="64414"/>
                          <a:pt x="3970" y="64514"/>
                          <a:pt x="4103" y="64647"/>
                        </a:cubicBezTo>
                        <a:cubicBezTo>
                          <a:pt x="4503" y="65081"/>
                          <a:pt x="4970" y="65348"/>
                          <a:pt x="5437" y="65648"/>
                        </a:cubicBezTo>
                        <a:cubicBezTo>
                          <a:pt x="5704" y="65848"/>
                          <a:pt x="6004" y="65981"/>
                          <a:pt x="6305" y="66115"/>
                        </a:cubicBezTo>
                        <a:cubicBezTo>
                          <a:pt x="6280" y="66115"/>
                          <a:pt x="6740" y="66312"/>
                          <a:pt x="6908" y="66312"/>
                        </a:cubicBezTo>
                        <a:cubicBezTo>
                          <a:pt x="6969" y="66312"/>
                          <a:pt x="6992" y="66286"/>
                          <a:pt x="6938" y="66215"/>
                        </a:cubicBezTo>
                        <a:lnTo>
                          <a:pt x="6938" y="66215"/>
                        </a:lnTo>
                        <a:cubicBezTo>
                          <a:pt x="7129" y="66449"/>
                          <a:pt x="7332" y="66568"/>
                          <a:pt x="7526" y="66568"/>
                        </a:cubicBezTo>
                        <a:cubicBezTo>
                          <a:pt x="7773" y="66568"/>
                          <a:pt x="8004" y="66374"/>
                          <a:pt x="8173" y="65981"/>
                        </a:cubicBezTo>
                        <a:cubicBezTo>
                          <a:pt x="8206" y="65915"/>
                          <a:pt x="8239" y="65881"/>
                          <a:pt x="8239" y="65815"/>
                        </a:cubicBezTo>
                        <a:cubicBezTo>
                          <a:pt x="8573" y="65047"/>
                          <a:pt x="8239" y="63913"/>
                          <a:pt x="7706" y="63713"/>
                        </a:cubicBezTo>
                        <a:cubicBezTo>
                          <a:pt x="6638" y="63279"/>
                          <a:pt x="5671" y="62846"/>
                          <a:pt x="4737" y="61878"/>
                        </a:cubicBezTo>
                        <a:cubicBezTo>
                          <a:pt x="4337" y="61445"/>
                          <a:pt x="4103" y="60778"/>
                          <a:pt x="3803" y="60244"/>
                        </a:cubicBezTo>
                        <a:lnTo>
                          <a:pt x="3803" y="57308"/>
                        </a:lnTo>
                        <a:cubicBezTo>
                          <a:pt x="3870" y="57375"/>
                          <a:pt x="3936" y="57442"/>
                          <a:pt x="4003" y="57542"/>
                        </a:cubicBezTo>
                        <a:cubicBezTo>
                          <a:pt x="4904" y="58509"/>
                          <a:pt x="6205" y="59377"/>
                          <a:pt x="7305" y="59410"/>
                        </a:cubicBezTo>
                        <a:cubicBezTo>
                          <a:pt x="7313" y="59410"/>
                          <a:pt x="7320" y="59410"/>
                          <a:pt x="7327" y="59410"/>
                        </a:cubicBezTo>
                        <a:cubicBezTo>
                          <a:pt x="8506" y="59410"/>
                          <a:pt x="8466" y="56707"/>
                          <a:pt x="7305" y="56541"/>
                        </a:cubicBezTo>
                        <a:cubicBezTo>
                          <a:pt x="6471" y="56441"/>
                          <a:pt x="5638" y="55674"/>
                          <a:pt x="4904" y="55040"/>
                        </a:cubicBezTo>
                        <a:cubicBezTo>
                          <a:pt x="4470" y="54640"/>
                          <a:pt x="4136" y="54039"/>
                          <a:pt x="3803" y="53472"/>
                        </a:cubicBezTo>
                        <a:lnTo>
                          <a:pt x="3803" y="49469"/>
                        </a:lnTo>
                        <a:cubicBezTo>
                          <a:pt x="4270" y="50137"/>
                          <a:pt x="4804" y="50704"/>
                          <a:pt x="5271" y="51204"/>
                        </a:cubicBezTo>
                        <a:cubicBezTo>
                          <a:pt x="5704" y="51616"/>
                          <a:pt x="6334" y="52013"/>
                          <a:pt x="6905" y="52013"/>
                        </a:cubicBezTo>
                        <a:cubicBezTo>
                          <a:pt x="7214" y="52013"/>
                          <a:pt x="7505" y="51897"/>
                          <a:pt x="7739" y="51604"/>
                        </a:cubicBezTo>
                        <a:cubicBezTo>
                          <a:pt x="8273" y="50937"/>
                          <a:pt x="7906" y="49503"/>
                          <a:pt x="7339" y="49236"/>
                        </a:cubicBezTo>
                        <a:cubicBezTo>
                          <a:pt x="6638" y="48936"/>
                          <a:pt x="6171" y="48736"/>
                          <a:pt x="5638" y="48068"/>
                        </a:cubicBezTo>
                        <a:cubicBezTo>
                          <a:pt x="5204" y="47535"/>
                          <a:pt x="4770" y="46901"/>
                          <a:pt x="4370" y="46301"/>
                        </a:cubicBezTo>
                        <a:cubicBezTo>
                          <a:pt x="4136" y="45967"/>
                          <a:pt x="3970" y="45667"/>
                          <a:pt x="3803" y="45367"/>
                        </a:cubicBezTo>
                        <a:lnTo>
                          <a:pt x="3803" y="42731"/>
                        </a:lnTo>
                        <a:cubicBezTo>
                          <a:pt x="5404" y="44866"/>
                          <a:pt x="7405" y="46567"/>
                          <a:pt x="9007" y="47935"/>
                        </a:cubicBezTo>
                        <a:cubicBezTo>
                          <a:pt x="12276" y="50737"/>
                          <a:pt x="15878" y="52638"/>
                          <a:pt x="19514" y="54006"/>
                        </a:cubicBezTo>
                        <a:cubicBezTo>
                          <a:pt x="26919" y="56808"/>
                          <a:pt x="34458" y="56508"/>
                          <a:pt x="41997" y="56841"/>
                        </a:cubicBezTo>
                        <a:cubicBezTo>
                          <a:pt x="44211" y="56931"/>
                          <a:pt x="46441" y="57019"/>
                          <a:pt x="48673" y="57019"/>
                        </a:cubicBezTo>
                        <a:cubicBezTo>
                          <a:pt x="54715" y="57019"/>
                          <a:pt x="60766" y="56377"/>
                          <a:pt x="66514" y="53406"/>
                        </a:cubicBezTo>
                        <a:cubicBezTo>
                          <a:pt x="70484" y="51371"/>
                          <a:pt x="74320" y="48302"/>
                          <a:pt x="78056" y="45567"/>
                        </a:cubicBezTo>
                        <a:cubicBezTo>
                          <a:pt x="80491" y="43765"/>
                          <a:pt x="83260" y="41964"/>
                          <a:pt x="85728" y="39696"/>
                        </a:cubicBezTo>
                        <a:close/>
                        <a:moveTo>
                          <a:pt x="36804" y="1"/>
                        </a:moveTo>
                        <a:cubicBezTo>
                          <a:pt x="36066" y="1"/>
                          <a:pt x="35329" y="31"/>
                          <a:pt x="34592" y="101"/>
                        </a:cubicBezTo>
                        <a:cubicBezTo>
                          <a:pt x="30555" y="468"/>
                          <a:pt x="24218" y="1735"/>
                          <a:pt x="21416" y="7273"/>
                        </a:cubicBezTo>
                        <a:cubicBezTo>
                          <a:pt x="19681" y="9107"/>
                          <a:pt x="18313" y="12510"/>
                          <a:pt x="18113" y="15378"/>
                        </a:cubicBezTo>
                        <a:cubicBezTo>
                          <a:pt x="18080" y="16079"/>
                          <a:pt x="18046" y="16713"/>
                          <a:pt x="18080" y="17280"/>
                        </a:cubicBezTo>
                        <a:cubicBezTo>
                          <a:pt x="16479" y="17413"/>
                          <a:pt x="14244" y="19315"/>
                          <a:pt x="13009" y="20082"/>
                        </a:cubicBezTo>
                        <a:cubicBezTo>
                          <a:pt x="10207" y="21850"/>
                          <a:pt x="7139" y="23951"/>
                          <a:pt x="4737" y="26853"/>
                        </a:cubicBezTo>
                        <a:cubicBezTo>
                          <a:pt x="2836" y="29088"/>
                          <a:pt x="0" y="35159"/>
                          <a:pt x="1101" y="39462"/>
                        </a:cubicBezTo>
                        <a:cubicBezTo>
                          <a:pt x="1068" y="39596"/>
                          <a:pt x="1068" y="39729"/>
                          <a:pt x="1068" y="39896"/>
                        </a:cubicBezTo>
                        <a:cubicBezTo>
                          <a:pt x="1068" y="55540"/>
                          <a:pt x="1068" y="71185"/>
                          <a:pt x="1068" y="86796"/>
                        </a:cubicBezTo>
                        <a:cubicBezTo>
                          <a:pt x="1001" y="99639"/>
                          <a:pt x="1068" y="112481"/>
                          <a:pt x="1068" y="125324"/>
                        </a:cubicBezTo>
                        <a:cubicBezTo>
                          <a:pt x="1034" y="136965"/>
                          <a:pt x="1034" y="148640"/>
                          <a:pt x="1034" y="160316"/>
                        </a:cubicBezTo>
                        <a:cubicBezTo>
                          <a:pt x="968" y="167521"/>
                          <a:pt x="867" y="174826"/>
                          <a:pt x="1034" y="182031"/>
                        </a:cubicBezTo>
                        <a:cubicBezTo>
                          <a:pt x="1034" y="189303"/>
                          <a:pt x="1034" y="196575"/>
                          <a:pt x="1034" y="203847"/>
                        </a:cubicBezTo>
                        <a:cubicBezTo>
                          <a:pt x="1034" y="206215"/>
                          <a:pt x="867" y="208750"/>
                          <a:pt x="1334" y="211052"/>
                        </a:cubicBezTo>
                        <a:cubicBezTo>
                          <a:pt x="1868" y="213887"/>
                          <a:pt x="3102" y="215889"/>
                          <a:pt x="4537" y="217657"/>
                        </a:cubicBezTo>
                        <a:cubicBezTo>
                          <a:pt x="5971" y="219391"/>
                          <a:pt x="7506" y="220859"/>
                          <a:pt x="9107" y="222193"/>
                        </a:cubicBezTo>
                        <a:cubicBezTo>
                          <a:pt x="9774" y="222794"/>
                          <a:pt x="10508" y="223361"/>
                          <a:pt x="11175" y="223928"/>
                        </a:cubicBezTo>
                        <a:cubicBezTo>
                          <a:pt x="18247" y="229899"/>
                          <a:pt x="25552" y="234535"/>
                          <a:pt x="33558" y="236070"/>
                        </a:cubicBezTo>
                        <a:cubicBezTo>
                          <a:pt x="36059" y="236546"/>
                          <a:pt x="38574" y="236769"/>
                          <a:pt x="41090" y="236769"/>
                        </a:cubicBezTo>
                        <a:cubicBezTo>
                          <a:pt x="49683" y="236769"/>
                          <a:pt x="58295" y="234172"/>
                          <a:pt x="66448" y="230199"/>
                        </a:cubicBezTo>
                        <a:cubicBezTo>
                          <a:pt x="71418" y="227764"/>
                          <a:pt x="76421" y="224828"/>
                          <a:pt x="81091" y="221092"/>
                        </a:cubicBezTo>
                        <a:cubicBezTo>
                          <a:pt x="83960" y="218757"/>
                          <a:pt x="87563" y="214988"/>
                          <a:pt x="88363" y="209617"/>
                        </a:cubicBezTo>
                        <a:cubicBezTo>
                          <a:pt x="88563" y="208383"/>
                          <a:pt x="88563" y="207116"/>
                          <a:pt x="88563" y="205848"/>
                        </a:cubicBezTo>
                        <a:cubicBezTo>
                          <a:pt x="88563" y="197876"/>
                          <a:pt x="88563" y="189870"/>
                          <a:pt x="88563" y="181898"/>
                        </a:cubicBezTo>
                        <a:cubicBezTo>
                          <a:pt x="88730" y="175226"/>
                          <a:pt x="88630" y="168521"/>
                          <a:pt x="88563" y="161817"/>
                        </a:cubicBezTo>
                        <a:cubicBezTo>
                          <a:pt x="88563" y="155812"/>
                          <a:pt x="88563" y="149775"/>
                          <a:pt x="88563" y="143737"/>
                        </a:cubicBezTo>
                        <a:cubicBezTo>
                          <a:pt x="88630" y="143470"/>
                          <a:pt x="88630" y="143203"/>
                          <a:pt x="88563" y="142936"/>
                        </a:cubicBezTo>
                        <a:cubicBezTo>
                          <a:pt x="88563" y="137066"/>
                          <a:pt x="88563" y="131195"/>
                          <a:pt x="88563" y="125324"/>
                        </a:cubicBezTo>
                        <a:cubicBezTo>
                          <a:pt x="88530" y="112481"/>
                          <a:pt x="88597" y="99639"/>
                          <a:pt x="88530" y="86830"/>
                        </a:cubicBezTo>
                        <a:cubicBezTo>
                          <a:pt x="88530" y="73120"/>
                          <a:pt x="88530" y="59443"/>
                          <a:pt x="88530" y="45767"/>
                        </a:cubicBezTo>
                        <a:cubicBezTo>
                          <a:pt x="88664" y="44332"/>
                          <a:pt x="88630" y="42931"/>
                          <a:pt x="88530" y="41430"/>
                        </a:cubicBezTo>
                        <a:lnTo>
                          <a:pt x="88530" y="39896"/>
                        </a:lnTo>
                        <a:cubicBezTo>
                          <a:pt x="88530" y="39863"/>
                          <a:pt x="88530" y="39829"/>
                          <a:pt x="88530" y="39829"/>
                        </a:cubicBezTo>
                        <a:lnTo>
                          <a:pt x="88497" y="39829"/>
                        </a:lnTo>
                        <a:cubicBezTo>
                          <a:pt x="88497" y="35560"/>
                          <a:pt x="88030" y="29589"/>
                          <a:pt x="87229" y="26153"/>
                        </a:cubicBezTo>
                        <a:cubicBezTo>
                          <a:pt x="86762" y="23451"/>
                          <a:pt x="85695" y="20882"/>
                          <a:pt x="84127" y="18914"/>
                        </a:cubicBezTo>
                        <a:cubicBezTo>
                          <a:pt x="82092" y="16379"/>
                          <a:pt x="79290" y="15979"/>
                          <a:pt x="76855" y="14945"/>
                        </a:cubicBezTo>
                        <a:cubicBezTo>
                          <a:pt x="74153" y="13777"/>
                          <a:pt x="71351" y="13711"/>
                          <a:pt x="68649" y="12743"/>
                        </a:cubicBezTo>
                        <a:cubicBezTo>
                          <a:pt x="68583" y="11809"/>
                          <a:pt x="68382" y="10808"/>
                          <a:pt x="68049" y="9774"/>
                        </a:cubicBezTo>
                        <a:cubicBezTo>
                          <a:pt x="67048" y="6672"/>
                          <a:pt x="64513" y="5238"/>
                          <a:pt x="62545" y="4371"/>
                        </a:cubicBezTo>
                        <a:cubicBezTo>
                          <a:pt x="59910" y="3236"/>
                          <a:pt x="57141" y="1935"/>
                          <a:pt x="54406" y="1635"/>
                        </a:cubicBezTo>
                        <a:cubicBezTo>
                          <a:pt x="51337" y="1268"/>
                          <a:pt x="48268" y="1302"/>
                          <a:pt x="45199" y="835"/>
                        </a:cubicBezTo>
                        <a:cubicBezTo>
                          <a:pt x="42401" y="439"/>
                          <a:pt x="39602" y="1"/>
                          <a:pt x="36804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" name="Google Shape;662;p26">
                    <a:extLst>
                      <a:ext uri="{FF2B5EF4-FFF2-40B4-BE49-F238E27FC236}">
                        <a16:creationId xmlns:a16="http://schemas.microsoft.com/office/drawing/2014/main" id="{7E717AE3-736B-4C24-DE35-342DBB9F60AD}"/>
                      </a:ext>
                    </a:extLst>
                  </p:cNvPr>
                  <p:cNvSpPr/>
                  <p:nvPr/>
                </p:nvSpPr>
                <p:spPr>
                  <a:xfrm>
                    <a:off x="3909850" y="65222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" name="Google Shape;663;p26">
                    <a:extLst>
                      <a:ext uri="{FF2B5EF4-FFF2-40B4-BE49-F238E27FC236}">
                        <a16:creationId xmlns:a16="http://schemas.microsoft.com/office/drawing/2014/main" id="{2D8E7D08-169A-D721-F277-23AE1D20D1B9}"/>
                      </a:ext>
                    </a:extLst>
                  </p:cNvPr>
                  <p:cNvSpPr/>
                  <p:nvPr/>
                </p:nvSpPr>
                <p:spPr>
                  <a:xfrm>
                    <a:off x="5489300" y="406302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" name="Google Shape;664;p26">
                    <a:extLst>
                      <a:ext uri="{FF2B5EF4-FFF2-40B4-BE49-F238E27FC236}">
                        <a16:creationId xmlns:a16="http://schemas.microsoft.com/office/drawing/2014/main" id="{B4D8ABB0-B13D-4935-CEC7-5641BFBCEF14}"/>
                      </a:ext>
                    </a:extLst>
                  </p:cNvPr>
                  <p:cNvSpPr/>
                  <p:nvPr/>
                </p:nvSpPr>
                <p:spPr>
                  <a:xfrm>
                    <a:off x="5461800" y="59101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" name="Google Shape;665;p26">
                    <a:extLst>
                      <a:ext uri="{FF2B5EF4-FFF2-40B4-BE49-F238E27FC236}">
                        <a16:creationId xmlns:a16="http://schemas.microsoft.com/office/drawing/2014/main" id="{106873AD-B5F5-B8D6-239B-67E35B4A2036}"/>
                      </a:ext>
                    </a:extLst>
                  </p:cNvPr>
                  <p:cNvSpPr/>
                  <p:nvPr/>
                </p:nvSpPr>
                <p:spPr>
                  <a:xfrm>
                    <a:off x="5445950" y="6322975"/>
                    <a:ext cx="850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" h="34" extrusionOk="0">
                        <a:moveTo>
                          <a:pt x="0" y="0"/>
                        </a:moveTo>
                        <a:cubicBezTo>
                          <a:pt x="0" y="0"/>
                          <a:pt x="0" y="34"/>
                          <a:pt x="0" y="34"/>
                        </a:cubicBezTo>
                        <a:cubicBezTo>
                          <a:pt x="34" y="34"/>
                          <a:pt x="34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" name="Google Shape;666;p26">
                    <a:extLst>
                      <a:ext uri="{FF2B5EF4-FFF2-40B4-BE49-F238E27FC236}">
                        <a16:creationId xmlns:a16="http://schemas.microsoft.com/office/drawing/2014/main" id="{CFD72D4B-0476-60C8-9DBA-C8041EA4347D}"/>
                      </a:ext>
                    </a:extLst>
                  </p:cNvPr>
                  <p:cNvSpPr/>
                  <p:nvPr/>
                </p:nvSpPr>
                <p:spPr>
                  <a:xfrm>
                    <a:off x="3868150" y="1533775"/>
                    <a:ext cx="2154075" cy="1387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163" h="55505" extrusionOk="0">
                        <a:moveTo>
                          <a:pt x="40305" y="1"/>
                        </a:moveTo>
                        <a:cubicBezTo>
                          <a:pt x="37330" y="1"/>
                          <a:pt x="34252" y="1067"/>
                          <a:pt x="31423" y="2466"/>
                        </a:cubicBezTo>
                        <a:cubicBezTo>
                          <a:pt x="30189" y="2833"/>
                          <a:pt x="28988" y="3434"/>
                          <a:pt x="27854" y="4301"/>
                        </a:cubicBezTo>
                        <a:cubicBezTo>
                          <a:pt x="27315" y="3713"/>
                          <a:pt x="26732" y="3461"/>
                          <a:pt x="26144" y="3461"/>
                        </a:cubicBezTo>
                        <a:cubicBezTo>
                          <a:pt x="24329" y="3461"/>
                          <a:pt x="22464" y="5861"/>
                          <a:pt x="21683" y="8204"/>
                        </a:cubicBezTo>
                        <a:cubicBezTo>
                          <a:pt x="21583" y="8437"/>
                          <a:pt x="21516" y="8704"/>
                          <a:pt x="21449" y="8938"/>
                        </a:cubicBezTo>
                        <a:cubicBezTo>
                          <a:pt x="19481" y="11606"/>
                          <a:pt x="18747" y="16310"/>
                          <a:pt x="19481" y="20046"/>
                        </a:cubicBezTo>
                        <a:cubicBezTo>
                          <a:pt x="19381" y="20212"/>
                          <a:pt x="19281" y="20379"/>
                          <a:pt x="19181" y="20579"/>
                        </a:cubicBezTo>
                        <a:cubicBezTo>
                          <a:pt x="19048" y="20579"/>
                          <a:pt x="18914" y="20613"/>
                          <a:pt x="18781" y="20646"/>
                        </a:cubicBezTo>
                        <a:cubicBezTo>
                          <a:pt x="18568" y="20692"/>
                          <a:pt x="18349" y="20710"/>
                          <a:pt x="18128" y="20710"/>
                        </a:cubicBezTo>
                        <a:cubicBezTo>
                          <a:pt x="17380" y="20710"/>
                          <a:pt x="16600" y="20505"/>
                          <a:pt x="15879" y="20479"/>
                        </a:cubicBezTo>
                        <a:cubicBezTo>
                          <a:pt x="15177" y="20439"/>
                          <a:pt x="14493" y="20398"/>
                          <a:pt x="13820" y="20398"/>
                        </a:cubicBezTo>
                        <a:cubicBezTo>
                          <a:pt x="12286" y="20398"/>
                          <a:pt x="10804" y="20609"/>
                          <a:pt x="9274" y="21513"/>
                        </a:cubicBezTo>
                        <a:cubicBezTo>
                          <a:pt x="5271" y="23882"/>
                          <a:pt x="1" y="30453"/>
                          <a:pt x="1702" y="38225"/>
                        </a:cubicBezTo>
                        <a:cubicBezTo>
                          <a:pt x="2536" y="42028"/>
                          <a:pt x="4537" y="43829"/>
                          <a:pt x="6772" y="45164"/>
                        </a:cubicBezTo>
                        <a:cubicBezTo>
                          <a:pt x="8340" y="46064"/>
                          <a:pt x="10175" y="46298"/>
                          <a:pt x="11442" y="47565"/>
                        </a:cubicBezTo>
                        <a:cubicBezTo>
                          <a:pt x="12176" y="48299"/>
                          <a:pt x="12910" y="48833"/>
                          <a:pt x="13677" y="49267"/>
                        </a:cubicBezTo>
                        <a:cubicBezTo>
                          <a:pt x="13710" y="49300"/>
                          <a:pt x="13710" y="49333"/>
                          <a:pt x="13710" y="49367"/>
                        </a:cubicBezTo>
                        <a:cubicBezTo>
                          <a:pt x="15779" y="49533"/>
                          <a:pt x="17847" y="49633"/>
                          <a:pt x="19748" y="50501"/>
                        </a:cubicBezTo>
                        <a:cubicBezTo>
                          <a:pt x="20649" y="50901"/>
                          <a:pt x="21449" y="51568"/>
                          <a:pt x="22183" y="52369"/>
                        </a:cubicBezTo>
                        <a:cubicBezTo>
                          <a:pt x="22750" y="52035"/>
                          <a:pt x="23317" y="51668"/>
                          <a:pt x="23851" y="51301"/>
                        </a:cubicBezTo>
                        <a:cubicBezTo>
                          <a:pt x="24085" y="51335"/>
                          <a:pt x="24351" y="51368"/>
                          <a:pt x="24585" y="51401"/>
                        </a:cubicBezTo>
                        <a:cubicBezTo>
                          <a:pt x="24674" y="51410"/>
                          <a:pt x="24764" y="51415"/>
                          <a:pt x="24853" y="51415"/>
                        </a:cubicBezTo>
                        <a:cubicBezTo>
                          <a:pt x="25097" y="51415"/>
                          <a:pt x="25341" y="51384"/>
                          <a:pt x="25586" y="51335"/>
                        </a:cubicBezTo>
                        <a:cubicBezTo>
                          <a:pt x="26420" y="52669"/>
                          <a:pt x="27620" y="53603"/>
                          <a:pt x="29055" y="53870"/>
                        </a:cubicBezTo>
                        <a:cubicBezTo>
                          <a:pt x="29306" y="53913"/>
                          <a:pt x="29556" y="53934"/>
                          <a:pt x="29804" y="53934"/>
                        </a:cubicBezTo>
                        <a:cubicBezTo>
                          <a:pt x="30508" y="53934"/>
                          <a:pt x="31199" y="53766"/>
                          <a:pt x="31890" y="53470"/>
                        </a:cubicBezTo>
                        <a:cubicBezTo>
                          <a:pt x="32718" y="54169"/>
                          <a:pt x="33637" y="54431"/>
                          <a:pt x="34586" y="54431"/>
                        </a:cubicBezTo>
                        <a:cubicBezTo>
                          <a:pt x="35358" y="54431"/>
                          <a:pt x="36149" y="54258"/>
                          <a:pt x="36927" y="54003"/>
                        </a:cubicBezTo>
                        <a:cubicBezTo>
                          <a:pt x="37261" y="54170"/>
                          <a:pt x="37661" y="54270"/>
                          <a:pt x="38061" y="54303"/>
                        </a:cubicBezTo>
                        <a:cubicBezTo>
                          <a:pt x="38128" y="54470"/>
                          <a:pt x="38228" y="54637"/>
                          <a:pt x="38295" y="54804"/>
                        </a:cubicBezTo>
                        <a:cubicBezTo>
                          <a:pt x="38361" y="54787"/>
                          <a:pt x="38436" y="54779"/>
                          <a:pt x="38511" y="54779"/>
                        </a:cubicBezTo>
                        <a:cubicBezTo>
                          <a:pt x="38587" y="54779"/>
                          <a:pt x="38662" y="54787"/>
                          <a:pt x="38728" y="54804"/>
                        </a:cubicBezTo>
                        <a:cubicBezTo>
                          <a:pt x="41397" y="55104"/>
                          <a:pt x="44099" y="54937"/>
                          <a:pt x="46734" y="55504"/>
                        </a:cubicBezTo>
                        <a:cubicBezTo>
                          <a:pt x="47468" y="55371"/>
                          <a:pt x="48235" y="55271"/>
                          <a:pt x="48969" y="55171"/>
                        </a:cubicBezTo>
                        <a:cubicBezTo>
                          <a:pt x="49102" y="55071"/>
                          <a:pt x="49236" y="54971"/>
                          <a:pt x="49369" y="54904"/>
                        </a:cubicBezTo>
                        <a:cubicBezTo>
                          <a:pt x="51371" y="53836"/>
                          <a:pt x="53439" y="53403"/>
                          <a:pt x="55507" y="53136"/>
                        </a:cubicBezTo>
                        <a:cubicBezTo>
                          <a:pt x="55774" y="53003"/>
                          <a:pt x="56007" y="52902"/>
                          <a:pt x="56274" y="52769"/>
                        </a:cubicBezTo>
                        <a:cubicBezTo>
                          <a:pt x="56574" y="52235"/>
                          <a:pt x="57008" y="51868"/>
                          <a:pt x="57575" y="51802"/>
                        </a:cubicBezTo>
                        <a:cubicBezTo>
                          <a:pt x="57875" y="51768"/>
                          <a:pt x="58209" y="51735"/>
                          <a:pt x="58509" y="51668"/>
                        </a:cubicBezTo>
                        <a:cubicBezTo>
                          <a:pt x="59810" y="51001"/>
                          <a:pt x="61111" y="50334"/>
                          <a:pt x="62412" y="49667"/>
                        </a:cubicBezTo>
                        <a:cubicBezTo>
                          <a:pt x="68483" y="46498"/>
                          <a:pt x="74721" y="43829"/>
                          <a:pt x="80558" y="39693"/>
                        </a:cubicBezTo>
                        <a:cubicBezTo>
                          <a:pt x="80835" y="39489"/>
                          <a:pt x="81118" y="39400"/>
                          <a:pt x="81393" y="39400"/>
                        </a:cubicBezTo>
                        <a:cubicBezTo>
                          <a:pt x="81749" y="39400"/>
                          <a:pt x="82092" y="39549"/>
                          <a:pt x="82393" y="39793"/>
                        </a:cubicBezTo>
                        <a:cubicBezTo>
                          <a:pt x="83527" y="38192"/>
                          <a:pt x="84461" y="36224"/>
                          <a:pt x="85095" y="33689"/>
                        </a:cubicBezTo>
                        <a:cubicBezTo>
                          <a:pt x="86162" y="29386"/>
                          <a:pt x="84694" y="23548"/>
                          <a:pt x="82560" y="20746"/>
                        </a:cubicBezTo>
                        <a:cubicBezTo>
                          <a:pt x="80358" y="17811"/>
                          <a:pt x="77823" y="16810"/>
                          <a:pt x="75054" y="16243"/>
                        </a:cubicBezTo>
                        <a:cubicBezTo>
                          <a:pt x="73973" y="16033"/>
                          <a:pt x="72912" y="15931"/>
                          <a:pt x="71856" y="15931"/>
                        </a:cubicBezTo>
                        <a:cubicBezTo>
                          <a:pt x="70567" y="15931"/>
                          <a:pt x="69285" y="16083"/>
                          <a:pt x="67983" y="16376"/>
                        </a:cubicBezTo>
                        <a:cubicBezTo>
                          <a:pt x="67549" y="16476"/>
                          <a:pt x="67082" y="16576"/>
                          <a:pt x="66648" y="16677"/>
                        </a:cubicBezTo>
                        <a:cubicBezTo>
                          <a:pt x="66615" y="16276"/>
                          <a:pt x="66615" y="15843"/>
                          <a:pt x="66548" y="15442"/>
                        </a:cubicBezTo>
                        <a:cubicBezTo>
                          <a:pt x="66481" y="14809"/>
                          <a:pt x="66415" y="14208"/>
                          <a:pt x="66348" y="13608"/>
                        </a:cubicBezTo>
                        <a:cubicBezTo>
                          <a:pt x="66248" y="12941"/>
                          <a:pt x="66148" y="12273"/>
                          <a:pt x="66014" y="11640"/>
                        </a:cubicBezTo>
                        <a:cubicBezTo>
                          <a:pt x="65981" y="11606"/>
                          <a:pt x="65981" y="11573"/>
                          <a:pt x="65981" y="11506"/>
                        </a:cubicBezTo>
                        <a:cubicBezTo>
                          <a:pt x="65614" y="10072"/>
                          <a:pt x="65080" y="8771"/>
                          <a:pt x="64280" y="7737"/>
                        </a:cubicBezTo>
                        <a:cubicBezTo>
                          <a:pt x="63191" y="6311"/>
                          <a:pt x="61719" y="5449"/>
                          <a:pt x="60272" y="5449"/>
                        </a:cubicBezTo>
                        <a:cubicBezTo>
                          <a:pt x="59857" y="5449"/>
                          <a:pt x="59444" y="5520"/>
                          <a:pt x="59043" y="5669"/>
                        </a:cubicBezTo>
                        <a:cubicBezTo>
                          <a:pt x="58276" y="4968"/>
                          <a:pt x="57442" y="4368"/>
                          <a:pt x="56541" y="3801"/>
                        </a:cubicBezTo>
                        <a:cubicBezTo>
                          <a:pt x="55807" y="3367"/>
                          <a:pt x="55073" y="3134"/>
                          <a:pt x="54306" y="3134"/>
                        </a:cubicBezTo>
                        <a:cubicBezTo>
                          <a:pt x="53421" y="2700"/>
                          <a:pt x="52517" y="2462"/>
                          <a:pt x="51619" y="2462"/>
                        </a:cubicBezTo>
                        <a:cubicBezTo>
                          <a:pt x="50859" y="2462"/>
                          <a:pt x="50104" y="2633"/>
                          <a:pt x="49369" y="3000"/>
                        </a:cubicBezTo>
                        <a:cubicBezTo>
                          <a:pt x="49002" y="3200"/>
                          <a:pt x="48602" y="3434"/>
                          <a:pt x="48268" y="3701"/>
                        </a:cubicBezTo>
                        <a:cubicBezTo>
                          <a:pt x="47768" y="3100"/>
                          <a:pt x="47234" y="2533"/>
                          <a:pt x="46701" y="2066"/>
                        </a:cubicBezTo>
                        <a:cubicBezTo>
                          <a:pt x="44999" y="598"/>
                          <a:pt x="43065" y="165"/>
                          <a:pt x="41163" y="31"/>
                        </a:cubicBezTo>
                        <a:cubicBezTo>
                          <a:pt x="40878" y="11"/>
                          <a:pt x="40592" y="1"/>
                          <a:pt x="40305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6" name="Google Shape;667;p26">
                <a:extLst>
                  <a:ext uri="{FF2B5EF4-FFF2-40B4-BE49-F238E27FC236}">
                    <a16:creationId xmlns:a16="http://schemas.microsoft.com/office/drawing/2014/main" id="{FCA6BA1C-7F59-2CF3-C8B9-FB7A3C6A3925}"/>
                  </a:ext>
                </a:extLst>
              </p:cNvPr>
              <p:cNvGrpSpPr/>
              <p:nvPr/>
            </p:nvGrpSpPr>
            <p:grpSpPr>
              <a:xfrm rot="-519369">
                <a:off x="4337605" y="1705851"/>
                <a:ext cx="1811970" cy="1418332"/>
                <a:chOff x="4418084" y="1873859"/>
                <a:chExt cx="1709775" cy="1338338"/>
              </a:xfrm>
            </p:grpSpPr>
            <p:sp>
              <p:nvSpPr>
                <p:cNvPr id="46" name="Google Shape;668;p26">
                  <a:extLst>
                    <a:ext uri="{FF2B5EF4-FFF2-40B4-BE49-F238E27FC236}">
                      <a16:creationId xmlns:a16="http://schemas.microsoft.com/office/drawing/2014/main" id="{8F8555B1-65A4-39B1-2B90-1A3D22485154}"/>
                    </a:ext>
                  </a:extLst>
                </p:cNvPr>
                <p:cNvSpPr/>
                <p:nvPr/>
              </p:nvSpPr>
              <p:spPr>
                <a:xfrm rot="3599960">
                  <a:off x="4966904" y="1753344"/>
                  <a:ext cx="605067" cy="1586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264" h="231478" extrusionOk="0">
                      <a:moveTo>
                        <a:pt x="34174" y="0"/>
                      </a:moveTo>
                      <a:cubicBezTo>
                        <a:pt x="33981" y="0"/>
                        <a:pt x="33786" y="3"/>
                        <a:pt x="33592" y="10"/>
                      </a:cubicBezTo>
                      <a:cubicBezTo>
                        <a:pt x="30156" y="143"/>
                        <a:pt x="26620" y="910"/>
                        <a:pt x="23718" y="4013"/>
                      </a:cubicBezTo>
                      <a:cubicBezTo>
                        <a:pt x="22283" y="5547"/>
                        <a:pt x="21183" y="7482"/>
                        <a:pt x="20249" y="9783"/>
                      </a:cubicBezTo>
                      <a:cubicBezTo>
                        <a:pt x="19415" y="11685"/>
                        <a:pt x="19348" y="13686"/>
                        <a:pt x="19648" y="15654"/>
                      </a:cubicBezTo>
                      <a:cubicBezTo>
                        <a:pt x="18114" y="15921"/>
                        <a:pt x="16613" y="16288"/>
                        <a:pt x="15112" y="16655"/>
                      </a:cubicBezTo>
                      <a:cubicBezTo>
                        <a:pt x="10842" y="17656"/>
                        <a:pt x="6205" y="20525"/>
                        <a:pt x="3370" y="25828"/>
                      </a:cubicBezTo>
                      <a:cubicBezTo>
                        <a:pt x="735" y="30799"/>
                        <a:pt x="1" y="37537"/>
                        <a:pt x="2169" y="42907"/>
                      </a:cubicBezTo>
                      <a:cubicBezTo>
                        <a:pt x="1535" y="47444"/>
                        <a:pt x="1669" y="51447"/>
                        <a:pt x="2036" y="55783"/>
                      </a:cubicBezTo>
                      <a:cubicBezTo>
                        <a:pt x="2236" y="59519"/>
                        <a:pt x="1902" y="63288"/>
                        <a:pt x="1902" y="67058"/>
                      </a:cubicBezTo>
                      <a:cubicBezTo>
                        <a:pt x="1936" y="71728"/>
                        <a:pt x="2102" y="76431"/>
                        <a:pt x="2302" y="81101"/>
                      </a:cubicBezTo>
                      <a:cubicBezTo>
                        <a:pt x="2669" y="89974"/>
                        <a:pt x="2769" y="98580"/>
                        <a:pt x="2369" y="107487"/>
                      </a:cubicBezTo>
                      <a:cubicBezTo>
                        <a:pt x="1936" y="116360"/>
                        <a:pt x="1569" y="125199"/>
                        <a:pt x="1569" y="134106"/>
                      </a:cubicBezTo>
                      <a:cubicBezTo>
                        <a:pt x="1569" y="143046"/>
                        <a:pt x="1702" y="151952"/>
                        <a:pt x="1402" y="160925"/>
                      </a:cubicBezTo>
                      <a:cubicBezTo>
                        <a:pt x="1168" y="167630"/>
                        <a:pt x="1302" y="174702"/>
                        <a:pt x="2669" y="180906"/>
                      </a:cubicBezTo>
                      <a:cubicBezTo>
                        <a:pt x="2503" y="182307"/>
                        <a:pt x="2369" y="183741"/>
                        <a:pt x="2269" y="185209"/>
                      </a:cubicBezTo>
                      <a:cubicBezTo>
                        <a:pt x="1769" y="191514"/>
                        <a:pt x="1335" y="197952"/>
                        <a:pt x="2736" y="204156"/>
                      </a:cubicBezTo>
                      <a:cubicBezTo>
                        <a:pt x="4704" y="213029"/>
                        <a:pt x="9041" y="219667"/>
                        <a:pt x="14411" y="223537"/>
                      </a:cubicBezTo>
                      <a:cubicBezTo>
                        <a:pt x="19448" y="227172"/>
                        <a:pt x="24185" y="228607"/>
                        <a:pt x="29689" y="229541"/>
                      </a:cubicBezTo>
                      <a:cubicBezTo>
                        <a:pt x="33091" y="230108"/>
                        <a:pt x="36527" y="230308"/>
                        <a:pt x="39929" y="230775"/>
                      </a:cubicBezTo>
                      <a:cubicBezTo>
                        <a:pt x="42669" y="231172"/>
                        <a:pt x="45409" y="231478"/>
                        <a:pt x="48149" y="231478"/>
                      </a:cubicBezTo>
                      <a:cubicBezTo>
                        <a:pt x="49779" y="231478"/>
                        <a:pt x="51409" y="231370"/>
                        <a:pt x="53039" y="231109"/>
                      </a:cubicBezTo>
                      <a:cubicBezTo>
                        <a:pt x="58176" y="230308"/>
                        <a:pt x="63246" y="228507"/>
                        <a:pt x="68183" y="226072"/>
                      </a:cubicBezTo>
                      <a:cubicBezTo>
                        <a:pt x="72920" y="223737"/>
                        <a:pt x="76389" y="219300"/>
                        <a:pt x="80592" y="215497"/>
                      </a:cubicBezTo>
                      <a:cubicBezTo>
                        <a:pt x="85295" y="211228"/>
                        <a:pt x="87597" y="202054"/>
                        <a:pt x="86162" y="193815"/>
                      </a:cubicBezTo>
                      <a:cubicBezTo>
                        <a:pt x="86096" y="193382"/>
                        <a:pt x="85996" y="192981"/>
                        <a:pt x="85929" y="192581"/>
                      </a:cubicBezTo>
                      <a:cubicBezTo>
                        <a:pt x="86096" y="189846"/>
                        <a:pt x="86062" y="187044"/>
                        <a:pt x="85996" y="184342"/>
                      </a:cubicBezTo>
                      <a:cubicBezTo>
                        <a:pt x="85762" y="177237"/>
                        <a:pt x="85695" y="170132"/>
                        <a:pt x="85695" y="163027"/>
                      </a:cubicBezTo>
                      <a:cubicBezTo>
                        <a:pt x="85662" y="149150"/>
                        <a:pt x="85862" y="135340"/>
                        <a:pt x="86563" y="121530"/>
                      </a:cubicBezTo>
                      <a:cubicBezTo>
                        <a:pt x="87263" y="107854"/>
                        <a:pt x="87730" y="94277"/>
                        <a:pt x="87964" y="80534"/>
                      </a:cubicBezTo>
                      <a:cubicBezTo>
                        <a:pt x="88197" y="65223"/>
                        <a:pt x="88264" y="50279"/>
                        <a:pt x="86896" y="35102"/>
                      </a:cubicBezTo>
                      <a:cubicBezTo>
                        <a:pt x="86729" y="33067"/>
                        <a:pt x="86162" y="31132"/>
                        <a:pt x="85395" y="29364"/>
                      </a:cubicBezTo>
                      <a:cubicBezTo>
                        <a:pt x="85996" y="25561"/>
                        <a:pt x="85128" y="21559"/>
                        <a:pt x="83327" y="18923"/>
                      </a:cubicBezTo>
                      <a:cubicBezTo>
                        <a:pt x="82593" y="17856"/>
                        <a:pt x="81759" y="17022"/>
                        <a:pt x="80892" y="16355"/>
                      </a:cubicBezTo>
                      <a:cubicBezTo>
                        <a:pt x="80658" y="16188"/>
                        <a:pt x="79791" y="15621"/>
                        <a:pt x="79491" y="15387"/>
                      </a:cubicBezTo>
                      <a:cubicBezTo>
                        <a:pt x="79124" y="15121"/>
                        <a:pt x="78757" y="14787"/>
                        <a:pt x="78424" y="14520"/>
                      </a:cubicBezTo>
                      <a:cubicBezTo>
                        <a:pt x="77083" y="13427"/>
                        <a:pt x="75718" y="12806"/>
                        <a:pt x="74366" y="12806"/>
                      </a:cubicBezTo>
                      <a:cubicBezTo>
                        <a:pt x="73531" y="12806"/>
                        <a:pt x="72701" y="13043"/>
                        <a:pt x="71886" y="13553"/>
                      </a:cubicBezTo>
                      <a:cubicBezTo>
                        <a:pt x="71619" y="13486"/>
                        <a:pt x="71352" y="13386"/>
                        <a:pt x="71152" y="13286"/>
                      </a:cubicBezTo>
                      <a:cubicBezTo>
                        <a:pt x="69966" y="12719"/>
                        <a:pt x="68680" y="12112"/>
                        <a:pt x="67418" y="12112"/>
                      </a:cubicBezTo>
                      <a:cubicBezTo>
                        <a:pt x="67047" y="12112"/>
                        <a:pt x="66678" y="12164"/>
                        <a:pt x="66315" y="12285"/>
                      </a:cubicBezTo>
                      <a:cubicBezTo>
                        <a:pt x="66348" y="11351"/>
                        <a:pt x="66315" y="10384"/>
                        <a:pt x="66148" y="9417"/>
                      </a:cubicBezTo>
                      <a:cubicBezTo>
                        <a:pt x="65815" y="7348"/>
                        <a:pt x="64714" y="5580"/>
                        <a:pt x="63379" y="5047"/>
                      </a:cubicBezTo>
                      <a:cubicBezTo>
                        <a:pt x="62592" y="4721"/>
                        <a:pt x="61783" y="4594"/>
                        <a:pt x="60987" y="4594"/>
                      </a:cubicBezTo>
                      <a:cubicBezTo>
                        <a:pt x="60805" y="4594"/>
                        <a:pt x="60624" y="4601"/>
                        <a:pt x="60444" y="4613"/>
                      </a:cubicBezTo>
                      <a:cubicBezTo>
                        <a:pt x="59543" y="3913"/>
                        <a:pt x="58676" y="3179"/>
                        <a:pt x="57709" y="2578"/>
                      </a:cubicBezTo>
                      <a:cubicBezTo>
                        <a:pt x="55364" y="1065"/>
                        <a:pt x="52492" y="449"/>
                        <a:pt x="49890" y="449"/>
                      </a:cubicBezTo>
                      <a:cubicBezTo>
                        <a:pt x="49567" y="449"/>
                        <a:pt x="49249" y="458"/>
                        <a:pt x="48936" y="477"/>
                      </a:cubicBezTo>
                      <a:cubicBezTo>
                        <a:pt x="47835" y="544"/>
                        <a:pt x="46901" y="1277"/>
                        <a:pt x="46201" y="2345"/>
                      </a:cubicBezTo>
                      <a:cubicBezTo>
                        <a:pt x="45867" y="2278"/>
                        <a:pt x="45500" y="2178"/>
                        <a:pt x="45166" y="2111"/>
                      </a:cubicBezTo>
                      <a:cubicBezTo>
                        <a:pt x="41455" y="1191"/>
                        <a:pt x="37925" y="0"/>
                        <a:pt x="34174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47" name="Google Shape;669;p26">
                  <a:extLst>
                    <a:ext uri="{FF2B5EF4-FFF2-40B4-BE49-F238E27FC236}">
                      <a16:creationId xmlns:a16="http://schemas.microsoft.com/office/drawing/2014/main" id="{75BE3264-9B3F-D957-D9CE-F51E6ACED7E4}"/>
                    </a:ext>
                  </a:extLst>
                </p:cNvPr>
                <p:cNvGrpSpPr/>
                <p:nvPr/>
              </p:nvGrpSpPr>
              <p:grpSpPr>
                <a:xfrm rot="3599960">
                  <a:off x="4968837" y="1731479"/>
                  <a:ext cx="608268" cy="1623098"/>
                  <a:chOff x="3841475" y="1502850"/>
                  <a:chExt cx="2218275" cy="5919225"/>
                </a:xfrm>
              </p:grpSpPr>
              <p:sp>
                <p:nvSpPr>
                  <p:cNvPr id="48" name="Google Shape;670;p26">
                    <a:extLst>
                      <a:ext uri="{FF2B5EF4-FFF2-40B4-BE49-F238E27FC236}">
                        <a16:creationId xmlns:a16="http://schemas.microsoft.com/office/drawing/2014/main" id="{6E9A462A-90AA-6642-77A2-E3BD77AB5AB9}"/>
                      </a:ext>
                    </a:extLst>
                  </p:cNvPr>
                  <p:cNvSpPr/>
                  <p:nvPr/>
                </p:nvSpPr>
                <p:spPr>
                  <a:xfrm>
                    <a:off x="3918200" y="2412675"/>
                    <a:ext cx="25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34" fill="none" extrusionOk="0">
                        <a:moveTo>
                          <a:pt x="0" y="34"/>
                        </a:moveTo>
                        <a:cubicBezTo>
                          <a:pt x="0" y="34"/>
                          <a:pt x="0" y="0"/>
                          <a:pt x="0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9" name="Google Shape;671;p26">
                    <a:extLst>
                      <a:ext uri="{FF2B5EF4-FFF2-40B4-BE49-F238E27FC236}">
                        <a16:creationId xmlns:a16="http://schemas.microsoft.com/office/drawing/2014/main" id="{5700EC54-8EB5-8D64-20DD-A3D9362D771A}"/>
                      </a:ext>
                    </a:extLst>
                  </p:cNvPr>
                  <p:cNvSpPr/>
                  <p:nvPr/>
                </p:nvSpPr>
                <p:spPr>
                  <a:xfrm>
                    <a:off x="5023975" y="1670675"/>
                    <a:ext cx="351950" cy="348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078" h="13922" extrusionOk="0">
                        <a:moveTo>
                          <a:pt x="6877" y="0"/>
                        </a:moveTo>
                        <a:cubicBezTo>
                          <a:pt x="6145" y="0"/>
                          <a:pt x="5454" y="42"/>
                          <a:pt x="4871" y="59"/>
                        </a:cubicBezTo>
                        <a:cubicBezTo>
                          <a:pt x="3710" y="92"/>
                          <a:pt x="3703" y="2962"/>
                          <a:pt x="4851" y="2962"/>
                        </a:cubicBezTo>
                        <a:cubicBezTo>
                          <a:pt x="4857" y="2962"/>
                          <a:pt x="4864" y="2962"/>
                          <a:pt x="4871" y="2961"/>
                        </a:cubicBezTo>
                        <a:cubicBezTo>
                          <a:pt x="5033" y="2958"/>
                          <a:pt x="5194" y="2956"/>
                          <a:pt x="5355" y="2956"/>
                        </a:cubicBezTo>
                        <a:cubicBezTo>
                          <a:pt x="6850" y="2956"/>
                          <a:pt x="8299" y="3100"/>
                          <a:pt x="9774" y="3462"/>
                        </a:cubicBezTo>
                        <a:cubicBezTo>
                          <a:pt x="11842" y="3995"/>
                          <a:pt x="11342" y="8132"/>
                          <a:pt x="9608" y="8799"/>
                        </a:cubicBezTo>
                        <a:cubicBezTo>
                          <a:pt x="8874" y="9132"/>
                          <a:pt x="8073" y="9299"/>
                          <a:pt x="7306" y="9533"/>
                        </a:cubicBezTo>
                        <a:cubicBezTo>
                          <a:pt x="5702" y="9991"/>
                          <a:pt x="4387" y="10835"/>
                          <a:pt x="2731" y="10835"/>
                        </a:cubicBezTo>
                        <a:cubicBezTo>
                          <a:pt x="2700" y="10835"/>
                          <a:pt x="2668" y="10834"/>
                          <a:pt x="2636" y="10834"/>
                        </a:cubicBezTo>
                        <a:cubicBezTo>
                          <a:pt x="2602" y="10832"/>
                          <a:pt x="2568" y="10831"/>
                          <a:pt x="2534" y="10831"/>
                        </a:cubicBezTo>
                        <a:cubicBezTo>
                          <a:pt x="1823" y="10831"/>
                          <a:pt x="1004" y="11157"/>
                          <a:pt x="368" y="11634"/>
                        </a:cubicBezTo>
                        <a:cubicBezTo>
                          <a:pt x="67" y="11868"/>
                          <a:pt x="1" y="12668"/>
                          <a:pt x="268" y="13035"/>
                        </a:cubicBezTo>
                        <a:cubicBezTo>
                          <a:pt x="772" y="13713"/>
                          <a:pt x="1588" y="13921"/>
                          <a:pt x="2443" y="13921"/>
                        </a:cubicBezTo>
                        <a:cubicBezTo>
                          <a:pt x="3399" y="13921"/>
                          <a:pt x="4402" y="13661"/>
                          <a:pt x="5071" y="13502"/>
                        </a:cubicBezTo>
                        <a:cubicBezTo>
                          <a:pt x="6505" y="13135"/>
                          <a:pt x="7973" y="12268"/>
                          <a:pt x="9407" y="11834"/>
                        </a:cubicBezTo>
                        <a:cubicBezTo>
                          <a:pt x="10742" y="11434"/>
                          <a:pt x="11943" y="10900"/>
                          <a:pt x="12877" y="9333"/>
                        </a:cubicBezTo>
                        <a:cubicBezTo>
                          <a:pt x="14077" y="7398"/>
                          <a:pt x="13577" y="3995"/>
                          <a:pt x="12510" y="2328"/>
                        </a:cubicBezTo>
                        <a:cubicBezTo>
                          <a:pt x="11259" y="317"/>
                          <a:pt x="8909" y="0"/>
                          <a:pt x="687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0" name="Google Shape;672;p26">
                    <a:extLst>
                      <a:ext uri="{FF2B5EF4-FFF2-40B4-BE49-F238E27FC236}">
                        <a16:creationId xmlns:a16="http://schemas.microsoft.com/office/drawing/2014/main" id="{3CE273B2-C9AD-5BE5-6334-17BAB7C76F87}"/>
                      </a:ext>
                    </a:extLst>
                  </p:cNvPr>
                  <p:cNvSpPr/>
                  <p:nvPr/>
                </p:nvSpPr>
                <p:spPr>
                  <a:xfrm>
                    <a:off x="3971125" y="2221525"/>
                    <a:ext cx="93850" cy="243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54" h="9755" extrusionOk="0">
                        <a:moveTo>
                          <a:pt x="2808" y="1"/>
                        </a:moveTo>
                        <a:cubicBezTo>
                          <a:pt x="1486" y="1"/>
                          <a:pt x="314" y="2828"/>
                          <a:pt x="185" y="4678"/>
                        </a:cubicBezTo>
                        <a:cubicBezTo>
                          <a:pt x="0" y="6552"/>
                          <a:pt x="835" y="9755"/>
                          <a:pt x="2244" y="9755"/>
                        </a:cubicBezTo>
                        <a:cubicBezTo>
                          <a:pt x="2365" y="9755"/>
                          <a:pt x="2491" y="9731"/>
                          <a:pt x="2620" y="9681"/>
                        </a:cubicBezTo>
                        <a:cubicBezTo>
                          <a:pt x="3087" y="9481"/>
                          <a:pt x="3354" y="8514"/>
                          <a:pt x="3087" y="7847"/>
                        </a:cubicBezTo>
                        <a:cubicBezTo>
                          <a:pt x="2653" y="6746"/>
                          <a:pt x="1719" y="6346"/>
                          <a:pt x="1986" y="4744"/>
                        </a:cubicBezTo>
                        <a:cubicBezTo>
                          <a:pt x="2153" y="3677"/>
                          <a:pt x="2820" y="2376"/>
                          <a:pt x="3320" y="1642"/>
                        </a:cubicBezTo>
                        <a:cubicBezTo>
                          <a:pt x="3754" y="1042"/>
                          <a:pt x="3387" y="74"/>
                          <a:pt x="2920" y="8"/>
                        </a:cubicBezTo>
                        <a:cubicBezTo>
                          <a:pt x="2883" y="3"/>
                          <a:pt x="2845" y="1"/>
                          <a:pt x="2808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" name="Google Shape;673;p26">
                    <a:extLst>
                      <a:ext uri="{FF2B5EF4-FFF2-40B4-BE49-F238E27FC236}">
                        <a16:creationId xmlns:a16="http://schemas.microsoft.com/office/drawing/2014/main" id="{96C2F7B5-AECE-1EF1-F4C2-7533C14BFB28}"/>
                      </a:ext>
                    </a:extLst>
                  </p:cNvPr>
                  <p:cNvSpPr/>
                  <p:nvPr/>
                </p:nvSpPr>
                <p:spPr>
                  <a:xfrm>
                    <a:off x="5829550" y="2132375"/>
                    <a:ext cx="83425" cy="20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8177" extrusionOk="0">
                        <a:moveTo>
                          <a:pt x="1317" y="0"/>
                        </a:moveTo>
                        <a:cubicBezTo>
                          <a:pt x="940" y="0"/>
                          <a:pt x="640" y="696"/>
                          <a:pt x="768" y="1239"/>
                        </a:cubicBezTo>
                        <a:cubicBezTo>
                          <a:pt x="901" y="1806"/>
                          <a:pt x="1135" y="2239"/>
                          <a:pt x="1335" y="2740"/>
                        </a:cubicBezTo>
                        <a:cubicBezTo>
                          <a:pt x="1602" y="3374"/>
                          <a:pt x="1335" y="4107"/>
                          <a:pt x="1168" y="4741"/>
                        </a:cubicBezTo>
                        <a:cubicBezTo>
                          <a:pt x="901" y="5675"/>
                          <a:pt x="1" y="6743"/>
                          <a:pt x="735" y="7777"/>
                        </a:cubicBezTo>
                        <a:cubicBezTo>
                          <a:pt x="935" y="8044"/>
                          <a:pt x="1160" y="8177"/>
                          <a:pt x="1385" y="8177"/>
                        </a:cubicBezTo>
                        <a:cubicBezTo>
                          <a:pt x="1610" y="8177"/>
                          <a:pt x="1835" y="8044"/>
                          <a:pt x="2035" y="7777"/>
                        </a:cubicBezTo>
                        <a:cubicBezTo>
                          <a:pt x="2769" y="6676"/>
                          <a:pt x="3236" y="4875"/>
                          <a:pt x="3270" y="3340"/>
                        </a:cubicBezTo>
                        <a:cubicBezTo>
                          <a:pt x="3336" y="1639"/>
                          <a:pt x="2369" y="171"/>
                          <a:pt x="1368" y="4"/>
                        </a:cubicBezTo>
                        <a:cubicBezTo>
                          <a:pt x="1351" y="2"/>
                          <a:pt x="1334" y="0"/>
                          <a:pt x="131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" name="Google Shape;674;p26">
                    <a:extLst>
                      <a:ext uri="{FF2B5EF4-FFF2-40B4-BE49-F238E27FC236}">
                        <a16:creationId xmlns:a16="http://schemas.microsoft.com/office/drawing/2014/main" id="{A8CE40CC-7529-A442-07D2-A848D4D7C30A}"/>
                      </a:ext>
                    </a:extLst>
                  </p:cNvPr>
                  <p:cNvSpPr/>
                  <p:nvPr/>
                </p:nvSpPr>
                <p:spPr>
                  <a:xfrm>
                    <a:off x="3841475" y="1502850"/>
                    <a:ext cx="2218275" cy="5919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731" h="236769" extrusionOk="0">
                        <a:moveTo>
                          <a:pt x="37222" y="4258"/>
                        </a:moveTo>
                        <a:cubicBezTo>
                          <a:pt x="40802" y="4258"/>
                          <a:pt x="44444" y="5094"/>
                          <a:pt x="47934" y="5571"/>
                        </a:cubicBezTo>
                        <a:cubicBezTo>
                          <a:pt x="50103" y="5872"/>
                          <a:pt x="52238" y="5872"/>
                          <a:pt x="54406" y="5972"/>
                        </a:cubicBezTo>
                        <a:cubicBezTo>
                          <a:pt x="56441" y="6038"/>
                          <a:pt x="58442" y="7306"/>
                          <a:pt x="60410" y="8040"/>
                        </a:cubicBezTo>
                        <a:cubicBezTo>
                          <a:pt x="62311" y="8707"/>
                          <a:pt x="65714" y="9574"/>
                          <a:pt x="66014" y="13377"/>
                        </a:cubicBezTo>
                        <a:cubicBezTo>
                          <a:pt x="66281" y="16946"/>
                          <a:pt x="62578" y="18147"/>
                          <a:pt x="61077" y="18681"/>
                        </a:cubicBezTo>
                        <a:cubicBezTo>
                          <a:pt x="57208" y="20015"/>
                          <a:pt x="53272" y="21349"/>
                          <a:pt x="49369" y="22317"/>
                        </a:cubicBezTo>
                        <a:cubicBezTo>
                          <a:pt x="47313" y="22831"/>
                          <a:pt x="45196" y="22954"/>
                          <a:pt x="43066" y="22954"/>
                        </a:cubicBezTo>
                        <a:cubicBezTo>
                          <a:pt x="41096" y="22954"/>
                          <a:pt x="39116" y="22848"/>
                          <a:pt x="37164" y="22848"/>
                        </a:cubicBezTo>
                        <a:cubicBezTo>
                          <a:pt x="36571" y="22848"/>
                          <a:pt x="35979" y="22858"/>
                          <a:pt x="35392" y="22884"/>
                        </a:cubicBezTo>
                        <a:cubicBezTo>
                          <a:pt x="35035" y="22899"/>
                          <a:pt x="34678" y="22906"/>
                          <a:pt x="34322" y="22906"/>
                        </a:cubicBezTo>
                        <a:cubicBezTo>
                          <a:pt x="30721" y="22906"/>
                          <a:pt x="27175" y="22145"/>
                          <a:pt x="23684" y="20749"/>
                        </a:cubicBezTo>
                        <a:cubicBezTo>
                          <a:pt x="22683" y="20349"/>
                          <a:pt x="21883" y="19815"/>
                          <a:pt x="21382" y="18914"/>
                        </a:cubicBezTo>
                        <a:cubicBezTo>
                          <a:pt x="21282" y="18147"/>
                          <a:pt x="21115" y="17413"/>
                          <a:pt x="20848" y="16779"/>
                        </a:cubicBezTo>
                        <a:cubicBezTo>
                          <a:pt x="20815" y="16246"/>
                          <a:pt x="20848" y="15612"/>
                          <a:pt x="20982" y="14911"/>
                        </a:cubicBezTo>
                        <a:cubicBezTo>
                          <a:pt x="21082" y="14244"/>
                          <a:pt x="21315" y="13477"/>
                          <a:pt x="21682" y="12710"/>
                        </a:cubicBezTo>
                        <a:cubicBezTo>
                          <a:pt x="21949" y="11409"/>
                          <a:pt x="22650" y="10341"/>
                          <a:pt x="23317" y="9508"/>
                        </a:cubicBezTo>
                        <a:cubicBezTo>
                          <a:pt x="24284" y="8307"/>
                          <a:pt x="25518" y="7139"/>
                          <a:pt x="26786" y="6706"/>
                        </a:cubicBezTo>
                        <a:cubicBezTo>
                          <a:pt x="29121" y="5371"/>
                          <a:pt x="31890" y="4938"/>
                          <a:pt x="33724" y="4571"/>
                        </a:cubicBezTo>
                        <a:cubicBezTo>
                          <a:pt x="34879" y="4348"/>
                          <a:pt x="36047" y="4258"/>
                          <a:pt x="37222" y="4258"/>
                        </a:cubicBezTo>
                        <a:close/>
                        <a:moveTo>
                          <a:pt x="66047" y="20215"/>
                        </a:moveTo>
                        <a:cubicBezTo>
                          <a:pt x="65981" y="20515"/>
                          <a:pt x="65947" y="20882"/>
                          <a:pt x="65881" y="21216"/>
                        </a:cubicBezTo>
                        <a:cubicBezTo>
                          <a:pt x="64179" y="22684"/>
                          <a:pt x="62445" y="24051"/>
                          <a:pt x="60577" y="25119"/>
                        </a:cubicBezTo>
                        <a:cubicBezTo>
                          <a:pt x="58867" y="26079"/>
                          <a:pt x="56967" y="27093"/>
                          <a:pt x="55122" y="27093"/>
                        </a:cubicBezTo>
                        <a:cubicBezTo>
                          <a:pt x="54916" y="27093"/>
                          <a:pt x="54710" y="27080"/>
                          <a:pt x="54506" y="27053"/>
                        </a:cubicBezTo>
                        <a:cubicBezTo>
                          <a:pt x="54499" y="27053"/>
                          <a:pt x="54493" y="27053"/>
                          <a:pt x="54487" y="27053"/>
                        </a:cubicBezTo>
                        <a:cubicBezTo>
                          <a:pt x="54002" y="27053"/>
                          <a:pt x="53878" y="28322"/>
                          <a:pt x="54372" y="28421"/>
                        </a:cubicBezTo>
                        <a:cubicBezTo>
                          <a:pt x="54703" y="28505"/>
                          <a:pt x="55041" y="28543"/>
                          <a:pt x="55384" y="28543"/>
                        </a:cubicBezTo>
                        <a:cubicBezTo>
                          <a:pt x="57080" y="28543"/>
                          <a:pt x="58884" y="27614"/>
                          <a:pt x="60410" y="26753"/>
                        </a:cubicBezTo>
                        <a:cubicBezTo>
                          <a:pt x="62245" y="25719"/>
                          <a:pt x="63946" y="24485"/>
                          <a:pt x="65614" y="23084"/>
                        </a:cubicBezTo>
                        <a:lnTo>
                          <a:pt x="65614" y="23084"/>
                        </a:lnTo>
                        <a:cubicBezTo>
                          <a:pt x="65480" y="24185"/>
                          <a:pt x="65314" y="25286"/>
                          <a:pt x="65213" y="26353"/>
                        </a:cubicBezTo>
                        <a:cubicBezTo>
                          <a:pt x="64880" y="26787"/>
                          <a:pt x="64546" y="27320"/>
                          <a:pt x="64179" y="27754"/>
                        </a:cubicBezTo>
                        <a:cubicBezTo>
                          <a:pt x="63012" y="29088"/>
                          <a:pt x="61778" y="30056"/>
                          <a:pt x="60410" y="30723"/>
                        </a:cubicBezTo>
                        <a:cubicBezTo>
                          <a:pt x="59142" y="31357"/>
                          <a:pt x="57842" y="31790"/>
                          <a:pt x="56541" y="32190"/>
                        </a:cubicBezTo>
                        <a:cubicBezTo>
                          <a:pt x="56007" y="32357"/>
                          <a:pt x="54873" y="32324"/>
                          <a:pt x="54673" y="33358"/>
                        </a:cubicBezTo>
                        <a:cubicBezTo>
                          <a:pt x="54673" y="33391"/>
                          <a:pt x="54673" y="33458"/>
                          <a:pt x="54706" y="33491"/>
                        </a:cubicBezTo>
                        <a:cubicBezTo>
                          <a:pt x="54950" y="33722"/>
                          <a:pt x="55234" y="33798"/>
                          <a:pt x="55526" y="33798"/>
                        </a:cubicBezTo>
                        <a:cubicBezTo>
                          <a:pt x="55952" y="33798"/>
                          <a:pt x="56398" y="33637"/>
                          <a:pt x="56774" y="33558"/>
                        </a:cubicBezTo>
                        <a:cubicBezTo>
                          <a:pt x="58075" y="33258"/>
                          <a:pt x="59376" y="32724"/>
                          <a:pt x="60644" y="32124"/>
                        </a:cubicBezTo>
                        <a:cubicBezTo>
                          <a:pt x="61844" y="31557"/>
                          <a:pt x="62912" y="30756"/>
                          <a:pt x="63979" y="29689"/>
                        </a:cubicBezTo>
                        <a:cubicBezTo>
                          <a:pt x="64346" y="29322"/>
                          <a:pt x="64713" y="28788"/>
                          <a:pt x="65113" y="28254"/>
                        </a:cubicBezTo>
                        <a:lnTo>
                          <a:pt x="65113" y="28254"/>
                        </a:lnTo>
                        <a:cubicBezTo>
                          <a:pt x="65080" y="29422"/>
                          <a:pt x="65080" y="30556"/>
                          <a:pt x="65247" y="31623"/>
                        </a:cubicBezTo>
                        <a:cubicBezTo>
                          <a:pt x="63812" y="33291"/>
                          <a:pt x="61744" y="33892"/>
                          <a:pt x="60110" y="34626"/>
                        </a:cubicBezTo>
                        <a:cubicBezTo>
                          <a:pt x="57475" y="35826"/>
                          <a:pt x="54806" y="36327"/>
                          <a:pt x="52071" y="36860"/>
                        </a:cubicBezTo>
                        <a:cubicBezTo>
                          <a:pt x="48102" y="37584"/>
                          <a:pt x="44376" y="38924"/>
                          <a:pt x="40488" y="38924"/>
                        </a:cubicBezTo>
                        <a:cubicBezTo>
                          <a:pt x="39180" y="38924"/>
                          <a:pt x="37853" y="38773"/>
                          <a:pt x="36493" y="38395"/>
                        </a:cubicBezTo>
                        <a:cubicBezTo>
                          <a:pt x="31856" y="37094"/>
                          <a:pt x="27186" y="35860"/>
                          <a:pt x="23017" y="32124"/>
                        </a:cubicBezTo>
                        <a:cubicBezTo>
                          <a:pt x="22183" y="31390"/>
                          <a:pt x="21249" y="31557"/>
                          <a:pt x="21215" y="29855"/>
                        </a:cubicBezTo>
                        <a:cubicBezTo>
                          <a:pt x="21215" y="29655"/>
                          <a:pt x="21215" y="29422"/>
                          <a:pt x="21215" y="29222"/>
                        </a:cubicBezTo>
                        <a:cubicBezTo>
                          <a:pt x="21349" y="29355"/>
                          <a:pt x="21516" y="29489"/>
                          <a:pt x="21649" y="29622"/>
                        </a:cubicBezTo>
                        <a:cubicBezTo>
                          <a:pt x="22283" y="30189"/>
                          <a:pt x="22850" y="30923"/>
                          <a:pt x="23517" y="31357"/>
                        </a:cubicBezTo>
                        <a:cubicBezTo>
                          <a:pt x="23837" y="31570"/>
                          <a:pt x="24553" y="31953"/>
                          <a:pt x="25123" y="31953"/>
                        </a:cubicBezTo>
                        <a:cubicBezTo>
                          <a:pt x="25624" y="31953"/>
                          <a:pt x="26012" y="31657"/>
                          <a:pt x="25919" y="30689"/>
                        </a:cubicBezTo>
                        <a:cubicBezTo>
                          <a:pt x="25896" y="30388"/>
                          <a:pt x="25727" y="30231"/>
                          <a:pt x="25559" y="30231"/>
                        </a:cubicBezTo>
                        <a:cubicBezTo>
                          <a:pt x="25486" y="30231"/>
                          <a:pt x="25413" y="30261"/>
                          <a:pt x="25352" y="30322"/>
                        </a:cubicBezTo>
                        <a:cubicBezTo>
                          <a:pt x="25214" y="30444"/>
                          <a:pt x="25057" y="30495"/>
                          <a:pt x="24890" y="30495"/>
                        </a:cubicBezTo>
                        <a:cubicBezTo>
                          <a:pt x="24369" y="30495"/>
                          <a:pt x="23754" y="30001"/>
                          <a:pt x="23350" y="29622"/>
                        </a:cubicBezTo>
                        <a:cubicBezTo>
                          <a:pt x="22683" y="29055"/>
                          <a:pt x="22049" y="28121"/>
                          <a:pt x="21282" y="27921"/>
                        </a:cubicBezTo>
                        <a:cubicBezTo>
                          <a:pt x="21315" y="27420"/>
                          <a:pt x="21349" y="26920"/>
                          <a:pt x="21382" y="26453"/>
                        </a:cubicBezTo>
                        <a:cubicBezTo>
                          <a:pt x="21682" y="26887"/>
                          <a:pt x="21949" y="27354"/>
                          <a:pt x="22283" y="27687"/>
                        </a:cubicBezTo>
                        <a:cubicBezTo>
                          <a:pt x="23083" y="28521"/>
                          <a:pt x="24117" y="28821"/>
                          <a:pt x="25018" y="29022"/>
                        </a:cubicBezTo>
                        <a:cubicBezTo>
                          <a:pt x="25044" y="29028"/>
                          <a:pt x="25070" y="29030"/>
                          <a:pt x="25096" y="29030"/>
                        </a:cubicBezTo>
                        <a:cubicBezTo>
                          <a:pt x="25497" y="29030"/>
                          <a:pt x="25830" y="28322"/>
                          <a:pt x="25485" y="27821"/>
                        </a:cubicBezTo>
                        <a:cubicBezTo>
                          <a:pt x="25452" y="27787"/>
                          <a:pt x="25418" y="27721"/>
                          <a:pt x="25385" y="27687"/>
                        </a:cubicBezTo>
                        <a:cubicBezTo>
                          <a:pt x="25299" y="27559"/>
                          <a:pt x="25200" y="27499"/>
                          <a:pt x="25105" y="27499"/>
                        </a:cubicBezTo>
                        <a:cubicBezTo>
                          <a:pt x="25051" y="27499"/>
                          <a:pt x="24999" y="27518"/>
                          <a:pt x="24951" y="27554"/>
                        </a:cubicBezTo>
                        <a:cubicBezTo>
                          <a:pt x="23984" y="27287"/>
                          <a:pt x="23017" y="26887"/>
                          <a:pt x="22249" y="25853"/>
                        </a:cubicBezTo>
                        <a:cubicBezTo>
                          <a:pt x="21983" y="25552"/>
                          <a:pt x="21749" y="25052"/>
                          <a:pt x="21482" y="24718"/>
                        </a:cubicBezTo>
                        <a:cubicBezTo>
                          <a:pt x="21482" y="24518"/>
                          <a:pt x="21516" y="24285"/>
                          <a:pt x="21516" y="24051"/>
                        </a:cubicBezTo>
                        <a:cubicBezTo>
                          <a:pt x="22716" y="24885"/>
                          <a:pt x="24084" y="25386"/>
                          <a:pt x="25452" y="25786"/>
                        </a:cubicBezTo>
                        <a:cubicBezTo>
                          <a:pt x="28987" y="26894"/>
                          <a:pt x="32500" y="27050"/>
                          <a:pt x="36029" y="27050"/>
                        </a:cubicBezTo>
                        <a:cubicBezTo>
                          <a:pt x="37411" y="27050"/>
                          <a:pt x="38796" y="27026"/>
                          <a:pt x="40185" y="27026"/>
                        </a:cubicBezTo>
                        <a:cubicBezTo>
                          <a:pt x="41441" y="27026"/>
                          <a:pt x="42700" y="27046"/>
                          <a:pt x="43965" y="27120"/>
                        </a:cubicBezTo>
                        <a:cubicBezTo>
                          <a:pt x="44355" y="27146"/>
                          <a:pt x="44745" y="27158"/>
                          <a:pt x="45134" y="27158"/>
                        </a:cubicBezTo>
                        <a:cubicBezTo>
                          <a:pt x="50766" y="27158"/>
                          <a:pt x="56288" y="24569"/>
                          <a:pt x="61811" y="22884"/>
                        </a:cubicBezTo>
                        <a:cubicBezTo>
                          <a:pt x="63245" y="22450"/>
                          <a:pt x="64780" y="21516"/>
                          <a:pt x="66047" y="20215"/>
                        </a:cubicBezTo>
                        <a:close/>
                        <a:moveTo>
                          <a:pt x="69183" y="17346"/>
                        </a:moveTo>
                        <a:cubicBezTo>
                          <a:pt x="70017" y="17580"/>
                          <a:pt x="70918" y="17547"/>
                          <a:pt x="71751" y="17747"/>
                        </a:cubicBezTo>
                        <a:cubicBezTo>
                          <a:pt x="73986" y="18214"/>
                          <a:pt x="76121" y="19181"/>
                          <a:pt x="78289" y="20115"/>
                        </a:cubicBezTo>
                        <a:cubicBezTo>
                          <a:pt x="80858" y="21216"/>
                          <a:pt x="82759" y="21816"/>
                          <a:pt x="84294" y="25619"/>
                        </a:cubicBezTo>
                        <a:cubicBezTo>
                          <a:pt x="85895" y="29489"/>
                          <a:pt x="84360" y="33558"/>
                          <a:pt x="82759" y="36660"/>
                        </a:cubicBezTo>
                        <a:cubicBezTo>
                          <a:pt x="81225" y="38061"/>
                          <a:pt x="79724" y="39462"/>
                          <a:pt x="78156" y="40663"/>
                        </a:cubicBezTo>
                        <a:cubicBezTo>
                          <a:pt x="74353" y="43599"/>
                          <a:pt x="70451" y="46434"/>
                          <a:pt x="66481" y="48802"/>
                        </a:cubicBezTo>
                        <a:cubicBezTo>
                          <a:pt x="61125" y="52031"/>
                          <a:pt x="55288" y="52705"/>
                          <a:pt x="49512" y="52705"/>
                        </a:cubicBezTo>
                        <a:cubicBezTo>
                          <a:pt x="47231" y="52705"/>
                          <a:pt x="44960" y="52599"/>
                          <a:pt x="42731" y="52505"/>
                        </a:cubicBezTo>
                        <a:cubicBezTo>
                          <a:pt x="35626" y="52238"/>
                          <a:pt x="28554" y="52505"/>
                          <a:pt x="21582" y="50270"/>
                        </a:cubicBezTo>
                        <a:cubicBezTo>
                          <a:pt x="18113" y="49203"/>
                          <a:pt x="14744" y="47501"/>
                          <a:pt x="11542" y="45133"/>
                        </a:cubicBezTo>
                        <a:cubicBezTo>
                          <a:pt x="9941" y="43932"/>
                          <a:pt x="8406" y="42498"/>
                          <a:pt x="6938" y="40897"/>
                        </a:cubicBezTo>
                        <a:cubicBezTo>
                          <a:pt x="5771" y="39662"/>
                          <a:pt x="4770" y="38028"/>
                          <a:pt x="3569" y="36827"/>
                        </a:cubicBezTo>
                        <a:cubicBezTo>
                          <a:pt x="3703" y="33425"/>
                          <a:pt x="6438" y="30089"/>
                          <a:pt x="7839" y="28788"/>
                        </a:cubicBezTo>
                        <a:cubicBezTo>
                          <a:pt x="9540" y="27187"/>
                          <a:pt x="11442" y="25919"/>
                          <a:pt x="13276" y="24618"/>
                        </a:cubicBezTo>
                        <a:cubicBezTo>
                          <a:pt x="14310" y="23885"/>
                          <a:pt x="15344" y="23351"/>
                          <a:pt x="16412" y="22784"/>
                        </a:cubicBezTo>
                        <a:cubicBezTo>
                          <a:pt x="16712" y="22650"/>
                          <a:pt x="18413" y="21616"/>
                          <a:pt x="18247" y="21583"/>
                        </a:cubicBezTo>
                        <a:lnTo>
                          <a:pt x="18247" y="21583"/>
                        </a:lnTo>
                        <a:cubicBezTo>
                          <a:pt x="18330" y="21600"/>
                          <a:pt x="18405" y="21608"/>
                          <a:pt x="18480" y="21608"/>
                        </a:cubicBezTo>
                        <a:cubicBezTo>
                          <a:pt x="18555" y="21608"/>
                          <a:pt x="18630" y="21600"/>
                          <a:pt x="18714" y="21583"/>
                        </a:cubicBezTo>
                        <a:cubicBezTo>
                          <a:pt x="18714" y="22483"/>
                          <a:pt x="18747" y="23384"/>
                          <a:pt x="18714" y="24318"/>
                        </a:cubicBezTo>
                        <a:cubicBezTo>
                          <a:pt x="18573" y="24281"/>
                          <a:pt x="18426" y="24264"/>
                          <a:pt x="18273" y="24264"/>
                        </a:cubicBezTo>
                        <a:cubicBezTo>
                          <a:pt x="17200" y="24264"/>
                          <a:pt x="15892" y="25098"/>
                          <a:pt x="15044" y="25419"/>
                        </a:cubicBezTo>
                        <a:cubicBezTo>
                          <a:pt x="12676" y="26286"/>
                          <a:pt x="10007" y="27520"/>
                          <a:pt x="9207" y="31723"/>
                        </a:cubicBezTo>
                        <a:cubicBezTo>
                          <a:pt x="8406" y="36160"/>
                          <a:pt x="9674" y="38995"/>
                          <a:pt x="11775" y="41931"/>
                        </a:cubicBezTo>
                        <a:cubicBezTo>
                          <a:pt x="14044" y="45133"/>
                          <a:pt x="16612" y="44733"/>
                          <a:pt x="19414" y="44799"/>
                        </a:cubicBezTo>
                        <a:cubicBezTo>
                          <a:pt x="19981" y="44799"/>
                          <a:pt x="20281" y="44099"/>
                          <a:pt x="20348" y="43332"/>
                        </a:cubicBezTo>
                        <a:cubicBezTo>
                          <a:pt x="20381" y="42731"/>
                          <a:pt x="20248" y="42364"/>
                          <a:pt x="20014" y="41931"/>
                        </a:cubicBezTo>
                        <a:cubicBezTo>
                          <a:pt x="19848" y="41647"/>
                          <a:pt x="19614" y="41514"/>
                          <a:pt x="19377" y="41514"/>
                        </a:cubicBezTo>
                        <a:cubicBezTo>
                          <a:pt x="19139" y="41514"/>
                          <a:pt x="18897" y="41647"/>
                          <a:pt x="18714" y="41897"/>
                        </a:cubicBezTo>
                        <a:cubicBezTo>
                          <a:pt x="18305" y="41906"/>
                          <a:pt x="17909" y="41922"/>
                          <a:pt x="17519" y="41922"/>
                        </a:cubicBezTo>
                        <a:cubicBezTo>
                          <a:pt x="16349" y="41922"/>
                          <a:pt x="15236" y="41772"/>
                          <a:pt x="14010" y="40797"/>
                        </a:cubicBezTo>
                        <a:cubicBezTo>
                          <a:pt x="11975" y="39162"/>
                          <a:pt x="10107" y="35459"/>
                          <a:pt x="11175" y="31790"/>
                        </a:cubicBezTo>
                        <a:cubicBezTo>
                          <a:pt x="12342" y="27887"/>
                          <a:pt x="16078" y="28221"/>
                          <a:pt x="18647" y="26887"/>
                        </a:cubicBezTo>
                        <a:lnTo>
                          <a:pt x="18647" y="26887"/>
                        </a:lnTo>
                        <a:cubicBezTo>
                          <a:pt x="18513" y="29555"/>
                          <a:pt x="18247" y="32224"/>
                          <a:pt x="19547" y="34292"/>
                        </a:cubicBezTo>
                        <a:cubicBezTo>
                          <a:pt x="20215" y="35359"/>
                          <a:pt x="21549" y="35760"/>
                          <a:pt x="22350" y="36494"/>
                        </a:cubicBezTo>
                        <a:cubicBezTo>
                          <a:pt x="23584" y="37561"/>
                          <a:pt x="24851" y="38395"/>
                          <a:pt x="26152" y="39129"/>
                        </a:cubicBezTo>
                        <a:cubicBezTo>
                          <a:pt x="29021" y="40763"/>
                          <a:pt x="32090" y="41464"/>
                          <a:pt x="35059" y="42331"/>
                        </a:cubicBezTo>
                        <a:cubicBezTo>
                          <a:pt x="37385" y="43021"/>
                          <a:pt x="39652" y="43359"/>
                          <a:pt x="41966" y="43359"/>
                        </a:cubicBezTo>
                        <a:cubicBezTo>
                          <a:pt x="42671" y="43359"/>
                          <a:pt x="43381" y="43327"/>
                          <a:pt x="44098" y="43265"/>
                        </a:cubicBezTo>
                        <a:cubicBezTo>
                          <a:pt x="47067" y="42998"/>
                          <a:pt x="50003" y="41564"/>
                          <a:pt x="52938" y="41030"/>
                        </a:cubicBezTo>
                        <a:cubicBezTo>
                          <a:pt x="55873" y="40496"/>
                          <a:pt x="58742" y="39796"/>
                          <a:pt x="61578" y="38495"/>
                        </a:cubicBezTo>
                        <a:cubicBezTo>
                          <a:pt x="63679" y="37528"/>
                          <a:pt x="66181" y="36460"/>
                          <a:pt x="67782" y="33892"/>
                        </a:cubicBezTo>
                        <a:cubicBezTo>
                          <a:pt x="68116" y="33391"/>
                          <a:pt x="68316" y="32491"/>
                          <a:pt x="68149" y="31790"/>
                        </a:cubicBezTo>
                        <a:cubicBezTo>
                          <a:pt x="67582" y="29489"/>
                          <a:pt x="68149" y="26787"/>
                          <a:pt x="68382" y="24452"/>
                        </a:cubicBezTo>
                        <a:cubicBezTo>
                          <a:pt x="68416" y="24018"/>
                          <a:pt x="68482" y="23618"/>
                          <a:pt x="68516" y="23184"/>
                        </a:cubicBezTo>
                        <a:cubicBezTo>
                          <a:pt x="69984" y="23951"/>
                          <a:pt x="71952" y="23751"/>
                          <a:pt x="73353" y="24285"/>
                        </a:cubicBezTo>
                        <a:cubicBezTo>
                          <a:pt x="74820" y="24785"/>
                          <a:pt x="75788" y="25652"/>
                          <a:pt x="76722" y="27587"/>
                        </a:cubicBezTo>
                        <a:cubicBezTo>
                          <a:pt x="77422" y="29122"/>
                          <a:pt x="78123" y="31890"/>
                          <a:pt x="77089" y="33491"/>
                        </a:cubicBezTo>
                        <a:cubicBezTo>
                          <a:pt x="76755" y="33625"/>
                          <a:pt x="76488" y="34058"/>
                          <a:pt x="76455" y="34692"/>
                        </a:cubicBezTo>
                        <a:cubicBezTo>
                          <a:pt x="76455" y="34792"/>
                          <a:pt x="76455" y="34892"/>
                          <a:pt x="76455" y="34992"/>
                        </a:cubicBezTo>
                        <a:cubicBezTo>
                          <a:pt x="76455" y="35751"/>
                          <a:pt x="76914" y="36470"/>
                          <a:pt x="77383" y="36470"/>
                        </a:cubicBezTo>
                        <a:cubicBezTo>
                          <a:pt x="77534" y="36470"/>
                          <a:pt x="77685" y="36397"/>
                          <a:pt x="77822" y="36227"/>
                        </a:cubicBezTo>
                        <a:cubicBezTo>
                          <a:pt x="80324" y="33191"/>
                          <a:pt x="79590" y="27387"/>
                          <a:pt x="77456" y="24318"/>
                        </a:cubicBezTo>
                        <a:cubicBezTo>
                          <a:pt x="76221" y="22483"/>
                          <a:pt x="74854" y="21850"/>
                          <a:pt x="73219" y="21283"/>
                        </a:cubicBezTo>
                        <a:cubicBezTo>
                          <a:pt x="72128" y="20870"/>
                          <a:pt x="70671" y="20248"/>
                          <a:pt x="69380" y="20248"/>
                        </a:cubicBezTo>
                        <a:cubicBezTo>
                          <a:pt x="69211" y="20248"/>
                          <a:pt x="69045" y="20259"/>
                          <a:pt x="68883" y="20282"/>
                        </a:cubicBezTo>
                        <a:cubicBezTo>
                          <a:pt x="68983" y="19315"/>
                          <a:pt x="69116" y="18347"/>
                          <a:pt x="69183" y="17346"/>
                        </a:cubicBezTo>
                        <a:close/>
                        <a:moveTo>
                          <a:pt x="85728" y="39696"/>
                        </a:moveTo>
                        <a:cubicBezTo>
                          <a:pt x="85728" y="41297"/>
                          <a:pt x="85795" y="42898"/>
                          <a:pt x="85862" y="44533"/>
                        </a:cubicBezTo>
                        <a:cubicBezTo>
                          <a:pt x="85795" y="44566"/>
                          <a:pt x="85728" y="44633"/>
                          <a:pt x="85661" y="44733"/>
                        </a:cubicBezTo>
                        <a:cubicBezTo>
                          <a:pt x="82526" y="48736"/>
                          <a:pt x="79123" y="52438"/>
                          <a:pt x="75454" y="55073"/>
                        </a:cubicBezTo>
                        <a:cubicBezTo>
                          <a:pt x="73353" y="56575"/>
                          <a:pt x="71118" y="57709"/>
                          <a:pt x="68916" y="58676"/>
                        </a:cubicBezTo>
                        <a:cubicBezTo>
                          <a:pt x="67499" y="59279"/>
                          <a:pt x="65400" y="60591"/>
                          <a:pt x="63827" y="60591"/>
                        </a:cubicBezTo>
                        <a:cubicBezTo>
                          <a:pt x="63660" y="60591"/>
                          <a:pt x="63499" y="60576"/>
                          <a:pt x="63345" y="60544"/>
                        </a:cubicBezTo>
                        <a:cubicBezTo>
                          <a:pt x="63308" y="60536"/>
                          <a:pt x="63272" y="60533"/>
                          <a:pt x="63238" y="60533"/>
                        </a:cubicBezTo>
                        <a:cubicBezTo>
                          <a:pt x="62367" y="60533"/>
                          <a:pt x="62246" y="62859"/>
                          <a:pt x="63112" y="63179"/>
                        </a:cubicBezTo>
                        <a:cubicBezTo>
                          <a:pt x="63399" y="63288"/>
                          <a:pt x="63694" y="63334"/>
                          <a:pt x="63993" y="63334"/>
                        </a:cubicBezTo>
                        <a:cubicBezTo>
                          <a:pt x="65256" y="63334"/>
                          <a:pt x="66595" y="62510"/>
                          <a:pt x="67782" y="62079"/>
                        </a:cubicBezTo>
                        <a:cubicBezTo>
                          <a:pt x="70417" y="61178"/>
                          <a:pt x="72952" y="59810"/>
                          <a:pt x="75421" y="58209"/>
                        </a:cubicBezTo>
                        <a:cubicBezTo>
                          <a:pt x="79257" y="55741"/>
                          <a:pt x="82659" y="52138"/>
                          <a:pt x="85895" y="48135"/>
                        </a:cubicBezTo>
                        <a:lnTo>
                          <a:pt x="85895" y="48135"/>
                        </a:lnTo>
                        <a:cubicBezTo>
                          <a:pt x="85862" y="50570"/>
                          <a:pt x="85862" y="53005"/>
                          <a:pt x="85862" y="55474"/>
                        </a:cubicBezTo>
                        <a:cubicBezTo>
                          <a:pt x="82759" y="59810"/>
                          <a:pt x="79357" y="63446"/>
                          <a:pt x="75521" y="65748"/>
                        </a:cubicBezTo>
                        <a:cubicBezTo>
                          <a:pt x="73453" y="67015"/>
                          <a:pt x="71351" y="68183"/>
                          <a:pt x="69283" y="69417"/>
                        </a:cubicBezTo>
                        <a:cubicBezTo>
                          <a:pt x="67315" y="70551"/>
                          <a:pt x="65247" y="70985"/>
                          <a:pt x="63279" y="71952"/>
                        </a:cubicBezTo>
                        <a:cubicBezTo>
                          <a:pt x="62645" y="72019"/>
                          <a:pt x="62578" y="73587"/>
                          <a:pt x="63212" y="73887"/>
                        </a:cubicBezTo>
                        <a:cubicBezTo>
                          <a:pt x="63621" y="74076"/>
                          <a:pt x="64051" y="74156"/>
                          <a:pt x="64492" y="74156"/>
                        </a:cubicBezTo>
                        <a:cubicBezTo>
                          <a:pt x="65991" y="74156"/>
                          <a:pt x="67616" y="73238"/>
                          <a:pt x="68983" y="72619"/>
                        </a:cubicBezTo>
                        <a:cubicBezTo>
                          <a:pt x="71618" y="71385"/>
                          <a:pt x="74187" y="69617"/>
                          <a:pt x="76755" y="68083"/>
                        </a:cubicBezTo>
                        <a:cubicBezTo>
                          <a:pt x="79891" y="66215"/>
                          <a:pt x="83226" y="63146"/>
                          <a:pt x="85862" y="59477"/>
                        </a:cubicBezTo>
                        <a:lnTo>
                          <a:pt x="85862" y="65514"/>
                        </a:lnTo>
                        <a:cubicBezTo>
                          <a:pt x="85828" y="65548"/>
                          <a:pt x="85795" y="65581"/>
                          <a:pt x="85795" y="65614"/>
                        </a:cubicBezTo>
                        <a:cubicBezTo>
                          <a:pt x="84861" y="67516"/>
                          <a:pt x="83160" y="68617"/>
                          <a:pt x="81892" y="69817"/>
                        </a:cubicBezTo>
                        <a:cubicBezTo>
                          <a:pt x="79857" y="71685"/>
                          <a:pt x="77822" y="73387"/>
                          <a:pt x="75688" y="74954"/>
                        </a:cubicBezTo>
                        <a:cubicBezTo>
                          <a:pt x="73820" y="76389"/>
                          <a:pt x="72085" y="77790"/>
                          <a:pt x="70017" y="78524"/>
                        </a:cubicBezTo>
                        <a:cubicBezTo>
                          <a:pt x="68116" y="79191"/>
                          <a:pt x="66214" y="79691"/>
                          <a:pt x="64346" y="80592"/>
                        </a:cubicBezTo>
                        <a:cubicBezTo>
                          <a:pt x="63779" y="80859"/>
                          <a:pt x="63679" y="82360"/>
                          <a:pt x="64346" y="82560"/>
                        </a:cubicBezTo>
                        <a:cubicBezTo>
                          <a:pt x="64650" y="82636"/>
                          <a:pt x="64959" y="82669"/>
                          <a:pt x="65272" y="82669"/>
                        </a:cubicBezTo>
                        <a:cubicBezTo>
                          <a:pt x="66742" y="82669"/>
                          <a:pt x="68286" y="81938"/>
                          <a:pt x="69717" y="81526"/>
                        </a:cubicBezTo>
                        <a:cubicBezTo>
                          <a:pt x="72252" y="80825"/>
                          <a:pt x="74353" y="79291"/>
                          <a:pt x="76622" y="77456"/>
                        </a:cubicBezTo>
                        <a:cubicBezTo>
                          <a:pt x="79190" y="75421"/>
                          <a:pt x="81692" y="73320"/>
                          <a:pt x="84160" y="71052"/>
                        </a:cubicBezTo>
                        <a:cubicBezTo>
                          <a:pt x="84694" y="70585"/>
                          <a:pt x="85294" y="70051"/>
                          <a:pt x="85862" y="69417"/>
                        </a:cubicBezTo>
                        <a:lnTo>
                          <a:pt x="85862" y="74821"/>
                        </a:lnTo>
                        <a:cubicBezTo>
                          <a:pt x="84561" y="76422"/>
                          <a:pt x="83326" y="78090"/>
                          <a:pt x="82059" y="79724"/>
                        </a:cubicBezTo>
                        <a:cubicBezTo>
                          <a:pt x="80057" y="82326"/>
                          <a:pt x="77622" y="83894"/>
                          <a:pt x="75254" y="85429"/>
                        </a:cubicBezTo>
                        <a:cubicBezTo>
                          <a:pt x="73219" y="86763"/>
                          <a:pt x="71184" y="87930"/>
                          <a:pt x="69116" y="89031"/>
                        </a:cubicBezTo>
                        <a:cubicBezTo>
                          <a:pt x="67415" y="89898"/>
                          <a:pt x="65180" y="89231"/>
                          <a:pt x="63812" y="90999"/>
                        </a:cubicBezTo>
                        <a:cubicBezTo>
                          <a:pt x="63746" y="91033"/>
                          <a:pt x="63746" y="91166"/>
                          <a:pt x="63779" y="91233"/>
                        </a:cubicBezTo>
                        <a:cubicBezTo>
                          <a:pt x="64316" y="92521"/>
                          <a:pt x="65251" y="93013"/>
                          <a:pt x="66379" y="93013"/>
                        </a:cubicBezTo>
                        <a:cubicBezTo>
                          <a:pt x="69455" y="93013"/>
                          <a:pt x="73963" y="89353"/>
                          <a:pt x="75721" y="88231"/>
                        </a:cubicBezTo>
                        <a:cubicBezTo>
                          <a:pt x="79590" y="85762"/>
                          <a:pt x="82726" y="82526"/>
                          <a:pt x="85862" y="78524"/>
                        </a:cubicBezTo>
                        <a:lnTo>
                          <a:pt x="85862" y="86796"/>
                        </a:lnTo>
                        <a:lnTo>
                          <a:pt x="85862" y="87397"/>
                        </a:lnTo>
                        <a:cubicBezTo>
                          <a:pt x="85728" y="87463"/>
                          <a:pt x="85595" y="87597"/>
                          <a:pt x="85528" y="87764"/>
                        </a:cubicBezTo>
                        <a:cubicBezTo>
                          <a:pt x="82392" y="89898"/>
                          <a:pt x="79357" y="92233"/>
                          <a:pt x="76121" y="93968"/>
                        </a:cubicBezTo>
                        <a:cubicBezTo>
                          <a:pt x="72419" y="95969"/>
                          <a:pt x="68082" y="97337"/>
                          <a:pt x="64179" y="97804"/>
                        </a:cubicBezTo>
                        <a:cubicBezTo>
                          <a:pt x="63345" y="97904"/>
                          <a:pt x="63045" y="99939"/>
                          <a:pt x="63979" y="100239"/>
                        </a:cubicBezTo>
                        <a:cubicBezTo>
                          <a:pt x="64373" y="100367"/>
                          <a:pt x="64766" y="100421"/>
                          <a:pt x="65159" y="100421"/>
                        </a:cubicBezTo>
                        <a:cubicBezTo>
                          <a:pt x="66300" y="100421"/>
                          <a:pt x="67441" y="99969"/>
                          <a:pt x="68583" y="99572"/>
                        </a:cubicBezTo>
                        <a:cubicBezTo>
                          <a:pt x="70717" y="98838"/>
                          <a:pt x="72886" y="98438"/>
                          <a:pt x="75020" y="97571"/>
                        </a:cubicBezTo>
                        <a:cubicBezTo>
                          <a:pt x="78823" y="95969"/>
                          <a:pt x="82292" y="93201"/>
                          <a:pt x="85828" y="90699"/>
                        </a:cubicBezTo>
                        <a:cubicBezTo>
                          <a:pt x="85828" y="93101"/>
                          <a:pt x="85828" y="95502"/>
                          <a:pt x="85828" y="97904"/>
                        </a:cubicBezTo>
                        <a:cubicBezTo>
                          <a:pt x="82559" y="100539"/>
                          <a:pt x="79223" y="103008"/>
                          <a:pt x="75721" y="104676"/>
                        </a:cubicBezTo>
                        <a:cubicBezTo>
                          <a:pt x="73519" y="105676"/>
                          <a:pt x="71218" y="106177"/>
                          <a:pt x="68983" y="106677"/>
                        </a:cubicBezTo>
                        <a:cubicBezTo>
                          <a:pt x="67448" y="107011"/>
                          <a:pt x="65447" y="106877"/>
                          <a:pt x="64279" y="108578"/>
                        </a:cubicBezTo>
                        <a:cubicBezTo>
                          <a:pt x="64179" y="108712"/>
                          <a:pt x="64179" y="109012"/>
                          <a:pt x="64279" y="109146"/>
                        </a:cubicBezTo>
                        <a:cubicBezTo>
                          <a:pt x="64822" y="109929"/>
                          <a:pt x="65467" y="110175"/>
                          <a:pt x="66149" y="110175"/>
                        </a:cubicBezTo>
                        <a:cubicBezTo>
                          <a:pt x="66977" y="110175"/>
                          <a:pt x="67860" y="109814"/>
                          <a:pt x="68683" y="109613"/>
                        </a:cubicBezTo>
                        <a:cubicBezTo>
                          <a:pt x="71218" y="109045"/>
                          <a:pt x="73720" y="108478"/>
                          <a:pt x="76188" y="107444"/>
                        </a:cubicBezTo>
                        <a:cubicBezTo>
                          <a:pt x="78289" y="106544"/>
                          <a:pt x="80324" y="105276"/>
                          <a:pt x="82292" y="103808"/>
                        </a:cubicBezTo>
                        <a:cubicBezTo>
                          <a:pt x="83393" y="103008"/>
                          <a:pt x="84661" y="102241"/>
                          <a:pt x="85828" y="101273"/>
                        </a:cubicBezTo>
                        <a:cubicBezTo>
                          <a:pt x="85828" y="104275"/>
                          <a:pt x="85828" y="107244"/>
                          <a:pt x="85828" y="110246"/>
                        </a:cubicBezTo>
                        <a:cubicBezTo>
                          <a:pt x="82626" y="112381"/>
                          <a:pt x="79257" y="114283"/>
                          <a:pt x="75988" y="115984"/>
                        </a:cubicBezTo>
                        <a:cubicBezTo>
                          <a:pt x="74120" y="116918"/>
                          <a:pt x="72185" y="117618"/>
                          <a:pt x="70284" y="118285"/>
                        </a:cubicBezTo>
                        <a:cubicBezTo>
                          <a:pt x="69283" y="118619"/>
                          <a:pt x="68349" y="119019"/>
                          <a:pt x="67382" y="119420"/>
                        </a:cubicBezTo>
                        <a:cubicBezTo>
                          <a:pt x="66514" y="119786"/>
                          <a:pt x="65714" y="119553"/>
                          <a:pt x="64880" y="120053"/>
                        </a:cubicBezTo>
                        <a:cubicBezTo>
                          <a:pt x="64380" y="120354"/>
                          <a:pt x="64413" y="121354"/>
                          <a:pt x="64880" y="121655"/>
                        </a:cubicBezTo>
                        <a:cubicBezTo>
                          <a:pt x="65495" y="122060"/>
                          <a:pt x="66097" y="122213"/>
                          <a:pt x="66699" y="122213"/>
                        </a:cubicBezTo>
                        <a:cubicBezTo>
                          <a:pt x="67533" y="122213"/>
                          <a:pt x="68363" y="121917"/>
                          <a:pt x="69216" y="121588"/>
                        </a:cubicBezTo>
                        <a:cubicBezTo>
                          <a:pt x="71385" y="120721"/>
                          <a:pt x="73519" y="120087"/>
                          <a:pt x="75654" y="119153"/>
                        </a:cubicBezTo>
                        <a:cubicBezTo>
                          <a:pt x="79023" y="117618"/>
                          <a:pt x="82559" y="115650"/>
                          <a:pt x="85828" y="113415"/>
                        </a:cubicBezTo>
                        <a:cubicBezTo>
                          <a:pt x="85828" y="115917"/>
                          <a:pt x="85828" y="118419"/>
                          <a:pt x="85828" y="120954"/>
                        </a:cubicBezTo>
                        <a:cubicBezTo>
                          <a:pt x="84661" y="122455"/>
                          <a:pt x="83293" y="123489"/>
                          <a:pt x="81925" y="124557"/>
                        </a:cubicBezTo>
                        <a:cubicBezTo>
                          <a:pt x="79857" y="126224"/>
                          <a:pt x="77756" y="128026"/>
                          <a:pt x="75588" y="129360"/>
                        </a:cubicBezTo>
                        <a:cubicBezTo>
                          <a:pt x="72185" y="131428"/>
                          <a:pt x="68516" y="131762"/>
                          <a:pt x="64947" y="132863"/>
                        </a:cubicBezTo>
                        <a:cubicBezTo>
                          <a:pt x="64513" y="132996"/>
                          <a:pt x="64446" y="134063"/>
                          <a:pt x="64813" y="134397"/>
                        </a:cubicBezTo>
                        <a:cubicBezTo>
                          <a:pt x="65404" y="134896"/>
                          <a:pt x="66073" y="135064"/>
                          <a:pt x="66764" y="135064"/>
                        </a:cubicBezTo>
                        <a:cubicBezTo>
                          <a:pt x="67828" y="135064"/>
                          <a:pt x="68946" y="134666"/>
                          <a:pt x="69917" y="134464"/>
                        </a:cubicBezTo>
                        <a:cubicBezTo>
                          <a:pt x="72018" y="134030"/>
                          <a:pt x="74086" y="133229"/>
                          <a:pt x="76088" y="132162"/>
                        </a:cubicBezTo>
                        <a:cubicBezTo>
                          <a:pt x="78156" y="130995"/>
                          <a:pt x="80124" y="129193"/>
                          <a:pt x="82126" y="127659"/>
                        </a:cubicBezTo>
                        <a:cubicBezTo>
                          <a:pt x="83393" y="126658"/>
                          <a:pt x="84661" y="125691"/>
                          <a:pt x="85828" y="124490"/>
                        </a:cubicBezTo>
                        <a:lnTo>
                          <a:pt x="85828" y="125290"/>
                        </a:lnTo>
                        <a:cubicBezTo>
                          <a:pt x="85828" y="127492"/>
                          <a:pt x="85828" y="129660"/>
                          <a:pt x="85828" y="131828"/>
                        </a:cubicBezTo>
                        <a:cubicBezTo>
                          <a:pt x="82526" y="135464"/>
                          <a:pt x="78957" y="138400"/>
                          <a:pt x="75187" y="140601"/>
                        </a:cubicBezTo>
                        <a:cubicBezTo>
                          <a:pt x="73119" y="141802"/>
                          <a:pt x="71118" y="143103"/>
                          <a:pt x="69050" y="144237"/>
                        </a:cubicBezTo>
                        <a:cubicBezTo>
                          <a:pt x="67315" y="145171"/>
                          <a:pt x="65113" y="145838"/>
                          <a:pt x="63812" y="147873"/>
                        </a:cubicBezTo>
                        <a:cubicBezTo>
                          <a:pt x="63712" y="148007"/>
                          <a:pt x="63746" y="148207"/>
                          <a:pt x="63846" y="148240"/>
                        </a:cubicBezTo>
                        <a:cubicBezTo>
                          <a:pt x="64321" y="148455"/>
                          <a:pt x="64789" y="148544"/>
                          <a:pt x="65252" y="148544"/>
                        </a:cubicBezTo>
                        <a:cubicBezTo>
                          <a:pt x="66447" y="148544"/>
                          <a:pt x="67614" y="147950"/>
                          <a:pt x="68816" y="147373"/>
                        </a:cubicBezTo>
                        <a:cubicBezTo>
                          <a:pt x="71151" y="146239"/>
                          <a:pt x="73386" y="144704"/>
                          <a:pt x="75688" y="143370"/>
                        </a:cubicBezTo>
                        <a:cubicBezTo>
                          <a:pt x="79190" y="141335"/>
                          <a:pt x="82726" y="138767"/>
                          <a:pt x="85828" y="135364"/>
                        </a:cubicBezTo>
                        <a:cubicBezTo>
                          <a:pt x="85828" y="138100"/>
                          <a:pt x="85828" y="140802"/>
                          <a:pt x="85828" y="143503"/>
                        </a:cubicBezTo>
                        <a:cubicBezTo>
                          <a:pt x="84561" y="144738"/>
                          <a:pt x="83193" y="145705"/>
                          <a:pt x="81892" y="146873"/>
                        </a:cubicBezTo>
                        <a:cubicBezTo>
                          <a:pt x="79724" y="148807"/>
                          <a:pt x="77556" y="150742"/>
                          <a:pt x="75321" y="152510"/>
                        </a:cubicBezTo>
                        <a:cubicBezTo>
                          <a:pt x="72986" y="154345"/>
                          <a:pt x="70584" y="156213"/>
                          <a:pt x="67982" y="156780"/>
                        </a:cubicBezTo>
                        <a:cubicBezTo>
                          <a:pt x="67698" y="156834"/>
                          <a:pt x="67411" y="156852"/>
                          <a:pt x="67122" y="156852"/>
                        </a:cubicBezTo>
                        <a:cubicBezTo>
                          <a:pt x="66506" y="156852"/>
                          <a:pt x="65883" y="156768"/>
                          <a:pt x="65263" y="156768"/>
                        </a:cubicBezTo>
                        <a:cubicBezTo>
                          <a:pt x="64742" y="156768"/>
                          <a:pt x="64223" y="156828"/>
                          <a:pt x="63712" y="157047"/>
                        </a:cubicBezTo>
                        <a:cubicBezTo>
                          <a:pt x="62778" y="157447"/>
                          <a:pt x="63045" y="159482"/>
                          <a:pt x="63946" y="159615"/>
                        </a:cubicBezTo>
                        <a:cubicBezTo>
                          <a:pt x="64471" y="159681"/>
                          <a:pt x="64984" y="159712"/>
                          <a:pt x="65486" y="159712"/>
                        </a:cubicBezTo>
                        <a:cubicBezTo>
                          <a:pt x="69067" y="159712"/>
                          <a:pt x="72123" y="158095"/>
                          <a:pt x="75487" y="155579"/>
                        </a:cubicBezTo>
                        <a:cubicBezTo>
                          <a:pt x="77989" y="153711"/>
                          <a:pt x="80424" y="151576"/>
                          <a:pt x="82826" y="149374"/>
                        </a:cubicBezTo>
                        <a:cubicBezTo>
                          <a:pt x="83827" y="148440"/>
                          <a:pt x="84827" y="147640"/>
                          <a:pt x="85828" y="146772"/>
                        </a:cubicBezTo>
                        <a:cubicBezTo>
                          <a:pt x="85828" y="148874"/>
                          <a:pt x="85828" y="150975"/>
                          <a:pt x="85828" y="153077"/>
                        </a:cubicBezTo>
                        <a:cubicBezTo>
                          <a:pt x="82793" y="156946"/>
                          <a:pt x="78723" y="159115"/>
                          <a:pt x="75287" y="161850"/>
                        </a:cubicBezTo>
                        <a:cubicBezTo>
                          <a:pt x="73186" y="163518"/>
                          <a:pt x="71018" y="165052"/>
                          <a:pt x="68749" y="166120"/>
                        </a:cubicBezTo>
                        <a:cubicBezTo>
                          <a:pt x="66915" y="166954"/>
                          <a:pt x="64513" y="166286"/>
                          <a:pt x="63079" y="168555"/>
                        </a:cubicBezTo>
                        <a:cubicBezTo>
                          <a:pt x="62878" y="168855"/>
                          <a:pt x="63012" y="169255"/>
                          <a:pt x="63212" y="169422"/>
                        </a:cubicBezTo>
                        <a:cubicBezTo>
                          <a:pt x="63784" y="169789"/>
                          <a:pt x="64426" y="169929"/>
                          <a:pt x="65095" y="169929"/>
                        </a:cubicBezTo>
                        <a:cubicBezTo>
                          <a:pt x="66493" y="169929"/>
                          <a:pt x="68009" y="169317"/>
                          <a:pt x="69250" y="168888"/>
                        </a:cubicBezTo>
                        <a:cubicBezTo>
                          <a:pt x="71418" y="168121"/>
                          <a:pt x="73486" y="166453"/>
                          <a:pt x="75487" y="164919"/>
                        </a:cubicBezTo>
                        <a:cubicBezTo>
                          <a:pt x="78823" y="162317"/>
                          <a:pt x="82659" y="160082"/>
                          <a:pt x="85828" y="156646"/>
                        </a:cubicBezTo>
                        <a:lnTo>
                          <a:pt x="85828" y="160316"/>
                        </a:lnTo>
                        <a:cubicBezTo>
                          <a:pt x="85828" y="161683"/>
                          <a:pt x="85795" y="163051"/>
                          <a:pt x="85795" y="164418"/>
                        </a:cubicBezTo>
                        <a:cubicBezTo>
                          <a:pt x="85761" y="164452"/>
                          <a:pt x="85728" y="164485"/>
                          <a:pt x="85695" y="164519"/>
                        </a:cubicBezTo>
                        <a:cubicBezTo>
                          <a:pt x="83060" y="168388"/>
                          <a:pt x="79057" y="171023"/>
                          <a:pt x="75754" y="173058"/>
                        </a:cubicBezTo>
                        <a:cubicBezTo>
                          <a:pt x="73720" y="174326"/>
                          <a:pt x="71551" y="175226"/>
                          <a:pt x="69450" y="176093"/>
                        </a:cubicBezTo>
                        <a:cubicBezTo>
                          <a:pt x="67115" y="177027"/>
                          <a:pt x="64513" y="176994"/>
                          <a:pt x="62245" y="178328"/>
                        </a:cubicBezTo>
                        <a:cubicBezTo>
                          <a:pt x="62278" y="178362"/>
                          <a:pt x="62278" y="178362"/>
                          <a:pt x="62278" y="178362"/>
                        </a:cubicBezTo>
                        <a:cubicBezTo>
                          <a:pt x="61944" y="178595"/>
                          <a:pt x="61678" y="179396"/>
                          <a:pt x="62245" y="179696"/>
                        </a:cubicBezTo>
                        <a:cubicBezTo>
                          <a:pt x="62982" y="180087"/>
                          <a:pt x="63752" y="180238"/>
                          <a:pt x="64534" y="180238"/>
                        </a:cubicBezTo>
                        <a:cubicBezTo>
                          <a:pt x="66087" y="180238"/>
                          <a:pt x="67685" y="179639"/>
                          <a:pt x="69150" y="179129"/>
                        </a:cubicBezTo>
                        <a:cubicBezTo>
                          <a:pt x="71852" y="178228"/>
                          <a:pt x="74687" y="176961"/>
                          <a:pt x="77255" y="175226"/>
                        </a:cubicBezTo>
                        <a:cubicBezTo>
                          <a:pt x="79457" y="173725"/>
                          <a:pt x="81558" y="171924"/>
                          <a:pt x="83693" y="170256"/>
                        </a:cubicBezTo>
                        <a:cubicBezTo>
                          <a:pt x="84260" y="169789"/>
                          <a:pt x="85094" y="169189"/>
                          <a:pt x="85761" y="168455"/>
                        </a:cubicBezTo>
                        <a:cubicBezTo>
                          <a:pt x="85761" y="169956"/>
                          <a:pt x="85761" y="171490"/>
                          <a:pt x="85761" y="172991"/>
                        </a:cubicBezTo>
                        <a:cubicBezTo>
                          <a:pt x="85661" y="173058"/>
                          <a:pt x="85595" y="173125"/>
                          <a:pt x="85528" y="173225"/>
                        </a:cubicBezTo>
                        <a:cubicBezTo>
                          <a:pt x="85528" y="173225"/>
                          <a:pt x="85528" y="173191"/>
                          <a:pt x="85495" y="173191"/>
                        </a:cubicBezTo>
                        <a:cubicBezTo>
                          <a:pt x="82626" y="177228"/>
                          <a:pt x="78857" y="180263"/>
                          <a:pt x="75387" y="182665"/>
                        </a:cubicBezTo>
                        <a:cubicBezTo>
                          <a:pt x="73119" y="184199"/>
                          <a:pt x="70884" y="185767"/>
                          <a:pt x="68516" y="186901"/>
                        </a:cubicBezTo>
                        <a:cubicBezTo>
                          <a:pt x="66848" y="187668"/>
                          <a:pt x="65147" y="188135"/>
                          <a:pt x="63546" y="189069"/>
                        </a:cubicBezTo>
                        <a:cubicBezTo>
                          <a:pt x="63179" y="189303"/>
                          <a:pt x="63045" y="190104"/>
                          <a:pt x="63412" y="190437"/>
                        </a:cubicBezTo>
                        <a:cubicBezTo>
                          <a:pt x="63912" y="190898"/>
                          <a:pt x="64469" y="191067"/>
                          <a:pt x="65043" y="191067"/>
                        </a:cubicBezTo>
                        <a:cubicBezTo>
                          <a:pt x="65923" y="191067"/>
                          <a:pt x="66841" y="190667"/>
                          <a:pt x="67649" y="190304"/>
                        </a:cubicBezTo>
                        <a:cubicBezTo>
                          <a:pt x="70084" y="189270"/>
                          <a:pt x="72419" y="187802"/>
                          <a:pt x="74720" y="186201"/>
                        </a:cubicBezTo>
                        <a:cubicBezTo>
                          <a:pt x="78523" y="183632"/>
                          <a:pt x="82459" y="180730"/>
                          <a:pt x="85761" y="176627"/>
                        </a:cubicBezTo>
                        <a:cubicBezTo>
                          <a:pt x="85761" y="178095"/>
                          <a:pt x="85795" y="179596"/>
                          <a:pt x="85828" y="181097"/>
                        </a:cubicBezTo>
                        <a:cubicBezTo>
                          <a:pt x="84594" y="183065"/>
                          <a:pt x="83393" y="185100"/>
                          <a:pt x="82025" y="186768"/>
                        </a:cubicBezTo>
                        <a:cubicBezTo>
                          <a:pt x="80224" y="188969"/>
                          <a:pt x="77956" y="190671"/>
                          <a:pt x="75954" y="192238"/>
                        </a:cubicBezTo>
                        <a:cubicBezTo>
                          <a:pt x="73886" y="193873"/>
                          <a:pt x="71685" y="194907"/>
                          <a:pt x="69550" y="196208"/>
                        </a:cubicBezTo>
                        <a:cubicBezTo>
                          <a:pt x="68516" y="196808"/>
                          <a:pt x="67515" y="197409"/>
                          <a:pt x="66481" y="197942"/>
                        </a:cubicBezTo>
                        <a:cubicBezTo>
                          <a:pt x="65447" y="198476"/>
                          <a:pt x="64613" y="198243"/>
                          <a:pt x="63712" y="199210"/>
                        </a:cubicBezTo>
                        <a:cubicBezTo>
                          <a:pt x="63345" y="199577"/>
                          <a:pt x="63412" y="200344"/>
                          <a:pt x="63812" y="200578"/>
                        </a:cubicBezTo>
                        <a:cubicBezTo>
                          <a:pt x="64330" y="200855"/>
                          <a:pt x="64845" y="200971"/>
                          <a:pt x="65357" y="200971"/>
                        </a:cubicBezTo>
                        <a:cubicBezTo>
                          <a:pt x="66692" y="200971"/>
                          <a:pt x="68005" y="200182"/>
                          <a:pt x="69283" y="199410"/>
                        </a:cubicBezTo>
                        <a:cubicBezTo>
                          <a:pt x="71585" y="198043"/>
                          <a:pt x="73920" y="196842"/>
                          <a:pt x="76155" y="195274"/>
                        </a:cubicBezTo>
                        <a:cubicBezTo>
                          <a:pt x="78523" y="193606"/>
                          <a:pt x="80791" y="191471"/>
                          <a:pt x="82926" y="189270"/>
                        </a:cubicBezTo>
                        <a:cubicBezTo>
                          <a:pt x="84027" y="188202"/>
                          <a:pt x="84928" y="186768"/>
                          <a:pt x="85828" y="185267"/>
                        </a:cubicBezTo>
                        <a:lnTo>
                          <a:pt x="85828" y="192005"/>
                        </a:lnTo>
                        <a:cubicBezTo>
                          <a:pt x="82559" y="196308"/>
                          <a:pt x="78890" y="200011"/>
                          <a:pt x="75254" y="203480"/>
                        </a:cubicBezTo>
                        <a:cubicBezTo>
                          <a:pt x="73219" y="205414"/>
                          <a:pt x="70984" y="206415"/>
                          <a:pt x="68849" y="207950"/>
                        </a:cubicBezTo>
                        <a:cubicBezTo>
                          <a:pt x="67749" y="208717"/>
                          <a:pt x="66681" y="209684"/>
                          <a:pt x="65580" y="210518"/>
                        </a:cubicBezTo>
                        <a:cubicBezTo>
                          <a:pt x="64780" y="211152"/>
                          <a:pt x="63812" y="211352"/>
                          <a:pt x="63079" y="212219"/>
                        </a:cubicBezTo>
                        <a:cubicBezTo>
                          <a:pt x="62745" y="212620"/>
                          <a:pt x="62745" y="213454"/>
                          <a:pt x="63179" y="213654"/>
                        </a:cubicBezTo>
                        <a:cubicBezTo>
                          <a:pt x="63532" y="213816"/>
                          <a:pt x="63876" y="213887"/>
                          <a:pt x="64213" y="213887"/>
                        </a:cubicBezTo>
                        <a:cubicBezTo>
                          <a:pt x="65469" y="213887"/>
                          <a:pt x="66632" y="212899"/>
                          <a:pt x="67815" y="211952"/>
                        </a:cubicBezTo>
                        <a:cubicBezTo>
                          <a:pt x="70284" y="209951"/>
                          <a:pt x="72986" y="208650"/>
                          <a:pt x="75487" y="206615"/>
                        </a:cubicBezTo>
                        <a:cubicBezTo>
                          <a:pt x="79090" y="203680"/>
                          <a:pt x="82626" y="199810"/>
                          <a:pt x="85828" y="195741"/>
                        </a:cubicBezTo>
                        <a:lnTo>
                          <a:pt x="85828" y="199544"/>
                        </a:lnTo>
                        <a:cubicBezTo>
                          <a:pt x="83493" y="205081"/>
                          <a:pt x="79324" y="209317"/>
                          <a:pt x="75854" y="212786"/>
                        </a:cubicBezTo>
                        <a:cubicBezTo>
                          <a:pt x="72218" y="216389"/>
                          <a:pt x="67882" y="217823"/>
                          <a:pt x="64113" y="220959"/>
                        </a:cubicBezTo>
                        <a:cubicBezTo>
                          <a:pt x="63746" y="221259"/>
                          <a:pt x="63879" y="222026"/>
                          <a:pt x="64213" y="222226"/>
                        </a:cubicBezTo>
                        <a:cubicBezTo>
                          <a:pt x="64603" y="222484"/>
                          <a:pt x="65020" y="222592"/>
                          <a:pt x="65451" y="222592"/>
                        </a:cubicBezTo>
                        <a:cubicBezTo>
                          <a:pt x="66860" y="222592"/>
                          <a:pt x="68408" y="221435"/>
                          <a:pt x="69583" y="220592"/>
                        </a:cubicBezTo>
                        <a:cubicBezTo>
                          <a:pt x="72018" y="218891"/>
                          <a:pt x="74520" y="217490"/>
                          <a:pt x="76788" y="215255"/>
                        </a:cubicBezTo>
                        <a:cubicBezTo>
                          <a:pt x="79824" y="212253"/>
                          <a:pt x="83293" y="208650"/>
                          <a:pt x="85828" y="204214"/>
                        </a:cubicBezTo>
                        <a:lnTo>
                          <a:pt x="85828" y="207583"/>
                        </a:lnTo>
                        <a:cubicBezTo>
                          <a:pt x="85328" y="209751"/>
                          <a:pt x="85061" y="211219"/>
                          <a:pt x="83827" y="212987"/>
                        </a:cubicBezTo>
                        <a:cubicBezTo>
                          <a:pt x="82192" y="215322"/>
                          <a:pt x="80258" y="216923"/>
                          <a:pt x="78323" y="218424"/>
                        </a:cubicBezTo>
                        <a:cubicBezTo>
                          <a:pt x="74053" y="221726"/>
                          <a:pt x="69450" y="224195"/>
                          <a:pt x="64913" y="226430"/>
                        </a:cubicBezTo>
                        <a:cubicBezTo>
                          <a:pt x="57114" y="230218"/>
                          <a:pt x="49036" y="232354"/>
                          <a:pt x="40893" y="232354"/>
                        </a:cubicBezTo>
                        <a:cubicBezTo>
                          <a:pt x="39284" y="232354"/>
                          <a:pt x="37672" y="232271"/>
                          <a:pt x="36059" y="232100"/>
                        </a:cubicBezTo>
                        <a:cubicBezTo>
                          <a:pt x="28521" y="231333"/>
                          <a:pt x="21682" y="227364"/>
                          <a:pt x="14944" y="222126"/>
                        </a:cubicBezTo>
                        <a:cubicBezTo>
                          <a:pt x="12542" y="220258"/>
                          <a:pt x="10174" y="218224"/>
                          <a:pt x="7906" y="215889"/>
                        </a:cubicBezTo>
                        <a:cubicBezTo>
                          <a:pt x="7272" y="215255"/>
                          <a:pt x="6638" y="214588"/>
                          <a:pt x="6038" y="213887"/>
                        </a:cubicBezTo>
                        <a:cubicBezTo>
                          <a:pt x="5671" y="213420"/>
                          <a:pt x="5304" y="212920"/>
                          <a:pt x="4937" y="212386"/>
                        </a:cubicBezTo>
                        <a:cubicBezTo>
                          <a:pt x="4770" y="212153"/>
                          <a:pt x="4603" y="211886"/>
                          <a:pt x="4470" y="211619"/>
                        </a:cubicBezTo>
                        <a:cubicBezTo>
                          <a:pt x="4337" y="211285"/>
                          <a:pt x="4170" y="210985"/>
                          <a:pt x="4070" y="210618"/>
                        </a:cubicBezTo>
                        <a:cubicBezTo>
                          <a:pt x="4070" y="210518"/>
                          <a:pt x="4036" y="210385"/>
                          <a:pt x="4003" y="210285"/>
                        </a:cubicBezTo>
                        <a:cubicBezTo>
                          <a:pt x="3970" y="210018"/>
                          <a:pt x="3936" y="209718"/>
                          <a:pt x="3903" y="209451"/>
                        </a:cubicBezTo>
                        <a:cubicBezTo>
                          <a:pt x="3903" y="209184"/>
                          <a:pt x="3870" y="208950"/>
                          <a:pt x="3836" y="208683"/>
                        </a:cubicBezTo>
                        <a:cubicBezTo>
                          <a:pt x="3803" y="208383"/>
                          <a:pt x="3803" y="208083"/>
                          <a:pt x="3803" y="207783"/>
                        </a:cubicBezTo>
                        <a:cubicBezTo>
                          <a:pt x="3803" y="207649"/>
                          <a:pt x="3803" y="207483"/>
                          <a:pt x="3803" y="207349"/>
                        </a:cubicBezTo>
                        <a:cubicBezTo>
                          <a:pt x="3803" y="207282"/>
                          <a:pt x="3836" y="206949"/>
                          <a:pt x="3803" y="206916"/>
                        </a:cubicBezTo>
                        <a:cubicBezTo>
                          <a:pt x="3803" y="206882"/>
                          <a:pt x="3803" y="206882"/>
                          <a:pt x="3803" y="206882"/>
                        </a:cubicBezTo>
                        <a:lnTo>
                          <a:pt x="3803" y="205481"/>
                        </a:lnTo>
                        <a:cubicBezTo>
                          <a:pt x="4603" y="206615"/>
                          <a:pt x="5604" y="207549"/>
                          <a:pt x="6438" y="208383"/>
                        </a:cubicBezTo>
                        <a:cubicBezTo>
                          <a:pt x="8239" y="210218"/>
                          <a:pt x="10207" y="211485"/>
                          <a:pt x="12276" y="212386"/>
                        </a:cubicBezTo>
                        <a:cubicBezTo>
                          <a:pt x="12345" y="212414"/>
                          <a:pt x="12411" y="212427"/>
                          <a:pt x="12474" y="212427"/>
                        </a:cubicBezTo>
                        <a:cubicBezTo>
                          <a:pt x="13019" y="212427"/>
                          <a:pt x="13319" y="211462"/>
                          <a:pt x="13110" y="210685"/>
                        </a:cubicBezTo>
                        <a:cubicBezTo>
                          <a:pt x="12476" y="208483"/>
                          <a:pt x="10141" y="208350"/>
                          <a:pt x="8907" y="207383"/>
                        </a:cubicBezTo>
                        <a:cubicBezTo>
                          <a:pt x="7039" y="205982"/>
                          <a:pt x="5471" y="203780"/>
                          <a:pt x="3803" y="201879"/>
                        </a:cubicBezTo>
                        <a:lnTo>
                          <a:pt x="3803" y="197809"/>
                        </a:lnTo>
                        <a:cubicBezTo>
                          <a:pt x="4170" y="198443"/>
                          <a:pt x="4537" y="199010"/>
                          <a:pt x="4970" y="199510"/>
                        </a:cubicBezTo>
                        <a:cubicBezTo>
                          <a:pt x="6805" y="201712"/>
                          <a:pt x="8740" y="204380"/>
                          <a:pt x="11108" y="204647"/>
                        </a:cubicBezTo>
                        <a:cubicBezTo>
                          <a:pt x="11136" y="204651"/>
                          <a:pt x="11164" y="204653"/>
                          <a:pt x="11190" y="204653"/>
                        </a:cubicBezTo>
                        <a:cubicBezTo>
                          <a:pt x="12114" y="204653"/>
                          <a:pt x="12185" y="202466"/>
                          <a:pt x="11342" y="202012"/>
                        </a:cubicBezTo>
                        <a:cubicBezTo>
                          <a:pt x="10007" y="201345"/>
                          <a:pt x="9040" y="200544"/>
                          <a:pt x="7906" y="199243"/>
                        </a:cubicBezTo>
                        <a:cubicBezTo>
                          <a:pt x="6905" y="198076"/>
                          <a:pt x="5738" y="197175"/>
                          <a:pt x="4870" y="195741"/>
                        </a:cubicBezTo>
                        <a:cubicBezTo>
                          <a:pt x="4603" y="195307"/>
                          <a:pt x="4237" y="194507"/>
                          <a:pt x="3803" y="193906"/>
                        </a:cubicBezTo>
                        <a:lnTo>
                          <a:pt x="3803" y="190104"/>
                        </a:lnTo>
                        <a:cubicBezTo>
                          <a:pt x="4370" y="190904"/>
                          <a:pt x="5004" y="191605"/>
                          <a:pt x="5604" y="192172"/>
                        </a:cubicBezTo>
                        <a:cubicBezTo>
                          <a:pt x="6305" y="192839"/>
                          <a:pt x="7072" y="193206"/>
                          <a:pt x="7772" y="193773"/>
                        </a:cubicBezTo>
                        <a:cubicBezTo>
                          <a:pt x="8506" y="194340"/>
                          <a:pt x="9307" y="194640"/>
                          <a:pt x="10107" y="194774"/>
                        </a:cubicBezTo>
                        <a:cubicBezTo>
                          <a:pt x="10174" y="194774"/>
                          <a:pt x="10274" y="194740"/>
                          <a:pt x="10241" y="194640"/>
                        </a:cubicBezTo>
                        <a:lnTo>
                          <a:pt x="10241" y="194640"/>
                        </a:lnTo>
                        <a:cubicBezTo>
                          <a:pt x="10410" y="195007"/>
                          <a:pt x="10698" y="195230"/>
                          <a:pt x="10985" y="195230"/>
                        </a:cubicBezTo>
                        <a:cubicBezTo>
                          <a:pt x="11037" y="195230"/>
                          <a:pt x="11090" y="195223"/>
                          <a:pt x="11141" y="195207"/>
                        </a:cubicBezTo>
                        <a:cubicBezTo>
                          <a:pt x="12042" y="194907"/>
                          <a:pt x="12109" y="192705"/>
                          <a:pt x="11208" y="192338"/>
                        </a:cubicBezTo>
                        <a:cubicBezTo>
                          <a:pt x="9574" y="191671"/>
                          <a:pt x="8073" y="190904"/>
                          <a:pt x="6538" y="189703"/>
                        </a:cubicBezTo>
                        <a:cubicBezTo>
                          <a:pt x="5504" y="188936"/>
                          <a:pt x="4737" y="187768"/>
                          <a:pt x="3803" y="186935"/>
                        </a:cubicBezTo>
                        <a:lnTo>
                          <a:pt x="3803" y="183365"/>
                        </a:lnTo>
                        <a:cubicBezTo>
                          <a:pt x="4237" y="183866"/>
                          <a:pt x="4704" y="184333"/>
                          <a:pt x="5137" y="184766"/>
                        </a:cubicBezTo>
                        <a:cubicBezTo>
                          <a:pt x="6219" y="185879"/>
                          <a:pt x="8018" y="187193"/>
                          <a:pt x="9418" y="187193"/>
                        </a:cubicBezTo>
                        <a:cubicBezTo>
                          <a:pt x="9528" y="187193"/>
                          <a:pt x="9636" y="187185"/>
                          <a:pt x="9740" y="187168"/>
                        </a:cubicBezTo>
                        <a:cubicBezTo>
                          <a:pt x="11334" y="186913"/>
                          <a:pt x="10461" y="184282"/>
                          <a:pt x="9623" y="184282"/>
                        </a:cubicBezTo>
                        <a:cubicBezTo>
                          <a:pt x="9584" y="184282"/>
                          <a:pt x="9545" y="184288"/>
                          <a:pt x="9507" y="184299"/>
                        </a:cubicBezTo>
                        <a:cubicBezTo>
                          <a:pt x="7506" y="184066"/>
                          <a:pt x="5537" y="181931"/>
                          <a:pt x="3836" y="180096"/>
                        </a:cubicBezTo>
                        <a:cubicBezTo>
                          <a:pt x="3836" y="178762"/>
                          <a:pt x="3870" y="177461"/>
                          <a:pt x="3870" y="176127"/>
                        </a:cubicBezTo>
                        <a:cubicBezTo>
                          <a:pt x="4337" y="176861"/>
                          <a:pt x="4837" y="177528"/>
                          <a:pt x="5271" y="178028"/>
                        </a:cubicBezTo>
                        <a:cubicBezTo>
                          <a:pt x="6672" y="179863"/>
                          <a:pt x="8506" y="180663"/>
                          <a:pt x="10308" y="180997"/>
                        </a:cubicBezTo>
                        <a:cubicBezTo>
                          <a:pt x="10395" y="181041"/>
                          <a:pt x="10480" y="181061"/>
                          <a:pt x="10560" y="181061"/>
                        </a:cubicBezTo>
                        <a:cubicBezTo>
                          <a:pt x="11456" y="181061"/>
                          <a:pt x="11846" y="178537"/>
                          <a:pt x="10775" y="178262"/>
                        </a:cubicBezTo>
                        <a:cubicBezTo>
                          <a:pt x="9107" y="177828"/>
                          <a:pt x="7506" y="177194"/>
                          <a:pt x="6138" y="175493"/>
                        </a:cubicBezTo>
                        <a:cubicBezTo>
                          <a:pt x="5371" y="174559"/>
                          <a:pt x="4704" y="172858"/>
                          <a:pt x="3870" y="171857"/>
                        </a:cubicBezTo>
                        <a:cubicBezTo>
                          <a:pt x="3870" y="169622"/>
                          <a:pt x="3836" y="167354"/>
                          <a:pt x="3836" y="165119"/>
                        </a:cubicBezTo>
                        <a:lnTo>
                          <a:pt x="3836" y="165119"/>
                        </a:lnTo>
                        <a:cubicBezTo>
                          <a:pt x="4503" y="166053"/>
                          <a:pt x="5271" y="166887"/>
                          <a:pt x="5904" y="167587"/>
                        </a:cubicBezTo>
                        <a:cubicBezTo>
                          <a:pt x="7126" y="168898"/>
                          <a:pt x="8560" y="169970"/>
                          <a:pt x="10065" y="169970"/>
                        </a:cubicBezTo>
                        <a:cubicBezTo>
                          <a:pt x="10245" y="169970"/>
                          <a:pt x="10426" y="169954"/>
                          <a:pt x="10608" y="169922"/>
                        </a:cubicBezTo>
                        <a:cubicBezTo>
                          <a:pt x="10627" y="169924"/>
                          <a:pt x="10646" y="169925"/>
                          <a:pt x="10664" y="169925"/>
                        </a:cubicBezTo>
                        <a:cubicBezTo>
                          <a:pt x="11742" y="169925"/>
                          <a:pt x="11723" y="167120"/>
                          <a:pt x="10608" y="167120"/>
                        </a:cubicBezTo>
                        <a:cubicBezTo>
                          <a:pt x="8206" y="167120"/>
                          <a:pt x="6672" y="164752"/>
                          <a:pt x="4804" y="162751"/>
                        </a:cubicBezTo>
                        <a:cubicBezTo>
                          <a:pt x="4670" y="162617"/>
                          <a:pt x="4270" y="162184"/>
                          <a:pt x="3803" y="161817"/>
                        </a:cubicBezTo>
                        <a:lnTo>
                          <a:pt x="3803" y="158081"/>
                        </a:lnTo>
                        <a:cubicBezTo>
                          <a:pt x="5537" y="159815"/>
                          <a:pt x="7572" y="160682"/>
                          <a:pt x="9574" y="160916"/>
                        </a:cubicBezTo>
                        <a:cubicBezTo>
                          <a:pt x="9574" y="160883"/>
                          <a:pt x="9574" y="160883"/>
                          <a:pt x="9574" y="160883"/>
                        </a:cubicBezTo>
                        <a:cubicBezTo>
                          <a:pt x="10674" y="160849"/>
                          <a:pt x="10841" y="158147"/>
                          <a:pt x="9574" y="158014"/>
                        </a:cubicBezTo>
                        <a:cubicBezTo>
                          <a:pt x="7472" y="157780"/>
                          <a:pt x="5671" y="156379"/>
                          <a:pt x="3803" y="155012"/>
                        </a:cubicBezTo>
                        <a:cubicBezTo>
                          <a:pt x="3803" y="152577"/>
                          <a:pt x="3803" y="150142"/>
                          <a:pt x="3803" y="147706"/>
                        </a:cubicBezTo>
                        <a:cubicBezTo>
                          <a:pt x="4203" y="148240"/>
                          <a:pt x="4570" y="148774"/>
                          <a:pt x="4904" y="149274"/>
                        </a:cubicBezTo>
                        <a:cubicBezTo>
                          <a:pt x="6305" y="151342"/>
                          <a:pt x="8373" y="152210"/>
                          <a:pt x="10207" y="152577"/>
                        </a:cubicBezTo>
                        <a:cubicBezTo>
                          <a:pt x="10244" y="152584"/>
                          <a:pt x="10280" y="152587"/>
                          <a:pt x="10315" y="152587"/>
                        </a:cubicBezTo>
                        <a:cubicBezTo>
                          <a:pt x="11254" y="152587"/>
                          <a:pt x="11407" y="150064"/>
                          <a:pt x="10474" y="149775"/>
                        </a:cubicBezTo>
                        <a:cubicBezTo>
                          <a:pt x="8473" y="149174"/>
                          <a:pt x="6872" y="148274"/>
                          <a:pt x="5404" y="146072"/>
                        </a:cubicBezTo>
                        <a:cubicBezTo>
                          <a:pt x="5104" y="145638"/>
                          <a:pt x="4470" y="144638"/>
                          <a:pt x="3803" y="144004"/>
                        </a:cubicBezTo>
                        <a:lnTo>
                          <a:pt x="3803" y="141769"/>
                        </a:lnTo>
                        <a:cubicBezTo>
                          <a:pt x="4203" y="142236"/>
                          <a:pt x="4603" y="142670"/>
                          <a:pt x="4937" y="143070"/>
                        </a:cubicBezTo>
                        <a:cubicBezTo>
                          <a:pt x="6354" y="144586"/>
                          <a:pt x="8423" y="145939"/>
                          <a:pt x="10177" y="145939"/>
                        </a:cubicBezTo>
                        <a:cubicBezTo>
                          <a:pt x="10198" y="145939"/>
                          <a:pt x="10220" y="145939"/>
                          <a:pt x="10241" y="145939"/>
                        </a:cubicBezTo>
                        <a:lnTo>
                          <a:pt x="10207" y="145939"/>
                        </a:lnTo>
                        <a:cubicBezTo>
                          <a:pt x="11308" y="145872"/>
                          <a:pt x="11442" y="143203"/>
                          <a:pt x="10241" y="143103"/>
                        </a:cubicBezTo>
                        <a:cubicBezTo>
                          <a:pt x="8540" y="142970"/>
                          <a:pt x="6805" y="141602"/>
                          <a:pt x="5471" y="140134"/>
                        </a:cubicBezTo>
                        <a:cubicBezTo>
                          <a:pt x="4804" y="139401"/>
                          <a:pt x="4337" y="138633"/>
                          <a:pt x="3803" y="138000"/>
                        </a:cubicBezTo>
                        <a:lnTo>
                          <a:pt x="3803" y="133863"/>
                        </a:lnTo>
                        <a:cubicBezTo>
                          <a:pt x="4370" y="134697"/>
                          <a:pt x="4970" y="135464"/>
                          <a:pt x="5604" y="136165"/>
                        </a:cubicBezTo>
                        <a:cubicBezTo>
                          <a:pt x="6313" y="136997"/>
                          <a:pt x="7760" y="137885"/>
                          <a:pt x="8766" y="137885"/>
                        </a:cubicBezTo>
                        <a:cubicBezTo>
                          <a:pt x="8850" y="137885"/>
                          <a:pt x="8930" y="137879"/>
                          <a:pt x="9007" y="137866"/>
                        </a:cubicBezTo>
                        <a:lnTo>
                          <a:pt x="9007" y="137833"/>
                        </a:lnTo>
                        <a:cubicBezTo>
                          <a:pt x="9140" y="137833"/>
                          <a:pt x="9273" y="137799"/>
                          <a:pt x="9440" y="137699"/>
                        </a:cubicBezTo>
                        <a:cubicBezTo>
                          <a:pt x="9941" y="137332"/>
                          <a:pt x="10007" y="136098"/>
                          <a:pt x="9607" y="135564"/>
                        </a:cubicBezTo>
                        <a:cubicBezTo>
                          <a:pt x="8873" y="134530"/>
                          <a:pt x="7672" y="134664"/>
                          <a:pt x="6805" y="133963"/>
                        </a:cubicBezTo>
                        <a:cubicBezTo>
                          <a:pt x="5671" y="133063"/>
                          <a:pt x="4737" y="131261"/>
                          <a:pt x="3803" y="129927"/>
                        </a:cubicBezTo>
                        <a:lnTo>
                          <a:pt x="3803" y="127459"/>
                        </a:lnTo>
                        <a:cubicBezTo>
                          <a:pt x="5177" y="129310"/>
                          <a:pt x="7032" y="130895"/>
                          <a:pt x="8674" y="130895"/>
                        </a:cubicBezTo>
                        <a:cubicBezTo>
                          <a:pt x="8866" y="130895"/>
                          <a:pt x="9055" y="130873"/>
                          <a:pt x="9240" y="130828"/>
                        </a:cubicBezTo>
                        <a:cubicBezTo>
                          <a:pt x="9907" y="130661"/>
                          <a:pt x="10041" y="128960"/>
                          <a:pt x="9440" y="128526"/>
                        </a:cubicBezTo>
                        <a:cubicBezTo>
                          <a:pt x="8373" y="127792"/>
                          <a:pt x="7305" y="127459"/>
                          <a:pt x="6305" y="126558"/>
                        </a:cubicBezTo>
                        <a:cubicBezTo>
                          <a:pt x="5371" y="125791"/>
                          <a:pt x="4637" y="124657"/>
                          <a:pt x="3803" y="123789"/>
                        </a:cubicBezTo>
                        <a:lnTo>
                          <a:pt x="3803" y="119053"/>
                        </a:lnTo>
                        <a:cubicBezTo>
                          <a:pt x="4203" y="119553"/>
                          <a:pt x="4570" y="119987"/>
                          <a:pt x="4804" y="120287"/>
                        </a:cubicBezTo>
                        <a:cubicBezTo>
                          <a:pt x="5504" y="121121"/>
                          <a:pt x="6338" y="121655"/>
                          <a:pt x="7139" y="122122"/>
                        </a:cubicBezTo>
                        <a:cubicBezTo>
                          <a:pt x="7606" y="122355"/>
                          <a:pt x="8006" y="122755"/>
                          <a:pt x="8506" y="122955"/>
                        </a:cubicBezTo>
                        <a:cubicBezTo>
                          <a:pt x="8840" y="123122"/>
                          <a:pt x="9307" y="122955"/>
                          <a:pt x="9640" y="123289"/>
                        </a:cubicBezTo>
                        <a:cubicBezTo>
                          <a:pt x="9809" y="123457"/>
                          <a:pt x="9969" y="123530"/>
                          <a:pt x="10116" y="123530"/>
                        </a:cubicBezTo>
                        <a:cubicBezTo>
                          <a:pt x="10786" y="123530"/>
                          <a:pt x="11173" y="122017"/>
                          <a:pt x="10708" y="121087"/>
                        </a:cubicBezTo>
                        <a:cubicBezTo>
                          <a:pt x="10374" y="120387"/>
                          <a:pt x="9874" y="120354"/>
                          <a:pt x="9374" y="120254"/>
                        </a:cubicBezTo>
                        <a:cubicBezTo>
                          <a:pt x="8606" y="120087"/>
                          <a:pt x="7973" y="119520"/>
                          <a:pt x="7272" y="119119"/>
                        </a:cubicBezTo>
                        <a:cubicBezTo>
                          <a:pt x="6371" y="118619"/>
                          <a:pt x="5571" y="117618"/>
                          <a:pt x="4870" y="116618"/>
                        </a:cubicBezTo>
                        <a:cubicBezTo>
                          <a:pt x="4503" y="116117"/>
                          <a:pt x="4203" y="115417"/>
                          <a:pt x="3803" y="114950"/>
                        </a:cubicBezTo>
                        <a:lnTo>
                          <a:pt x="3803" y="111380"/>
                        </a:lnTo>
                        <a:cubicBezTo>
                          <a:pt x="4670" y="112515"/>
                          <a:pt x="5804" y="113315"/>
                          <a:pt x="6772" y="113882"/>
                        </a:cubicBezTo>
                        <a:cubicBezTo>
                          <a:pt x="7269" y="114185"/>
                          <a:pt x="8521" y="115061"/>
                          <a:pt x="9441" y="115061"/>
                        </a:cubicBezTo>
                        <a:cubicBezTo>
                          <a:pt x="9942" y="115061"/>
                          <a:pt x="10345" y="114801"/>
                          <a:pt x="10474" y="114049"/>
                        </a:cubicBezTo>
                        <a:cubicBezTo>
                          <a:pt x="10541" y="113449"/>
                          <a:pt x="10408" y="112681"/>
                          <a:pt x="10041" y="112415"/>
                        </a:cubicBezTo>
                        <a:cubicBezTo>
                          <a:pt x="9173" y="111781"/>
                          <a:pt x="8173" y="111581"/>
                          <a:pt x="7239" y="111114"/>
                        </a:cubicBezTo>
                        <a:cubicBezTo>
                          <a:pt x="5938" y="110413"/>
                          <a:pt x="4970" y="108845"/>
                          <a:pt x="3803" y="107778"/>
                        </a:cubicBezTo>
                        <a:cubicBezTo>
                          <a:pt x="3803" y="106610"/>
                          <a:pt x="3803" y="105443"/>
                          <a:pt x="3803" y="104242"/>
                        </a:cubicBezTo>
                        <a:cubicBezTo>
                          <a:pt x="4337" y="104976"/>
                          <a:pt x="4937" y="105543"/>
                          <a:pt x="5604" y="106110"/>
                        </a:cubicBezTo>
                        <a:cubicBezTo>
                          <a:pt x="6338" y="106744"/>
                          <a:pt x="7072" y="107344"/>
                          <a:pt x="7872" y="107811"/>
                        </a:cubicBezTo>
                        <a:cubicBezTo>
                          <a:pt x="8339" y="108078"/>
                          <a:pt x="8840" y="108011"/>
                          <a:pt x="9273" y="108312"/>
                        </a:cubicBezTo>
                        <a:cubicBezTo>
                          <a:pt x="9426" y="108412"/>
                          <a:pt x="9573" y="108457"/>
                          <a:pt x="9709" y="108457"/>
                        </a:cubicBezTo>
                        <a:cubicBezTo>
                          <a:pt x="10526" y="108457"/>
                          <a:pt x="10974" y="106848"/>
                          <a:pt x="10174" y="105877"/>
                        </a:cubicBezTo>
                        <a:cubicBezTo>
                          <a:pt x="9440" y="104976"/>
                          <a:pt x="8173" y="104943"/>
                          <a:pt x="7305" y="104275"/>
                        </a:cubicBezTo>
                        <a:cubicBezTo>
                          <a:pt x="6638" y="103775"/>
                          <a:pt x="5971" y="103175"/>
                          <a:pt x="5337" y="102574"/>
                        </a:cubicBezTo>
                        <a:cubicBezTo>
                          <a:pt x="4770" y="102040"/>
                          <a:pt x="4403" y="101073"/>
                          <a:pt x="3836" y="100639"/>
                        </a:cubicBezTo>
                        <a:lnTo>
                          <a:pt x="3803" y="100639"/>
                        </a:lnTo>
                        <a:cubicBezTo>
                          <a:pt x="3803" y="98972"/>
                          <a:pt x="3803" y="97304"/>
                          <a:pt x="3803" y="95669"/>
                        </a:cubicBezTo>
                        <a:cubicBezTo>
                          <a:pt x="4337" y="96370"/>
                          <a:pt x="4937" y="96970"/>
                          <a:pt x="5337" y="97370"/>
                        </a:cubicBezTo>
                        <a:cubicBezTo>
                          <a:pt x="6471" y="98471"/>
                          <a:pt x="7973" y="98405"/>
                          <a:pt x="9173" y="99072"/>
                        </a:cubicBezTo>
                        <a:cubicBezTo>
                          <a:pt x="9269" y="99129"/>
                          <a:pt x="9362" y="99155"/>
                          <a:pt x="9451" y="99155"/>
                        </a:cubicBezTo>
                        <a:cubicBezTo>
                          <a:pt x="10137" y="99155"/>
                          <a:pt x="10572" y="97601"/>
                          <a:pt x="10041" y="96803"/>
                        </a:cubicBezTo>
                        <a:cubicBezTo>
                          <a:pt x="9574" y="96103"/>
                          <a:pt x="9207" y="96236"/>
                          <a:pt x="8640" y="95969"/>
                        </a:cubicBezTo>
                        <a:cubicBezTo>
                          <a:pt x="7872" y="95636"/>
                          <a:pt x="7005" y="95402"/>
                          <a:pt x="6271" y="94869"/>
                        </a:cubicBezTo>
                        <a:cubicBezTo>
                          <a:pt x="5404" y="94268"/>
                          <a:pt x="4704" y="92500"/>
                          <a:pt x="3803" y="91933"/>
                        </a:cubicBezTo>
                        <a:cubicBezTo>
                          <a:pt x="3803" y="90732"/>
                          <a:pt x="3803" y="89498"/>
                          <a:pt x="3803" y="88297"/>
                        </a:cubicBezTo>
                        <a:cubicBezTo>
                          <a:pt x="4437" y="88931"/>
                          <a:pt x="5137" y="89398"/>
                          <a:pt x="5838" y="89832"/>
                        </a:cubicBezTo>
                        <a:cubicBezTo>
                          <a:pt x="6572" y="90232"/>
                          <a:pt x="7205" y="90499"/>
                          <a:pt x="7939" y="90732"/>
                        </a:cubicBezTo>
                        <a:cubicBezTo>
                          <a:pt x="8273" y="90828"/>
                          <a:pt x="8488" y="91162"/>
                          <a:pt x="8765" y="91162"/>
                        </a:cubicBezTo>
                        <a:cubicBezTo>
                          <a:pt x="8876" y="91162"/>
                          <a:pt x="8997" y="91109"/>
                          <a:pt x="9140" y="90966"/>
                        </a:cubicBezTo>
                        <a:cubicBezTo>
                          <a:pt x="9540" y="90532"/>
                          <a:pt x="9640" y="89798"/>
                          <a:pt x="9440" y="89098"/>
                        </a:cubicBezTo>
                        <a:cubicBezTo>
                          <a:pt x="9040" y="87730"/>
                          <a:pt x="7939" y="87864"/>
                          <a:pt x="7139" y="87497"/>
                        </a:cubicBezTo>
                        <a:cubicBezTo>
                          <a:pt x="5804" y="86830"/>
                          <a:pt x="4704" y="85996"/>
                          <a:pt x="3770" y="84495"/>
                        </a:cubicBezTo>
                        <a:lnTo>
                          <a:pt x="3770" y="79458"/>
                        </a:lnTo>
                        <a:cubicBezTo>
                          <a:pt x="4003" y="79724"/>
                          <a:pt x="4237" y="79958"/>
                          <a:pt x="4437" y="80158"/>
                        </a:cubicBezTo>
                        <a:cubicBezTo>
                          <a:pt x="5137" y="80825"/>
                          <a:pt x="5804" y="81626"/>
                          <a:pt x="6538" y="82093"/>
                        </a:cubicBezTo>
                        <a:cubicBezTo>
                          <a:pt x="6872" y="82326"/>
                          <a:pt x="7205" y="82493"/>
                          <a:pt x="7572" y="82593"/>
                        </a:cubicBezTo>
                        <a:cubicBezTo>
                          <a:pt x="7596" y="82598"/>
                          <a:pt x="7630" y="82600"/>
                          <a:pt x="7671" y="82600"/>
                        </a:cubicBezTo>
                        <a:cubicBezTo>
                          <a:pt x="7925" y="82600"/>
                          <a:pt x="8446" y="82524"/>
                          <a:pt x="8376" y="82494"/>
                        </a:cubicBezTo>
                        <a:lnTo>
                          <a:pt x="8376" y="82494"/>
                        </a:lnTo>
                        <a:cubicBezTo>
                          <a:pt x="8440" y="82518"/>
                          <a:pt x="8507" y="82530"/>
                          <a:pt x="8573" y="82530"/>
                        </a:cubicBezTo>
                        <a:cubicBezTo>
                          <a:pt x="8781" y="82530"/>
                          <a:pt x="8989" y="82411"/>
                          <a:pt x="9140" y="82160"/>
                        </a:cubicBezTo>
                        <a:lnTo>
                          <a:pt x="9173" y="82093"/>
                        </a:lnTo>
                        <a:cubicBezTo>
                          <a:pt x="9635" y="81235"/>
                          <a:pt x="9379" y="79724"/>
                          <a:pt x="8566" y="79724"/>
                        </a:cubicBezTo>
                        <a:cubicBezTo>
                          <a:pt x="8557" y="79724"/>
                          <a:pt x="8549" y="79724"/>
                          <a:pt x="8540" y="79724"/>
                        </a:cubicBezTo>
                        <a:cubicBezTo>
                          <a:pt x="8504" y="79726"/>
                          <a:pt x="8468" y="79727"/>
                          <a:pt x="8433" y="79727"/>
                        </a:cubicBezTo>
                        <a:cubicBezTo>
                          <a:pt x="7225" y="79727"/>
                          <a:pt x="6408" y="78630"/>
                          <a:pt x="5371" y="77690"/>
                        </a:cubicBezTo>
                        <a:cubicBezTo>
                          <a:pt x="4837" y="77156"/>
                          <a:pt x="4337" y="76222"/>
                          <a:pt x="3803" y="75521"/>
                        </a:cubicBezTo>
                        <a:lnTo>
                          <a:pt x="3803" y="71719"/>
                        </a:lnTo>
                        <a:cubicBezTo>
                          <a:pt x="4003" y="72019"/>
                          <a:pt x="4203" y="72286"/>
                          <a:pt x="4403" y="72453"/>
                        </a:cubicBezTo>
                        <a:cubicBezTo>
                          <a:pt x="4970" y="73053"/>
                          <a:pt x="5604" y="73320"/>
                          <a:pt x="6238" y="73720"/>
                        </a:cubicBezTo>
                        <a:cubicBezTo>
                          <a:pt x="6656" y="73990"/>
                          <a:pt x="7091" y="74279"/>
                          <a:pt x="7532" y="74279"/>
                        </a:cubicBezTo>
                        <a:cubicBezTo>
                          <a:pt x="7689" y="74279"/>
                          <a:pt x="7848" y="74242"/>
                          <a:pt x="8006" y="74154"/>
                        </a:cubicBezTo>
                        <a:cubicBezTo>
                          <a:pt x="8540" y="73887"/>
                          <a:pt x="8873" y="72686"/>
                          <a:pt x="8373" y="72019"/>
                        </a:cubicBezTo>
                        <a:cubicBezTo>
                          <a:pt x="7606" y="71052"/>
                          <a:pt x="6471" y="70885"/>
                          <a:pt x="5571" y="70218"/>
                        </a:cubicBezTo>
                        <a:cubicBezTo>
                          <a:pt x="4837" y="69684"/>
                          <a:pt x="4370" y="68450"/>
                          <a:pt x="3803" y="67516"/>
                        </a:cubicBezTo>
                        <a:lnTo>
                          <a:pt x="3803" y="64280"/>
                        </a:lnTo>
                        <a:cubicBezTo>
                          <a:pt x="3870" y="64414"/>
                          <a:pt x="3970" y="64514"/>
                          <a:pt x="4103" y="64647"/>
                        </a:cubicBezTo>
                        <a:cubicBezTo>
                          <a:pt x="4503" y="65081"/>
                          <a:pt x="4970" y="65348"/>
                          <a:pt x="5437" y="65648"/>
                        </a:cubicBezTo>
                        <a:cubicBezTo>
                          <a:pt x="5704" y="65848"/>
                          <a:pt x="6004" y="65981"/>
                          <a:pt x="6305" y="66115"/>
                        </a:cubicBezTo>
                        <a:cubicBezTo>
                          <a:pt x="6280" y="66115"/>
                          <a:pt x="6740" y="66312"/>
                          <a:pt x="6908" y="66312"/>
                        </a:cubicBezTo>
                        <a:cubicBezTo>
                          <a:pt x="6969" y="66312"/>
                          <a:pt x="6992" y="66286"/>
                          <a:pt x="6938" y="66215"/>
                        </a:cubicBezTo>
                        <a:lnTo>
                          <a:pt x="6938" y="66215"/>
                        </a:lnTo>
                        <a:cubicBezTo>
                          <a:pt x="7129" y="66449"/>
                          <a:pt x="7332" y="66568"/>
                          <a:pt x="7526" y="66568"/>
                        </a:cubicBezTo>
                        <a:cubicBezTo>
                          <a:pt x="7773" y="66568"/>
                          <a:pt x="8004" y="66374"/>
                          <a:pt x="8173" y="65981"/>
                        </a:cubicBezTo>
                        <a:cubicBezTo>
                          <a:pt x="8206" y="65915"/>
                          <a:pt x="8239" y="65881"/>
                          <a:pt x="8239" y="65815"/>
                        </a:cubicBezTo>
                        <a:cubicBezTo>
                          <a:pt x="8573" y="65047"/>
                          <a:pt x="8239" y="63913"/>
                          <a:pt x="7706" y="63713"/>
                        </a:cubicBezTo>
                        <a:cubicBezTo>
                          <a:pt x="6638" y="63279"/>
                          <a:pt x="5671" y="62846"/>
                          <a:pt x="4737" y="61878"/>
                        </a:cubicBezTo>
                        <a:cubicBezTo>
                          <a:pt x="4337" y="61445"/>
                          <a:pt x="4103" y="60778"/>
                          <a:pt x="3803" y="60244"/>
                        </a:cubicBezTo>
                        <a:lnTo>
                          <a:pt x="3803" y="57308"/>
                        </a:lnTo>
                        <a:cubicBezTo>
                          <a:pt x="3870" y="57375"/>
                          <a:pt x="3936" y="57442"/>
                          <a:pt x="4003" y="57542"/>
                        </a:cubicBezTo>
                        <a:cubicBezTo>
                          <a:pt x="4904" y="58509"/>
                          <a:pt x="6205" y="59377"/>
                          <a:pt x="7305" y="59410"/>
                        </a:cubicBezTo>
                        <a:cubicBezTo>
                          <a:pt x="7313" y="59410"/>
                          <a:pt x="7320" y="59410"/>
                          <a:pt x="7327" y="59410"/>
                        </a:cubicBezTo>
                        <a:cubicBezTo>
                          <a:pt x="8506" y="59410"/>
                          <a:pt x="8466" y="56707"/>
                          <a:pt x="7305" y="56541"/>
                        </a:cubicBezTo>
                        <a:cubicBezTo>
                          <a:pt x="6471" y="56441"/>
                          <a:pt x="5638" y="55674"/>
                          <a:pt x="4904" y="55040"/>
                        </a:cubicBezTo>
                        <a:cubicBezTo>
                          <a:pt x="4470" y="54640"/>
                          <a:pt x="4136" y="54039"/>
                          <a:pt x="3803" y="53472"/>
                        </a:cubicBezTo>
                        <a:lnTo>
                          <a:pt x="3803" y="49469"/>
                        </a:lnTo>
                        <a:cubicBezTo>
                          <a:pt x="4270" y="50137"/>
                          <a:pt x="4804" y="50704"/>
                          <a:pt x="5271" y="51204"/>
                        </a:cubicBezTo>
                        <a:cubicBezTo>
                          <a:pt x="5704" y="51616"/>
                          <a:pt x="6334" y="52013"/>
                          <a:pt x="6905" y="52013"/>
                        </a:cubicBezTo>
                        <a:cubicBezTo>
                          <a:pt x="7214" y="52013"/>
                          <a:pt x="7505" y="51897"/>
                          <a:pt x="7739" y="51604"/>
                        </a:cubicBezTo>
                        <a:cubicBezTo>
                          <a:pt x="8273" y="50937"/>
                          <a:pt x="7906" y="49503"/>
                          <a:pt x="7339" y="49236"/>
                        </a:cubicBezTo>
                        <a:cubicBezTo>
                          <a:pt x="6638" y="48936"/>
                          <a:pt x="6171" y="48736"/>
                          <a:pt x="5638" y="48068"/>
                        </a:cubicBezTo>
                        <a:cubicBezTo>
                          <a:pt x="5204" y="47535"/>
                          <a:pt x="4770" y="46901"/>
                          <a:pt x="4370" y="46301"/>
                        </a:cubicBezTo>
                        <a:cubicBezTo>
                          <a:pt x="4136" y="45967"/>
                          <a:pt x="3970" y="45667"/>
                          <a:pt x="3803" y="45367"/>
                        </a:cubicBezTo>
                        <a:lnTo>
                          <a:pt x="3803" y="42731"/>
                        </a:lnTo>
                        <a:cubicBezTo>
                          <a:pt x="5404" y="44866"/>
                          <a:pt x="7405" y="46567"/>
                          <a:pt x="9007" y="47935"/>
                        </a:cubicBezTo>
                        <a:cubicBezTo>
                          <a:pt x="12276" y="50737"/>
                          <a:pt x="15878" y="52638"/>
                          <a:pt x="19514" y="54006"/>
                        </a:cubicBezTo>
                        <a:cubicBezTo>
                          <a:pt x="26919" y="56808"/>
                          <a:pt x="34458" y="56508"/>
                          <a:pt x="41997" y="56841"/>
                        </a:cubicBezTo>
                        <a:cubicBezTo>
                          <a:pt x="44211" y="56931"/>
                          <a:pt x="46441" y="57019"/>
                          <a:pt x="48673" y="57019"/>
                        </a:cubicBezTo>
                        <a:cubicBezTo>
                          <a:pt x="54715" y="57019"/>
                          <a:pt x="60766" y="56377"/>
                          <a:pt x="66514" y="53406"/>
                        </a:cubicBezTo>
                        <a:cubicBezTo>
                          <a:pt x="70484" y="51371"/>
                          <a:pt x="74320" y="48302"/>
                          <a:pt x="78056" y="45567"/>
                        </a:cubicBezTo>
                        <a:cubicBezTo>
                          <a:pt x="80491" y="43765"/>
                          <a:pt x="83260" y="41964"/>
                          <a:pt x="85728" y="39696"/>
                        </a:cubicBezTo>
                        <a:close/>
                        <a:moveTo>
                          <a:pt x="36804" y="1"/>
                        </a:moveTo>
                        <a:cubicBezTo>
                          <a:pt x="36066" y="1"/>
                          <a:pt x="35329" y="31"/>
                          <a:pt x="34592" y="101"/>
                        </a:cubicBezTo>
                        <a:cubicBezTo>
                          <a:pt x="30555" y="468"/>
                          <a:pt x="24218" y="1735"/>
                          <a:pt x="21416" y="7273"/>
                        </a:cubicBezTo>
                        <a:cubicBezTo>
                          <a:pt x="19681" y="9107"/>
                          <a:pt x="18313" y="12510"/>
                          <a:pt x="18113" y="15378"/>
                        </a:cubicBezTo>
                        <a:cubicBezTo>
                          <a:pt x="18080" y="16079"/>
                          <a:pt x="18046" y="16713"/>
                          <a:pt x="18080" y="17280"/>
                        </a:cubicBezTo>
                        <a:cubicBezTo>
                          <a:pt x="16479" y="17413"/>
                          <a:pt x="14244" y="19315"/>
                          <a:pt x="13009" y="20082"/>
                        </a:cubicBezTo>
                        <a:cubicBezTo>
                          <a:pt x="10207" y="21850"/>
                          <a:pt x="7139" y="23951"/>
                          <a:pt x="4737" y="26853"/>
                        </a:cubicBezTo>
                        <a:cubicBezTo>
                          <a:pt x="2836" y="29088"/>
                          <a:pt x="0" y="35159"/>
                          <a:pt x="1101" y="39462"/>
                        </a:cubicBezTo>
                        <a:cubicBezTo>
                          <a:pt x="1068" y="39596"/>
                          <a:pt x="1068" y="39729"/>
                          <a:pt x="1068" y="39896"/>
                        </a:cubicBezTo>
                        <a:cubicBezTo>
                          <a:pt x="1068" y="55540"/>
                          <a:pt x="1068" y="71185"/>
                          <a:pt x="1068" y="86796"/>
                        </a:cubicBezTo>
                        <a:cubicBezTo>
                          <a:pt x="1001" y="99639"/>
                          <a:pt x="1068" y="112481"/>
                          <a:pt x="1068" y="125324"/>
                        </a:cubicBezTo>
                        <a:cubicBezTo>
                          <a:pt x="1034" y="136965"/>
                          <a:pt x="1034" y="148640"/>
                          <a:pt x="1034" y="160316"/>
                        </a:cubicBezTo>
                        <a:cubicBezTo>
                          <a:pt x="968" y="167521"/>
                          <a:pt x="867" y="174826"/>
                          <a:pt x="1034" y="182031"/>
                        </a:cubicBezTo>
                        <a:cubicBezTo>
                          <a:pt x="1034" y="189303"/>
                          <a:pt x="1034" y="196575"/>
                          <a:pt x="1034" y="203847"/>
                        </a:cubicBezTo>
                        <a:cubicBezTo>
                          <a:pt x="1034" y="206215"/>
                          <a:pt x="867" y="208750"/>
                          <a:pt x="1334" y="211052"/>
                        </a:cubicBezTo>
                        <a:cubicBezTo>
                          <a:pt x="1868" y="213887"/>
                          <a:pt x="3102" y="215889"/>
                          <a:pt x="4537" y="217657"/>
                        </a:cubicBezTo>
                        <a:cubicBezTo>
                          <a:pt x="5971" y="219391"/>
                          <a:pt x="7506" y="220859"/>
                          <a:pt x="9107" y="222193"/>
                        </a:cubicBezTo>
                        <a:cubicBezTo>
                          <a:pt x="9774" y="222794"/>
                          <a:pt x="10508" y="223361"/>
                          <a:pt x="11175" y="223928"/>
                        </a:cubicBezTo>
                        <a:cubicBezTo>
                          <a:pt x="18247" y="229899"/>
                          <a:pt x="25552" y="234535"/>
                          <a:pt x="33558" y="236070"/>
                        </a:cubicBezTo>
                        <a:cubicBezTo>
                          <a:pt x="36059" y="236546"/>
                          <a:pt x="38574" y="236769"/>
                          <a:pt x="41090" y="236769"/>
                        </a:cubicBezTo>
                        <a:cubicBezTo>
                          <a:pt x="49683" y="236769"/>
                          <a:pt x="58295" y="234172"/>
                          <a:pt x="66448" y="230199"/>
                        </a:cubicBezTo>
                        <a:cubicBezTo>
                          <a:pt x="71418" y="227764"/>
                          <a:pt x="76421" y="224828"/>
                          <a:pt x="81091" y="221092"/>
                        </a:cubicBezTo>
                        <a:cubicBezTo>
                          <a:pt x="83960" y="218757"/>
                          <a:pt x="87563" y="214988"/>
                          <a:pt x="88363" y="209617"/>
                        </a:cubicBezTo>
                        <a:cubicBezTo>
                          <a:pt x="88563" y="208383"/>
                          <a:pt x="88563" y="207116"/>
                          <a:pt x="88563" y="205848"/>
                        </a:cubicBezTo>
                        <a:cubicBezTo>
                          <a:pt x="88563" y="197876"/>
                          <a:pt x="88563" y="189870"/>
                          <a:pt x="88563" y="181898"/>
                        </a:cubicBezTo>
                        <a:cubicBezTo>
                          <a:pt x="88730" y="175226"/>
                          <a:pt x="88630" y="168521"/>
                          <a:pt x="88563" y="161817"/>
                        </a:cubicBezTo>
                        <a:cubicBezTo>
                          <a:pt x="88563" y="155812"/>
                          <a:pt x="88563" y="149775"/>
                          <a:pt x="88563" y="143737"/>
                        </a:cubicBezTo>
                        <a:cubicBezTo>
                          <a:pt x="88630" y="143470"/>
                          <a:pt x="88630" y="143203"/>
                          <a:pt x="88563" y="142936"/>
                        </a:cubicBezTo>
                        <a:cubicBezTo>
                          <a:pt x="88563" y="137066"/>
                          <a:pt x="88563" y="131195"/>
                          <a:pt x="88563" y="125324"/>
                        </a:cubicBezTo>
                        <a:cubicBezTo>
                          <a:pt x="88530" y="112481"/>
                          <a:pt x="88597" y="99639"/>
                          <a:pt x="88530" y="86830"/>
                        </a:cubicBezTo>
                        <a:cubicBezTo>
                          <a:pt x="88530" y="73120"/>
                          <a:pt x="88530" y="59443"/>
                          <a:pt x="88530" y="45767"/>
                        </a:cubicBezTo>
                        <a:cubicBezTo>
                          <a:pt x="88664" y="44332"/>
                          <a:pt x="88630" y="42931"/>
                          <a:pt x="88530" y="41430"/>
                        </a:cubicBezTo>
                        <a:lnTo>
                          <a:pt x="88530" y="39896"/>
                        </a:lnTo>
                        <a:cubicBezTo>
                          <a:pt x="88530" y="39863"/>
                          <a:pt x="88530" y="39829"/>
                          <a:pt x="88530" y="39829"/>
                        </a:cubicBezTo>
                        <a:lnTo>
                          <a:pt x="88497" y="39829"/>
                        </a:lnTo>
                        <a:cubicBezTo>
                          <a:pt x="88497" y="35560"/>
                          <a:pt x="88030" y="29589"/>
                          <a:pt x="87229" y="26153"/>
                        </a:cubicBezTo>
                        <a:cubicBezTo>
                          <a:pt x="86762" y="23451"/>
                          <a:pt x="85695" y="20882"/>
                          <a:pt x="84127" y="18914"/>
                        </a:cubicBezTo>
                        <a:cubicBezTo>
                          <a:pt x="82092" y="16379"/>
                          <a:pt x="79290" y="15979"/>
                          <a:pt x="76855" y="14945"/>
                        </a:cubicBezTo>
                        <a:cubicBezTo>
                          <a:pt x="74153" y="13777"/>
                          <a:pt x="71351" y="13711"/>
                          <a:pt x="68649" y="12743"/>
                        </a:cubicBezTo>
                        <a:cubicBezTo>
                          <a:pt x="68583" y="11809"/>
                          <a:pt x="68382" y="10808"/>
                          <a:pt x="68049" y="9774"/>
                        </a:cubicBezTo>
                        <a:cubicBezTo>
                          <a:pt x="67048" y="6672"/>
                          <a:pt x="64513" y="5238"/>
                          <a:pt x="62545" y="4371"/>
                        </a:cubicBezTo>
                        <a:cubicBezTo>
                          <a:pt x="59910" y="3236"/>
                          <a:pt x="57141" y="1935"/>
                          <a:pt x="54406" y="1635"/>
                        </a:cubicBezTo>
                        <a:cubicBezTo>
                          <a:pt x="51337" y="1268"/>
                          <a:pt x="48268" y="1302"/>
                          <a:pt x="45199" y="835"/>
                        </a:cubicBezTo>
                        <a:cubicBezTo>
                          <a:pt x="42401" y="439"/>
                          <a:pt x="39602" y="1"/>
                          <a:pt x="36804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3" name="Google Shape;675;p26">
                    <a:extLst>
                      <a:ext uri="{FF2B5EF4-FFF2-40B4-BE49-F238E27FC236}">
                        <a16:creationId xmlns:a16="http://schemas.microsoft.com/office/drawing/2014/main" id="{89D8B9B9-91A3-3335-4DC1-C22C56BF0C6F}"/>
                      </a:ext>
                    </a:extLst>
                  </p:cNvPr>
                  <p:cNvSpPr/>
                  <p:nvPr/>
                </p:nvSpPr>
                <p:spPr>
                  <a:xfrm>
                    <a:off x="3909850" y="65222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" name="Google Shape;676;p26">
                    <a:extLst>
                      <a:ext uri="{FF2B5EF4-FFF2-40B4-BE49-F238E27FC236}">
                        <a16:creationId xmlns:a16="http://schemas.microsoft.com/office/drawing/2014/main" id="{C4DB3ABE-EFFB-7695-6C33-270332601ECC}"/>
                      </a:ext>
                    </a:extLst>
                  </p:cNvPr>
                  <p:cNvSpPr/>
                  <p:nvPr/>
                </p:nvSpPr>
                <p:spPr>
                  <a:xfrm>
                    <a:off x="5489300" y="406302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" name="Google Shape;677;p26">
                    <a:extLst>
                      <a:ext uri="{FF2B5EF4-FFF2-40B4-BE49-F238E27FC236}">
                        <a16:creationId xmlns:a16="http://schemas.microsoft.com/office/drawing/2014/main" id="{6FBE5130-82F6-82A8-1E93-FF36417D04EA}"/>
                      </a:ext>
                    </a:extLst>
                  </p:cNvPr>
                  <p:cNvSpPr/>
                  <p:nvPr/>
                </p:nvSpPr>
                <p:spPr>
                  <a:xfrm>
                    <a:off x="5461800" y="59101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" name="Google Shape;678;p26">
                    <a:extLst>
                      <a:ext uri="{FF2B5EF4-FFF2-40B4-BE49-F238E27FC236}">
                        <a16:creationId xmlns:a16="http://schemas.microsoft.com/office/drawing/2014/main" id="{D11C56BA-B70F-48C9-1F9F-5D67354E4E35}"/>
                      </a:ext>
                    </a:extLst>
                  </p:cNvPr>
                  <p:cNvSpPr/>
                  <p:nvPr/>
                </p:nvSpPr>
                <p:spPr>
                  <a:xfrm>
                    <a:off x="5445950" y="6322975"/>
                    <a:ext cx="850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" h="34" extrusionOk="0">
                        <a:moveTo>
                          <a:pt x="0" y="0"/>
                        </a:moveTo>
                        <a:cubicBezTo>
                          <a:pt x="0" y="0"/>
                          <a:pt x="0" y="34"/>
                          <a:pt x="0" y="34"/>
                        </a:cubicBezTo>
                        <a:cubicBezTo>
                          <a:pt x="34" y="34"/>
                          <a:pt x="34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" name="Google Shape;679;p26">
                    <a:extLst>
                      <a:ext uri="{FF2B5EF4-FFF2-40B4-BE49-F238E27FC236}">
                        <a16:creationId xmlns:a16="http://schemas.microsoft.com/office/drawing/2014/main" id="{341EC849-2282-CDF9-B75B-6E3A3D15C53D}"/>
                      </a:ext>
                    </a:extLst>
                  </p:cNvPr>
                  <p:cNvSpPr/>
                  <p:nvPr/>
                </p:nvSpPr>
                <p:spPr>
                  <a:xfrm>
                    <a:off x="3868150" y="1533775"/>
                    <a:ext cx="2154075" cy="1387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163" h="55505" extrusionOk="0">
                        <a:moveTo>
                          <a:pt x="40305" y="1"/>
                        </a:moveTo>
                        <a:cubicBezTo>
                          <a:pt x="37330" y="1"/>
                          <a:pt x="34252" y="1067"/>
                          <a:pt x="31423" y="2466"/>
                        </a:cubicBezTo>
                        <a:cubicBezTo>
                          <a:pt x="30189" y="2833"/>
                          <a:pt x="28988" y="3434"/>
                          <a:pt x="27854" y="4301"/>
                        </a:cubicBezTo>
                        <a:cubicBezTo>
                          <a:pt x="27315" y="3713"/>
                          <a:pt x="26732" y="3461"/>
                          <a:pt x="26144" y="3461"/>
                        </a:cubicBezTo>
                        <a:cubicBezTo>
                          <a:pt x="24329" y="3461"/>
                          <a:pt x="22464" y="5861"/>
                          <a:pt x="21683" y="8204"/>
                        </a:cubicBezTo>
                        <a:cubicBezTo>
                          <a:pt x="21583" y="8437"/>
                          <a:pt x="21516" y="8704"/>
                          <a:pt x="21449" y="8938"/>
                        </a:cubicBezTo>
                        <a:cubicBezTo>
                          <a:pt x="19481" y="11606"/>
                          <a:pt x="18747" y="16310"/>
                          <a:pt x="19481" y="20046"/>
                        </a:cubicBezTo>
                        <a:cubicBezTo>
                          <a:pt x="19381" y="20212"/>
                          <a:pt x="19281" y="20379"/>
                          <a:pt x="19181" y="20579"/>
                        </a:cubicBezTo>
                        <a:cubicBezTo>
                          <a:pt x="19048" y="20579"/>
                          <a:pt x="18914" y="20613"/>
                          <a:pt x="18781" y="20646"/>
                        </a:cubicBezTo>
                        <a:cubicBezTo>
                          <a:pt x="18568" y="20692"/>
                          <a:pt x="18349" y="20710"/>
                          <a:pt x="18128" y="20710"/>
                        </a:cubicBezTo>
                        <a:cubicBezTo>
                          <a:pt x="17380" y="20710"/>
                          <a:pt x="16600" y="20505"/>
                          <a:pt x="15879" y="20479"/>
                        </a:cubicBezTo>
                        <a:cubicBezTo>
                          <a:pt x="15177" y="20439"/>
                          <a:pt x="14493" y="20398"/>
                          <a:pt x="13820" y="20398"/>
                        </a:cubicBezTo>
                        <a:cubicBezTo>
                          <a:pt x="12286" y="20398"/>
                          <a:pt x="10804" y="20609"/>
                          <a:pt x="9274" y="21513"/>
                        </a:cubicBezTo>
                        <a:cubicBezTo>
                          <a:pt x="5271" y="23882"/>
                          <a:pt x="1" y="30453"/>
                          <a:pt x="1702" y="38225"/>
                        </a:cubicBezTo>
                        <a:cubicBezTo>
                          <a:pt x="2536" y="42028"/>
                          <a:pt x="4537" y="43829"/>
                          <a:pt x="6772" y="45164"/>
                        </a:cubicBezTo>
                        <a:cubicBezTo>
                          <a:pt x="8340" y="46064"/>
                          <a:pt x="10175" y="46298"/>
                          <a:pt x="11442" y="47565"/>
                        </a:cubicBezTo>
                        <a:cubicBezTo>
                          <a:pt x="12176" y="48299"/>
                          <a:pt x="12910" y="48833"/>
                          <a:pt x="13677" y="49267"/>
                        </a:cubicBezTo>
                        <a:cubicBezTo>
                          <a:pt x="13710" y="49300"/>
                          <a:pt x="13710" y="49333"/>
                          <a:pt x="13710" y="49367"/>
                        </a:cubicBezTo>
                        <a:cubicBezTo>
                          <a:pt x="15779" y="49533"/>
                          <a:pt x="17847" y="49633"/>
                          <a:pt x="19748" y="50501"/>
                        </a:cubicBezTo>
                        <a:cubicBezTo>
                          <a:pt x="20649" y="50901"/>
                          <a:pt x="21449" y="51568"/>
                          <a:pt x="22183" y="52369"/>
                        </a:cubicBezTo>
                        <a:cubicBezTo>
                          <a:pt x="22750" y="52035"/>
                          <a:pt x="23317" y="51668"/>
                          <a:pt x="23851" y="51301"/>
                        </a:cubicBezTo>
                        <a:cubicBezTo>
                          <a:pt x="24085" y="51335"/>
                          <a:pt x="24351" y="51368"/>
                          <a:pt x="24585" y="51401"/>
                        </a:cubicBezTo>
                        <a:cubicBezTo>
                          <a:pt x="24674" y="51410"/>
                          <a:pt x="24764" y="51415"/>
                          <a:pt x="24853" y="51415"/>
                        </a:cubicBezTo>
                        <a:cubicBezTo>
                          <a:pt x="25097" y="51415"/>
                          <a:pt x="25341" y="51384"/>
                          <a:pt x="25586" y="51335"/>
                        </a:cubicBezTo>
                        <a:cubicBezTo>
                          <a:pt x="26420" y="52669"/>
                          <a:pt x="27620" y="53603"/>
                          <a:pt x="29055" y="53870"/>
                        </a:cubicBezTo>
                        <a:cubicBezTo>
                          <a:pt x="29306" y="53913"/>
                          <a:pt x="29556" y="53934"/>
                          <a:pt x="29804" y="53934"/>
                        </a:cubicBezTo>
                        <a:cubicBezTo>
                          <a:pt x="30508" y="53934"/>
                          <a:pt x="31199" y="53766"/>
                          <a:pt x="31890" y="53470"/>
                        </a:cubicBezTo>
                        <a:cubicBezTo>
                          <a:pt x="32718" y="54169"/>
                          <a:pt x="33637" y="54431"/>
                          <a:pt x="34586" y="54431"/>
                        </a:cubicBezTo>
                        <a:cubicBezTo>
                          <a:pt x="35358" y="54431"/>
                          <a:pt x="36149" y="54258"/>
                          <a:pt x="36927" y="54003"/>
                        </a:cubicBezTo>
                        <a:cubicBezTo>
                          <a:pt x="37261" y="54170"/>
                          <a:pt x="37661" y="54270"/>
                          <a:pt x="38061" y="54303"/>
                        </a:cubicBezTo>
                        <a:cubicBezTo>
                          <a:pt x="38128" y="54470"/>
                          <a:pt x="38228" y="54637"/>
                          <a:pt x="38295" y="54804"/>
                        </a:cubicBezTo>
                        <a:cubicBezTo>
                          <a:pt x="38361" y="54787"/>
                          <a:pt x="38436" y="54779"/>
                          <a:pt x="38511" y="54779"/>
                        </a:cubicBezTo>
                        <a:cubicBezTo>
                          <a:pt x="38587" y="54779"/>
                          <a:pt x="38662" y="54787"/>
                          <a:pt x="38728" y="54804"/>
                        </a:cubicBezTo>
                        <a:cubicBezTo>
                          <a:pt x="41397" y="55104"/>
                          <a:pt x="44099" y="54937"/>
                          <a:pt x="46734" y="55504"/>
                        </a:cubicBezTo>
                        <a:cubicBezTo>
                          <a:pt x="47468" y="55371"/>
                          <a:pt x="48235" y="55271"/>
                          <a:pt x="48969" y="55171"/>
                        </a:cubicBezTo>
                        <a:cubicBezTo>
                          <a:pt x="49102" y="55071"/>
                          <a:pt x="49236" y="54971"/>
                          <a:pt x="49369" y="54904"/>
                        </a:cubicBezTo>
                        <a:cubicBezTo>
                          <a:pt x="51371" y="53836"/>
                          <a:pt x="53439" y="53403"/>
                          <a:pt x="55507" y="53136"/>
                        </a:cubicBezTo>
                        <a:cubicBezTo>
                          <a:pt x="55774" y="53003"/>
                          <a:pt x="56007" y="52902"/>
                          <a:pt x="56274" y="52769"/>
                        </a:cubicBezTo>
                        <a:cubicBezTo>
                          <a:pt x="56574" y="52235"/>
                          <a:pt x="57008" y="51868"/>
                          <a:pt x="57575" y="51802"/>
                        </a:cubicBezTo>
                        <a:cubicBezTo>
                          <a:pt x="57875" y="51768"/>
                          <a:pt x="58209" y="51735"/>
                          <a:pt x="58509" y="51668"/>
                        </a:cubicBezTo>
                        <a:cubicBezTo>
                          <a:pt x="59810" y="51001"/>
                          <a:pt x="61111" y="50334"/>
                          <a:pt x="62412" y="49667"/>
                        </a:cubicBezTo>
                        <a:cubicBezTo>
                          <a:pt x="68483" y="46498"/>
                          <a:pt x="74721" y="43829"/>
                          <a:pt x="80558" y="39693"/>
                        </a:cubicBezTo>
                        <a:cubicBezTo>
                          <a:pt x="80835" y="39489"/>
                          <a:pt x="81118" y="39400"/>
                          <a:pt x="81393" y="39400"/>
                        </a:cubicBezTo>
                        <a:cubicBezTo>
                          <a:pt x="81749" y="39400"/>
                          <a:pt x="82092" y="39549"/>
                          <a:pt x="82393" y="39793"/>
                        </a:cubicBezTo>
                        <a:cubicBezTo>
                          <a:pt x="83527" y="38192"/>
                          <a:pt x="84461" y="36224"/>
                          <a:pt x="85095" y="33689"/>
                        </a:cubicBezTo>
                        <a:cubicBezTo>
                          <a:pt x="86162" y="29386"/>
                          <a:pt x="84694" y="23548"/>
                          <a:pt x="82560" y="20746"/>
                        </a:cubicBezTo>
                        <a:cubicBezTo>
                          <a:pt x="80358" y="17811"/>
                          <a:pt x="77823" y="16810"/>
                          <a:pt x="75054" y="16243"/>
                        </a:cubicBezTo>
                        <a:cubicBezTo>
                          <a:pt x="73973" y="16033"/>
                          <a:pt x="72912" y="15931"/>
                          <a:pt x="71856" y="15931"/>
                        </a:cubicBezTo>
                        <a:cubicBezTo>
                          <a:pt x="70567" y="15931"/>
                          <a:pt x="69285" y="16083"/>
                          <a:pt x="67983" y="16376"/>
                        </a:cubicBezTo>
                        <a:cubicBezTo>
                          <a:pt x="67549" y="16476"/>
                          <a:pt x="67082" y="16576"/>
                          <a:pt x="66648" y="16677"/>
                        </a:cubicBezTo>
                        <a:cubicBezTo>
                          <a:pt x="66615" y="16276"/>
                          <a:pt x="66615" y="15843"/>
                          <a:pt x="66548" y="15442"/>
                        </a:cubicBezTo>
                        <a:cubicBezTo>
                          <a:pt x="66481" y="14809"/>
                          <a:pt x="66415" y="14208"/>
                          <a:pt x="66348" y="13608"/>
                        </a:cubicBezTo>
                        <a:cubicBezTo>
                          <a:pt x="66248" y="12941"/>
                          <a:pt x="66148" y="12273"/>
                          <a:pt x="66014" y="11640"/>
                        </a:cubicBezTo>
                        <a:cubicBezTo>
                          <a:pt x="65981" y="11606"/>
                          <a:pt x="65981" y="11573"/>
                          <a:pt x="65981" y="11506"/>
                        </a:cubicBezTo>
                        <a:cubicBezTo>
                          <a:pt x="65614" y="10072"/>
                          <a:pt x="65080" y="8771"/>
                          <a:pt x="64280" y="7737"/>
                        </a:cubicBezTo>
                        <a:cubicBezTo>
                          <a:pt x="63191" y="6311"/>
                          <a:pt x="61719" y="5449"/>
                          <a:pt x="60272" y="5449"/>
                        </a:cubicBezTo>
                        <a:cubicBezTo>
                          <a:pt x="59857" y="5449"/>
                          <a:pt x="59444" y="5520"/>
                          <a:pt x="59043" y="5669"/>
                        </a:cubicBezTo>
                        <a:cubicBezTo>
                          <a:pt x="58276" y="4968"/>
                          <a:pt x="57442" y="4368"/>
                          <a:pt x="56541" y="3801"/>
                        </a:cubicBezTo>
                        <a:cubicBezTo>
                          <a:pt x="55807" y="3367"/>
                          <a:pt x="55073" y="3134"/>
                          <a:pt x="54306" y="3134"/>
                        </a:cubicBezTo>
                        <a:cubicBezTo>
                          <a:pt x="53421" y="2700"/>
                          <a:pt x="52517" y="2462"/>
                          <a:pt x="51619" y="2462"/>
                        </a:cubicBezTo>
                        <a:cubicBezTo>
                          <a:pt x="50859" y="2462"/>
                          <a:pt x="50104" y="2633"/>
                          <a:pt x="49369" y="3000"/>
                        </a:cubicBezTo>
                        <a:cubicBezTo>
                          <a:pt x="49002" y="3200"/>
                          <a:pt x="48602" y="3434"/>
                          <a:pt x="48268" y="3701"/>
                        </a:cubicBezTo>
                        <a:cubicBezTo>
                          <a:pt x="47768" y="3100"/>
                          <a:pt x="47234" y="2533"/>
                          <a:pt x="46701" y="2066"/>
                        </a:cubicBezTo>
                        <a:cubicBezTo>
                          <a:pt x="44999" y="598"/>
                          <a:pt x="43065" y="165"/>
                          <a:pt x="41163" y="31"/>
                        </a:cubicBezTo>
                        <a:cubicBezTo>
                          <a:pt x="40878" y="11"/>
                          <a:pt x="40592" y="1"/>
                          <a:pt x="40305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7" name="Google Shape;680;p26">
                <a:extLst>
                  <a:ext uri="{FF2B5EF4-FFF2-40B4-BE49-F238E27FC236}">
                    <a16:creationId xmlns:a16="http://schemas.microsoft.com/office/drawing/2014/main" id="{8314708A-CCFD-C4CC-5D49-5064C55CED9C}"/>
                  </a:ext>
                </a:extLst>
              </p:cNvPr>
              <p:cNvGrpSpPr/>
              <p:nvPr/>
            </p:nvGrpSpPr>
            <p:grpSpPr>
              <a:xfrm rot="-519369">
                <a:off x="2994459" y="2941546"/>
                <a:ext cx="1811970" cy="1418332"/>
                <a:chOff x="3012577" y="2685167"/>
                <a:chExt cx="1709775" cy="1338338"/>
              </a:xfrm>
            </p:grpSpPr>
            <p:sp>
              <p:nvSpPr>
                <p:cNvPr id="34" name="Google Shape;681;p26">
                  <a:extLst>
                    <a:ext uri="{FF2B5EF4-FFF2-40B4-BE49-F238E27FC236}">
                      <a16:creationId xmlns:a16="http://schemas.microsoft.com/office/drawing/2014/main" id="{28D57FDC-9960-BA49-A6A9-59A94FBDA2C3}"/>
                    </a:ext>
                  </a:extLst>
                </p:cNvPr>
                <p:cNvSpPr/>
                <p:nvPr/>
              </p:nvSpPr>
              <p:spPr>
                <a:xfrm rot="-7200040">
                  <a:off x="3568465" y="2557193"/>
                  <a:ext cx="605067" cy="1586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264" h="231478" extrusionOk="0">
                      <a:moveTo>
                        <a:pt x="34174" y="0"/>
                      </a:moveTo>
                      <a:cubicBezTo>
                        <a:pt x="33981" y="0"/>
                        <a:pt x="33786" y="3"/>
                        <a:pt x="33592" y="10"/>
                      </a:cubicBezTo>
                      <a:cubicBezTo>
                        <a:pt x="30156" y="143"/>
                        <a:pt x="26620" y="910"/>
                        <a:pt x="23718" y="4013"/>
                      </a:cubicBezTo>
                      <a:cubicBezTo>
                        <a:pt x="22283" y="5547"/>
                        <a:pt x="21183" y="7482"/>
                        <a:pt x="20249" y="9783"/>
                      </a:cubicBezTo>
                      <a:cubicBezTo>
                        <a:pt x="19415" y="11685"/>
                        <a:pt x="19348" y="13686"/>
                        <a:pt x="19648" y="15654"/>
                      </a:cubicBezTo>
                      <a:cubicBezTo>
                        <a:pt x="18114" y="15921"/>
                        <a:pt x="16613" y="16288"/>
                        <a:pt x="15112" y="16655"/>
                      </a:cubicBezTo>
                      <a:cubicBezTo>
                        <a:pt x="10842" y="17656"/>
                        <a:pt x="6205" y="20525"/>
                        <a:pt x="3370" y="25828"/>
                      </a:cubicBezTo>
                      <a:cubicBezTo>
                        <a:pt x="735" y="30799"/>
                        <a:pt x="1" y="37537"/>
                        <a:pt x="2169" y="42907"/>
                      </a:cubicBezTo>
                      <a:cubicBezTo>
                        <a:pt x="1535" y="47444"/>
                        <a:pt x="1669" y="51447"/>
                        <a:pt x="2036" y="55783"/>
                      </a:cubicBezTo>
                      <a:cubicBezTo>
                        <a:pt x="2236" y="59519"/>
                        <a:pt x="1902" y="63288"/>
                        <a:pt x="1902" y="67058"/>
                      </a:cubicBezTo>
                      <a:cubicBezTo>
                        <a:pt x="1936" y="71728"/>
                        <a:pt x="2102" y="76431"/>
                        <a:pt x="2302" y="81101"/>
                      </a:cubicBezTo>
                      <a:cubicBezTo>
                        <a:pt x="2669" y="89974"/>
                        <a:pt x="2769" y="98580"/>
                        <a:pt x="2369" y="107487"/>
                      </a:cubicBezTo>
                      <a:cubicBezTo>
                        <a:pt x="1936" y="116360"/>
                        <a:pt x="1569" y="125199"/>
                        <a:pt x="1569" y="134106"/>
                      </a:cubicBezTo>
                      <a:cubicBezTo>
                        <a:pt x="1569" y="143046"/>
                        <a:pt x="1702" y="151952"/>
                        <a:pt x="1402" y="160925"/>
                      </a:cubicBezTo>
                      <a:cubicBezTo>
                        <a:pt x="1168" y="167630"/>
                        <a:pt x="1302" y="174702"/>
                        <a:pt x="2669" y="180906"/>
                      </a:cubicBezTo>
                      <a:cubicBezTo>
                        <a:pt x="2503" y="182307"/>
                        <a:pt x="2369" y="183741"/>
                        <a:pt x="2269" y="185209"/>
                      </a:cubicBezTo>
                      <a:cubicBezTo>
                        <a:pt x="1769" y="191514"/>
                        <a:pt x="1335" y="197952"/>
                        <a:pt x="2736" y="204156"/>
                      </a:cubicBezTo>
                      <a:cubicBezTo>
                        <a:pt x="4704" y="213029"/>
                        <a:pt x="9041" y="219667"/>
                        <a:pt x="14411" y="223537"/>
                      </a:cubicBezTo>
                      <a:cubicBezTo>
                        <a:pt x="19448" y="227172"/>
                        <a:pt x="24185" y="228607"/>
                        <a:pt x="29689" y="229541"/>
                      </a:cubicBezTo>
                      <a:cubicBezTo>
                        <a:pt x="33091" y="230108"/>
                        <a:pt x="36527" y="230308"/>
                        <a:pt x="39929" y="230775"/>
                      </a:cubicBezTo>
                      <a:cubicBezTo>
                        <a:pt x="42669" y="231172"/>
                        <a:pt x="45409" y="231478"/>
                        <a:pt x="48149" y="231478"/>
                      </a:cubicBezTo>
                      <a:cubicBezTo>
                        <a:pt x="49779" y="231478"/>
                        <a:pt x="51409" y="231370"/>
                        <a:pt x="53039" y="231109"/>
                      </a:cubicBezTo>
                      <a:cubicBezTo>
                        <a:pt x="58176" y="230308"/>
                        <a:pt x="63246" y="228507"/>
                        <a:pt x="68183" y="226072"/>
                      </a:cubicBezTo>
                      <a:cubicBezTo>
                        <a:pt x="72920" y="223737"/>
                        <a:pt x="76389" y="219300"/>
                        <a:pt x="80592" y="215497"/>
                      </a:cubicBezTo>
                      <a:cubicBezTo>
                        <a:pt x="85295" y="211228"/>
                        <a:pt x="87597" y="202054"/>
                        <a:pt x="86162" y="193815"/>
                      </a:cubicBezTo>
                      <a:cubicBezTo>
                        <a:pt x="86096" y="193382"/>
                        <a:pt x="85996" y="192981"/>
                        <a:pt x="85929" y="192581"/>
                      </a:cubicBezTo>
                      <a:cubicBezTo>
                        <a:pt x="86096" y="189846"/>
                        <a:pt x="86062" y="187044"/>
                        <a:pt x="85996" y="184342"/>
                      </a:cubicBezTo>
                      <a:cubicBezTo>
                        <a:pt x="85762" y="177237"/>
                        <a:pt x="85695" y="170132"/>
                        <a:pt x="85695" y="163027"/>
                      </a:cubicBezTo>
                      <a:cubicBezTo>
                        <a:pt x="85662" y="149150"/>
                        <a:pt x="85862" y="135340"/>
                        <a:pt x="86563" y="121530"/>
                      </a:cubicBezTo>
                      <a:cubicBezTo>
                        <a:pt x="87263" y="107854"/>
                        <a:pt x="87730" y="94277"/>
                        <a:pt x="87964" y="80534"/>
                      </a:cubicBezTo>
                      <a:cubicBezTo>
                        <a:pt x="88197" y="65223"/>
                        <a:pt x="88264" y="50279"/>
                        <a:pt x="86896" y="35102"/>
                      </a:cubicBezTo>
                      <a:cubicBezTo>
                        <a:pt x="86729" y="33067"/>
                        <a:pt x="86162" y="31132"/>
                        <a:pt x="85395" y="29364"/>
                      </a:cubicBezTo>
                      <a:cubicBezTo>
                        <a:pt x="85996" y="25561"/>
                        <a:pt x="85128" y="21559"/>
                        <a:pt x="83327" y="18923"/>
                      </a:cubicBezTo>
                      <a:cubicBezTo>
                        <a:pt x="82593" y="17856"/>
                        <a:pt x="81759" y="17022"/>
                        <a:pt x="80892" y="16355"/>
                      </a:cubicBezTo>
                      <a:cubicBezTo>
                        <a:pt x="80658" y="16188"/>
                        <a:pt x="79791" y="15621"/>
                        <a:pt x="79491" y="15387"/>
                      </a:cubicBezTo>
                      <a:cubicBezTo>
                        <a:pt x="79124" y="15121"/>
                        <a:pt x="78757" y="14787"/>
                        <a:pt x="78424" y="14520"/>
                      </a:cubicBezTo>
                      <a:cubicBezTo>
                        <a:pt x="77083" y="13427"/>
                        <a:pt x="75718" y="12806"/>
                        <a:pt x="74366" y="12806"/>
                      </a:cubicBezTo>
                      <a:cubicBezTo>
                        <a:pt x="73531" y="12806"/>
                        <a:pt x="72701" y="13043"/>
                        <a:pt x="71886" y="13553"/>
                      </a:cubicBezTo>
                      <a:cubicBezTo>
                        <a:pt x="71619" y="13486"/>
                        <a:pt x="71352" y="13386"/>
                        <a:pt x="71152" y="13286"/>
                      </a:cubicBezTo>
                      <a:cubicBezTo>
                        <a:pt x="69966" y="12719"/>
                        <a:pt x="68680" y="12112"/>
                        <a:pt x="67418" y="12112"/>
                      </a:cubicBezTo>
                      <a:cubicBezTo>
                        <a:pt x="67047" y="12112"/>
                        <a:pt x="66678" y="12164"/>
                        <a:pt x="66315" y="12285"/>
                      </a:cubicBezTo>
                      <a:cubicBezTo>
                        <a:pt x="66348" y="11351"/>
                        <a:pt x="66315" y="10384"/>
                        <a:pt x="66148" y="9417"/>
                      </a:cubicBezTo>
                      <a:cubicBezTo>
                        <a:pt x="65815" y="7348"/>
                        <a:pt x="64714" y="5580"/>
                        <a:pt x="63379" y="5047"/>
                      </a:cubicBezTo>
                      <a:cubicBezTo>
                        <a:pt x="62592" y="4721"/>
                        <a:pt x="61783" y="4594"/>
                        <a:pt x="60987" y="4594"/>
                      </a:cubicBezTo>
                      <a:cubicBezTo>
                        <a:pt x="60805" y="4594"/>
                        <a:pt x="60624" y="4601"/>
                        <a:pt x="60444" y="4613"/>
                      </a:cubicBezTo>
                      <a:cubicBezTo>
                        <a:pt x="59543" y="3913"/>
                        <a:pt x="58676" y="3179"/>
                        <a:pt x="57709" y="2578"/>
                      </a:cubicBezTo>
                      <a:cubicBezTo>
                        <a:pt x="55364" y="1065"/>
                        <a:pt x="52492" y="449"/>
                        <a:pt x="49890" y="449"/>
                      </a:cubicBezTo>
                      <a:cubicBezTo>
                        <a:pt x="49567" y="449"/>
                        <a:pt x="49249" y="458"/>
                        <a:pt x="48936" y="477"/>
                      </a:cubicBezTo>
                      <a:cubicBezTo>
                        <a:pt x="47835" y="544"/>
                        <a:pt x="46901" y="1277"/>
                        <a:pt x="46201" y="2345"/>
                      </a:cubicBezTo>
                      <a:cubicBezTo>
                        <a:pt x="45867" y="2278"/>
                        <a:pt x="45500" y="2178"/>
                        <a:pt x="45166" y="2111"/>
                      </a:cubicBezTo>
                      <a:cubicBezTo>
                        <a:pt x="41455" y="1191"/>
                        <a:pt x="37925" y="0"/>
                        <a:pt x="34174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35" name="Google Shape;682;p26">
                  <a:extLst>
                    <a:ext uri="{FF2B5EF4-FFF2-40B4-BE49-F238E27FC236}">
                      <a16:creationId xmlns:a16="http://schemas.microsoft.com/office/drawing/2014/main" id="{8C5BBC61-445D-DF0A-2070-5A13B82AF7BB}"/>
                    </a:ext>
                  </a:extLst>
                </p:cNvPr>
                <p:cNvGrpSpPr/>
                <p:nvPr/>
              </p:nvGrpSpPr>
              <p:grpSpPr>
                <a:xfrm rot="-7200040">
                  <a:off x="3563330" y="2542787"/>
                  <a:ext cx="608268" cy="1623098"/>
                  <a:chOff x="3841475" y="1502850"/>
                  <a:chExt cx="2218275" cy="5919225"/>
                </a:xfrm>
              </p:grpSpPr>
              <p:sp>
                <p:nvSpPr>
                  <p:cNvPr id="36" name="Google Shape;683;p26">
                    <a:extLst>
                      <a:ext uri="{FF2B5EF4-FFF2-40B4-BE49-F238E27FC236}">
                        <a16:creationId xmlns:a16="http://schemas.microsoft.com/office/drawing/2014/main" id="{205B5CC7-EC7A-A08B-1931-584D9F824A6F}"/>
                      </a:ext>
                    </a:extLst>
                  </p:cNvPr>
                  <p:cNvSpPr/>
                  <p:nvPr/>
                </p:nvSpPr>
                <p:spPr>
                  <a:xfrm>
                    <a:off x="3918200" y="2412675"/>
                    <a:ext cx="25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34" fill="none" extrusionOk="0">
                        <a:moveTo>
                          <a:pt x="0" y="34"/>
                        </a:moveTo>
                        <a:cubicBezTo>
                          <a:pt x="0" y="34"/>
                          <a:pt x="0" y="0"/>
                          <a:pt x="0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7" name="Google Shape;684;p26">
                    <a:extLst>
                      <a:ext uri="{FF2B5EF4-FFF2-40B4-BE49-F238E27FC236}">
                        <a16:creationId xmlns:a16="http://schemas.microsoft.com/office/drawing/2014/main" id="{E614593A-0BEA-B0AD-BA74-9FBE94172A7A}"/>
                      </a:ext>
                    </a:extLst>
                  </p:cNvPr>
                  <p:cNvSpPr/>
                  <p:nvPr/>
                </p:nvSpPr>
                <p:spPr>
                  <a:xfrm>
                    <a:off x="5023975" y="1670675"/>
                    <a:ext cx="351950" cy="348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078" h="13922" extrusionOk="0">
                        <a:moveTo>
                          <a:pt x="6877" y="0"/>
                        </a:moveTo>
                        <a:cubicBezTo>
                          <a:pt x="6145" y="0"/>
                          <a:pt x="5454" y="42"/>
                          <a:pt x="4871" y="59"/>
                        </a:cubicBezTo>
                        <a:cubicBezTo>
                          <a:pt x="3710" y="92"/>
                          <a:pt x="3703" y="2962"/>
                          <a:pt x="4851" y="2962"/>
                        </a:cubicBezTo>
                        <a:cubicBezTo>
                          <a:pt x="4857" y="2962"/>
                          <a:pt x="4864" y="2962"/>
                          <a:pt x="4871" y="2961"/>
                        </a:cubicBezTo>
                        <a:cubicBezTo>
                          <a:pt x="5033" y="2958"/>
                          <a:pt x="5194" y="2956"/>
                          <a:pt x="5355" y="2956"/>
                        </a:cubicBezTo>
                        <a:cubicBezTo>
                          <a:pt x="6850" y="2956"/>
                          <a:pt x="8299" y="3100"/>
                          <a:pt x="9774" y="3462"/>
                        </a:cubicBezTo>
                        <a:cubicBezTo>
                          <a:pt x="11842" y="3995"/>
                          <a:pt x="11342" y="8132"/>
                          <a:pt x="9608" y="8799"/>
                        </a:cubicBezTo>
                        <a:cubicBezTo>
                          <a:pt x="8874" y="9132"/>
                          <a:pt x="8073" y="9299"/>
                          <a:pt x="7306" y="9533"/>
                        </a:cubicBezTo>
                        <a:cubicBezTo>
                          <a:pt x="5702" y="9991"/>
                          <a:pt x="4387" y="10835"/>
                          <a:pt x="2731" y="10835"/>
                        </a:cubicBezTo>
                        <a:cubicBezTo>
                          <a:pt x="2700" y="10835"/>
                          <a:pt x="2668" y="10834"/>
                          <a:pt x="2636" y="10834"/>
                        </a:cubicBezTo>
                        <a:cubicBezTo>
                          <a:pt x="2602" y="10832"/>
                          <a:pt x="2568" y="10831"/>
                          <a:pt x="2534" y="10831"/>
                        </a:cubicBezTo>
                        <a:cubicBezTo>
                          <a:pt x="1823" y="10831"/>
                          <a:pt x="1004" y="11157"/>
                          <a:pt x="368" y="11634"/>
                        </a:cubicBezTo>
                        <a:cubicBezTo>
                          <a:pt x="67" y="11868"/>
                          <a:pt x="1" y="12668"/>
                          <a:pt x="268" y="13035"/>
                        </a:cubicBezTo>
                        <a:cubicBezTo>
                          <a:pt x="772" y="13713"/>
                          <a:pt x="1588" y="13921"/>
                          <a:pt x="2443" y="13921"/>
                        </a:cubicBezTo>
                        <a:cubicBezTo>
                          <a:pt x="3399" y="13921"/>
                          <a:pt x="4402" y="13661"/>
                          <a:pt x="5071" y="13502"/>
                        </a:cubicBezTo>
                        <a:cubicBezTo>
                          <a:pt x="6505" y="13135"/>
                          <a:pt x="7973" y="12268"/>
                          <a:pt x="9407" y="11834"/>
                        </a:cubicBezTo>
                        <a:cubicBezTo>
                          <a:pt x="10742" y="11434"/>
                          <a:pt x="11943" y="10900"/>
                          <a:pt x="12877" y="9333"/>
                        </a:cubicBezTo>
                        <a:cubicBezTo>
                          <a:pt x="14077" y="7398"/>
                          <a:pt x="13577" y="3995"/>
                          <a:pt x="12510" y="2328"/>
                        </a:cubicBezTo>
                        <a:cubicBezTo>
                          <a:pt x="11259" y="317"/>
                          <a:pt x="8909" y="0"/>
                          <a:pt x="687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8" name="Google Shape;685;p26">
                    <a:extLst>
                      <a:ext uri="{FF2B5EF4-FFF2-40B4-BE49-F238E27FC236}">
                        <a16:creationId xmlns:a16="http://schemas.microsoft.com/office/drawing/2014/main" id="{11E659B4-B2C7-B3ED-DF8C-463C39B32913}"/>
                      </a:ext>
                    </a:extLst>
                  </p:cNvPr>
                  <p:cNvSpPr/>
                  <p:nvPr/>
                </p:nvSpPr>
                <p:spPr>
                  <a:xfrm>
                    <a:off x="3971125" y="2221525"/>
                    <a:ext cx="93850" cy="243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54" h="9755" extrusionOk="0">
                        <a:moveTo>
                          <a:pt x="2808" y="1"/>
                        </a:moveTo>
                        <a:cubicBezTo>
                          <a:pt x="1486" y="1"/>
                          <a:pt x="314" y="2828"/>
                          <a:pt x="185" y="4678"/>
                        </a:cubicBezTo>
                        <a:cubicBezTo>
                          <a:pt x="0" y="6552"/>
                          <a:pt x="835" y="9755"/>
                          <a:pt x="2244" y="9755"/>
                        </a:cubicBezTo>
                        <a:cubicBezTo>
                          <a:pt x="2365" y="9755"/>
                          <a:pt x="2491" y="9731"/>
                          <a:pt x="2620" y="9681"/>
                        </a:cubicBezTo>
                        <a:cubicBezTo>
                          <a:pt x="3087" y="9481"/>
                          <a:pt x="3354" y="8514"/>
                          <a:pt x="3087" y="7847"/>
                        </a:cubicBezTo>
                        <a:cubicBezTo>
                          <a:pt x="2653" y="6746"/>
                          <a:pt x="1719" y="6346"/>
                          <a:pt x="1986" y="4744"/>
                        </a:cubicBezTo>
                        <a:cubicBezTo>
                          <a:pt x="2153" y="3677"/>
                          <a:pt x="2820" y="2376"/>
                          <a:pt x="3320" y="1642"/>
                        </a:cubicBezTo>
                        <a:cubicBezTo>
                          <a:pt x="3754" y="1042"/>
                          <a:pt x="3387" y="74"/>
                          <a:pt x="2920" y="8"/>
                        </a:cubicBezTo>
                        <a:cubicBezTo>
                          <a:pt x="2883" y="3"/>
                          <a:pt x="2845" y="1"/>
                          <a:pt x="2808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" name="Google Shape;686;p26">
                    <a:extLst>
                      <a:ext uri="{FF2B5EF4-FFF2-40B4-BE49-F238E27FC236}">
                        <a16:creationId xmlns:a16="http://schemas.microsoft.com/office/drawing/2014/main" id="{630F7B96-0A50-029C-8A5F-0B8352C56CFE}"/>
                      </a:ext>
                    </a:extLst>
                  </p:cNvPr>
                  <p:cNvSpPr/>
                  <p:nvPr/>
                </p:nvSpPr>
                <p:spPr>
                  <a:xfrm>
                    <a:off x="5829550" y="2132375"/>
                    <a:ext cx="83425" cy="20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8177" extrusionOk="0">
                        <a:moveTo>
                          <a:pt x="1317" y="0"/>
                        </a:moveTo>
                        <a:cubicBezTo>
                          <a:pt x="940" y="0"/>
                          <a:pt x="640" y="696"/>
                          <a:pt x="768" y="1239"/>
                        </a:cubicBezTo>
                        <a:cubicBezTo>
                          <a:pt x="901" y="1806"/>
                          <a:pt x="1135" y="2239"/>
                          <a:pt x="1335" y="2740"/>
                        </a:cubicBezTo>
                        <a:cubicBezTo>
                          <a:pt x="1602" y="3374"/>
                          <a:pt x="1335" y="4107"/>
                          <a:pt x="1168" y="4741"/>
                        </a:cubicBezTo>
                        <a:cubicBezTo>
                          <a:pt x="901" y="5675"/>
                          <a:pt x="1" y="6743"/>
                          <a:pt x="735" y="7777"/>
                        </a:cubicBezTo>
                        <a:cubicBezTo>
                          <a:pt x="935" y="8044"/>
                          <a:pt x="1160" y="8177"/>
                          <a:pt x="1385" y="8177"/>
                        </a:cubicBezTo>
                        <a:cubicBezTo>
                          <a:pt x="1610" y="8177"/>
                          <a:pt x="1835" y="8044"/>
                          <a:pt x="2035" y="7777"/>
                        </a:cubicBezTo>
                        <a:cubicBezTo>
                          <a:pt x="2769" y="6676"/>
                          <a:pt x="3236" y="4875"/>
                          <a:pt x="3270" y="3340"/>
                        </a:cubicBezTo>
                        <a:cubicBezTo>
                          <a:pt x="3336" y="1639"/>
                          <a:pt x="2369" y="171"/>
                          <a:pt x="1368" y="4"/>
                        </a:cubicBezTo>
                        <a:cubicBezTo>
                          <a:pt x="1351" y="2"/>
                          <a:pt x="1334" y="0"/>
                          <a:pt x="131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0" name="Google Shape;687;p26">
                    <a:extLst>
                      <a:ext uri="{FF2B5EF4-FFF2-40B4-BE49-F238E27FC236}">
                        <a16:creationId xmlns:a16="http://schemas.microsoft.com/office/drawing/2014/main" id="{2DE0ECF6-6467-2506-0442-14B33EADECC6}"/>
                      </a:ext>
                    </a:extLst>
                  </p:cNvPr>
                  <p:cNvSpPr/>
                  <p:nvPr/>
                </p:nvSpPr>
                <p:spPr>
                  <a:xfrm>
                    <a:off x="3841475" y="1502850"/>
                    <a:ext cx="2218275" cy="5919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731" h="236769" extrusionOk="0">
                        <a:moveTo>
                          <a:pt x="37222" y="4258"/>
                        </a:moveTo>
                        <a:cubicBezTo>
                          <a:pt x="40802" y="4258"/>
                          <a:pt x="44444" y="5094"/>
                          <a:pt x="47934" y="5571"/>
                        </a:cubicBezTo>
                        <a:cubicBezTo>
                          <a:pt x="50103" y="5872"/>
                          <a:pt x="52238" y="5872"/>
                          <a:pt x="54406" y="5972"/>
                        </a:cubicBezTo>
                        <a:cubicBezTo>
                          <a:pt x="56441" y="6038"/>
                          <a:pt x="58442" y="7306"/>
                          <a:pt x="60410" y="8040"/>
                        </a:cubicBezTo>
                        <a:cubicBezTo>
                          <a:pt x="62311" y="8707"/>
                          <a:pt x="65714" y="9574"/>
                          <a:pt x="66014" y="13377"/>
                        </a:cubicBezTo>
                        <a:cubicBezTo>
                          <a:pt x="66281" y="16946"/>
                          <a:pt x="62578" y="18147"/>
                          <a:pt x="61077" y="18681"/>
                        </a:cubicBezTo>
                        <a:cubicBezTo>
                          <a:pt x="57208" y="20015"/>
                          <a:pt x="53272" y="21349"/>
                          <a:pt x="49369" y="22317"/>
                        </a:cubicBezTo>
                        <a:cubicBezTo>
                          <a:pt x="47313" y="22831"/>
                          <a:pt x="45196" y="22954"/>
                          <a:pt x="43066" y="22954"/>
                        </a:cubicBezTo>
                        <a:cubicBezTo>
                          <a:pt x="41096" y="22954"/>
                          <a:pt x="39116" y="22848"/>
                          <a:pt x="37164" y="22848"/>
                        </a:cubicBezTo>
                        <a:cubicBezTo>
                          <a:pt x="36571" y="22848"/>
                          <a:pt x="35979" y="22858"/>
                          <a:pt x="35392" y="22884"/>
                        </a:cubicBezTo>
                        <a:cubicBezTo>
                          <a:pt x="35035" y="22899"/>
                          <a:pt x="34678" y="22906"/>
                          <a:pt x="34322" y="22906"/>
                        </a:cubicBezTo>
                        <a:cubicBezTo>
                          <a:pt x="30721" y="22906"/>
                          <a:pt x="27175" y="22145"/>
                          <a:pt x="23684" y="20749"/>
                        </a:cubicBezTo>
                        <a:cubicBezTo>
                          <a:pt x="22683" y="20349"/>
                          <a:pt x="21883" y="19815"/>
                          <a:pt x="21382" y="18914"/>
                        </a:cubicBezTo>
                        <a:cubicBezTo>
                          <a:pt x="21282" y="18147"/>
                          <a:pt x="21115" y="17413"/>
                          <a:pt x="20848" y="16779"/>
                        </a:cubicBezTo>
                        <a:cubicBezTo>
                          <a:pt x="20815" y="16246"/>
                          <a:pt x="20848" y="15612"/>
                          <a:pt x="20982" y="14911"/>
                        </a:cubicBezTo>
                        <a:cubicBezTo>
                          <a:pt x="21082" y="14244"/>
                          <a:pt x="21315" y="13477"/>
                          <a:pt x="21682" y="12710"/>
                        </a:cubicBezTo>
                        <a:cubicBezTo>
                          <a:pt x="21949" y="11409"/>
                          <a:pt x="22650" y="10341"/>
                          <a:pt x="23317" y="9508"/>
                        </a:cubicBezTo>
                        <a:cubicBezTo>
                          <a:pt x="24284" y="8307"/>
                          <a:pt x="25518" y="7139"/>
                          <a:pt x="26786" y="6706"/>
                        </a:cubicBezTo>
                        <a:cubicBezTo>
                          <a:pt x="29121" y="5371"/>
                          <a:pt x="31890" y="4938"/>
                          <a:pt x="33724" y="4571"/>
                        </a:cubicBezTo>
                        <a:cubicBezTo>
                          <a:pt x="34879" y="4348"/>
                          <a:pt x="36047" y="4258"/>
                          <a:pt x="37222" y="4258"/>
                        </a:cubicBezTo>
                        <a:close/>
                        <a:moveTo>
                          <a:pt x="66047" y="20215"/>
                        </a:moveTo>
                        <a:cubicBezTo>
                          <a:pt x="65981" y="20515"/>
                          <a:pt x="65947" y="20882"/>
                          <a:pt x="65881" y="21216"/>
                        </a:cubicBezTo>
                        <a:cubicBezTo>
                          <a:pt x="64179" y="22684"/>
                          <a:pt x="62445" y="24051"/>
                          <a:pt x="60577" y="25119"/>
                        </a:cubicBezTo>
                        <a:cubicBezTo>
                          <a:pt x="58867" y="26079"/>
                          <a:pt x="56967" y="27093"/>
                          <a:pt x="55122" y="27093"/>
                        </a:cubicBezTo>
                        <a:cubicBezTo>
                          <a:pt x="54916" y="27093"/>
                          <a:pt x="54710" y="27080"/>
                          <a:pt x="54506" y="27053"/>
                        </a:cubicBezTo>
                        <a:cubicBezTo>
                          <a:pt x="54499" y="27053"/>
                          <a:pt x="54493" y="27053"/>
                          <a:pt x="54487" y="27053"/>
                        </a:cubicBezTo>
                        <a:cubicBezTo>
                          <a:pt x="54002" y="27053"/>
                          <a:pt x="53878" y="28322"/>
                          <a:pt x="54372" y="28421"/>
                        </a:cubicBezTo>
                        <a:cubicBezTo>
                          <a:pt x="54703" y="28505"/>
                          <a:pt x="55041" y="28543"/>
                          <a:pt x="55384" y="28543"/>
                        </a:cubicBezTo>
                        <a:cubicBezTo>
                          <a:pt x="57080" y="28543"/>
                          <a:pt x="58884" y="27614"/>
                          <a:pt x="60410" y="26753"/>
                        </a:cubicBezTo>
                        <a:cubicBezTo>
                          <a:pt x="62245" y="25719"/>
                          <a:pt x="63946" y="24485"/>
                          <a:pt x="65614" y="23084"/>
                        </a:cubicBezTo>
                        <a:lnTo>
                          <a:pt x="65614" y="23084"/>
                        </a:lnTo>
                        <a:cubicBezTo>
                          <a:pt x="65480" y="24185"/>
                          <a:pt x="65314" y="25286"/>
                          <a:pt x="65213" y="26353"/>
                        </a:cubicBezTo>
                        <a:cubicBezTo>
                          <a:pt x="64880" y="26787"/>
                          <a:pt x="64546" y="27320"/>
                          <a:pt x="64179" y="27754"/>
                        </a:cubicBezTo>
                        <a:cubicBezTo>
                          <a:pt x="63012" y="29088"/>
                          <a:pt x="61778" y="30056"/>
                          <a:pt x="60410" y="30723"/>
                        </a:cubicBezTo>
                        <a:cubicBezTo>
                          <a:pt x="59142" y="31357"/>
                          <a:pt x="57842" y="31790"/>
                          <a:pt x="56541" y="32190"/>
                        </a:cubicBezTo>
                        <a:cubicBezTo>
                          <a:pt x="56007" y="32357"/>
                          <a:pt x="54873" y="32324"/>
                          <a:pt x="54673" y="33358"/>
                        </a:cubicBezTo>
                        <a:cubicBezTo>
                          <a:pt x="54673" y="33391"/>
                          <a:pt x="54673" y="33458"/>
                          <a:pt x="54706" y="33491"/>
                        </a:cubicBezTo>
                        <a:cubicBezTo>
                          <a:pt x="54950" y="33722"/>
                          <a:pt x="55234" y="33798"/>
                          <a:pt x="55526" y="33798"/>
                        </a:cubicBezTo>
                        <a:cubicBezTo>
                          <a:pt x="55952" y="33798"/>
                          <a:pt x="56398" y="33637"/>
                          <a:pt x="56774" y="33558"/>
                        </a:cubicBezTo>
                        <a:cubicBezTo>
                          <a:pt x="58075" y="33258"/>
                          <a:pt x="59376" y="32724"/>
                          <a:pt x="60644" y="32124"/>
                        </a:cubicBezTo>
                        <a:cubicBezTo>
                          <a:pt x="61844" y="31557"/>
                          <a:pt x="62912" y="30756"/>
                          <a:pt x="63979" y="29689"/>
                        </a:cubicBezTo>
                        <a:cubicBezTo>
                          <a:pt x="64346" y="29322"/>
                          <a:pt x="64713" y="28788"/>
                          <a:pt x="65113" y="28254"/>
                        </a:cubicBezTo>
                        <a:lnTo>
                          <a:pt x="65113" y="28254"/>
                        </a:lnTo>
                        <a:cubicBezTo>
                          <a:pt x="65080" y="29422"/>
                          <a:pt x="65080" y="30556"/>
                          <a:pt x="65247" y="31623"/>
                        </a:cubicBezTo>
                        <a:cubicBezTo>
                          <a:pt x="63812" y="33291"/>
                          <a:pt x="61744" y="33892"/>
                          <a:pt x="60110" y="34626"/>
                        </a:cubicBezTo>
                        <a:cubicBezTo>
                          <a:pt x="57475" y="35826"/>
                          <a:pt x="54806" y="36327"/>
                          <a:pt x="52071" y="36860"/>
                        </a:cubicBezTo>
                        <a:cubicBezTo>
                          <a:pt x="48102" y="37584"/>
                          <a:pt x="44376" y="38924"/>
                          <a:pt x="40488" y="38924"/>
                        </a:cubicBezTo>
                        <a:cubicBezTo>
                          <a:pt x="39180" y="38924"/>
                          <a:pt x="37853" y="38773"/>
                          <a:pt x="36493" y="38395"/>
                        </a:cubicBezTo>
                        <a:cubicBezTo>
                          <a:pt x="31856" y="37094"/>
                          <a:pt x="27186" y="35860"/>
                          <a:pt x="23017" y="32124"/>
                        </a:cubicBezTo>
                        <a:cubicBezTo>
                          <a:pt x="22183" y="31390"/>
                          <a:pt x="21249" y="31557"/>
                          <a:pt x="21215" y="29855"/>
                        </a:cubicBezTo>
                        <a:cubicBezTo>
                          <a:pt x="21215" y="29655"/>
                          <a:pt x="21215" y="29422"/>
                          <a:pt x="21215" y="29222"/>
                        </a:cubicBezTo>
                        <a:cubicBezTo>
                          <a:pt x="21349" y="29355"/>
                          <a:pt x="21516" y="29489"/>
                          <a:pt x="21649" y="29622"/>
                        </a:cubicBezTo>
                        <a:cubicBezTo>
                          <a:pt x="22283" y="30189"/>
                          <a:pt x="22850" y="30923"/>
                          <a:pt x="23517" y="31357"/>
                        </a:cubicBezTo>
                        <a:cubicBezTo>
                          <a:pt x="23837" y="31570"/>
                          <a:pt x="24553" y="31953"/>
                          <a:pt x="25123" y="31953"/>
                        </a:cubicBezTo>
                        <a:cubicBezTo>
                          <a:pt x="25624" y="31953"/>
                          <a:pt x="26012" y="31657"/>
                          <a:pt x="25919" y="30689"/>
                        </a:cubicBezTo>
                        <a:cubicBezTo>
                          <a:pt x="25896" y="30388"/>
                          <a:pt x="25727" y="30231"/>
                          <a:pt x="25559" y="30231"/>
                        </a:cubicBezTo>
                        <a:cubicBezTo>
                          <a:pt x="25486" y="30231"/>
                          <a:pt x="25413" y="30261"/>
                          <a:pt x="25352" y="30322"/>
                        </a:cubicBezTo>
                        <a:cubicBezTo>
                          <a:pt x="25214" y="30444"/>
                          <a:pt x="25057" y="30495"/>
                          <a:pt x="24890" y="30495"/>
                        </a:cubicBezTo>
                        <a:cubicBezTo>
                          <a:pt x="24369" y="30495"/>
                          <a:pt x="23754" y="30001"/>
                          <a:pt x="23350" y="29622"/>
                        </a:cubicBezTo>
                        <a:cubicBezTo>
                          <a:pt x="22683" y="29055"/>
                          <a:pt x="22049" y="28121"/>
                          <a:pt x="21282" y="27921"/>
                        </a:cubicBezTo>
                        <a:cubicBezTo>
                          <a:pt x="21315" y="27420"/>
                          <a:pt x="21349" y="26920"/>
                          <a:pt x="21382" y="26453"/>
                        </a:cubicBezTo>
                        <a:cubicBezTo>
                          <a:pt x="21682" y="26887"/>
                          <a:pt x="21949" y="27354"/>
                          <a:pt x="22283" y="27687"/>
                        </a:cubicBezTo>
                        <a:cubicBezTo>
                          <a:pt x="23083" y="28521"/>
                          <a:pt x="24117" y="28821"/>
                          <a:pt x="25018" y="29022"/>
                        </a:cubicBezTo>
                        <a:cubicBezTo>
                          <a:pt x="25044" y="29028"/>
                          <a:pt x="25070" y="29030"/>
                          <a:pt x="25096" y="29030"/>
                        </a:cubicBezTo>
                        <a:cubicBezTo>
                          <a:pt x="25497" y="29030"/>
                          <a:pt x="25830" y="28322"/>
                          <a:pt x="25485" y="27821"/>
                        </a:cubicBezTo>
                        <a:cubicBezTo>
                          <a:pt x="25452" y="27787"/>
                          <a:pt x="25418" y="27721"/>
                          <a:pt x="25385" y="27687"/>
                        </a:cubicBezTo>
                        <a:cubicBezTo>
                          <a:pt x="25299" y="27559"/>
                          <a:pt x="25200" y="27499"/>
                          <a:pt x="25105" y="27499"/>
                        </a:cubicBezTo>
                        <a:cubicBezTo>
                          <a:pt x="25051" y="27499"/>
                          <a:pt x="24999" y="27518"/>
                          <a:pt x="24951" y="27554"/>
                        </a:cubicBezTo>
                        <a:cubicBezTo>
                          <a:pt x="23984" y="27287"/>
                          <a:pt x="23017" y="26887"/>
                          <a:pt x="22249" y="25853"/>
                        </a:cubicBezTo>
                        <a:cubicBezTo>
                          <a:pt x="21983" y="25552"/>
                          <a:pt x="21749" y="25052"/>
                          <a:pt x="21482" y="24718"/>
                        </a:cubicBezTo>
                        <a:cubicBezTo>
                          <a:pt x="21482" y="24518"/>
                          <a:pt x="21516" y="24285"/>
                          <a:pt x="21516" y="24051"/>
                        </a:cubicBezTo>
                        <a:cubicBezTo>
                          <a:pt x="22716" y="24885"/>
                          <a:pt x="24084" y="25386"/>
                          <a:pt x="25452" y="25786"/>
                        </a:cubicBezTo>
                        <a:cubicBezTo>
                          <a:pt x="28987" y="26894"/>
                          <a:pt x="32500" y="27050"/>
                          <a:pt x="36029" y="27050"/>
                        </a:cubicBezTo>
                        <a:cubicBezTo>
                          <a:pt x="37411" y="27050"/>
                          <a:pt x="38796" y="27026"/>
                          <a:pt x="40185" y="27026"/>
                        </a:cubicBezTo>
                        <a:cubicBezTo>
                          <a:pt x="41441" y="27026"/>
                          <a:pt x="42700" y="27046"/>
                          <a:pt x="43965" y="27120"/>
                        </a:cubicBezTo>
                        <a:cubicBezTo>
                          <a:pt x="44355" y="27146"/>
                          <a:pt x="44745" y="27158"/>
                          <a:pt x="45134" y="27158"/>
                        </a:cubicBezTo>
                        <a:cubicBezTo>
                          <a:pt x="50766" y="27158"/>
                          <a:pt x="56288" y="24569"/>
                          <a:pt x="61811" y="22884"/>
                        </a:cubicBezTo>
                        <a:cubicBezTo>
                          <a:pt x="63245" y="22450"/>
                          <a:pt x="64780" y="21516"/>
                          <a:pt x="66047" y="20215"/>
                        </a:cubicBezTo>
                        <a:close/>
                        <a:moveTo>
                          <a:pt x="69183" y="17346"/>
                        </a:moveTo>
                        <a:cubicBezTo>
                          <a:pt x="70017" y="17580"/>
                          <a:pt x="70918" y="17547"/>
                          <a:pt x="71751" y="17747"/>
                        </a:cubicBezTo>
                        <a:cubicBezTo>
                          <a:pt x="73986" y="18214"/>
                          <a:pt x="76121" y="19181"/>
                          <a:pt x="78289" y="20115"/>
                        </a:cubicBezTo>
                        <a:cubicBezTo>
                          <a:pt x="80858" y="21216"/>
                          <a:pt x="82759" y="21816"/>
                          <a:pt x="84294" y="25619"/>
                        </a:cubicBezTo>
                        <a:cubicBezTo>
                          <a:pt x="85895" y="29489"/>
                          <a:pt x="84360" y="33558"/>
                          <a:pt x="82759" y="36660"/>
                        </a:cubicBezTo>
                        <a:cubicBezTo>
                          <a:pt x="81225" y="38061"/>
                          <a:pt x="79724" y="39462"/>
                          <a:pt x="78156" y="40663"/>
                        </a:cubicBezTo>
                        <a:cubicBezTo>
                          <a:pt x="74353" y="43599"/>
                          <a:pt x="70451" y="46434"/>
                          <a:pt x="66481" y="48802"/>
                        </a:cubicBezTo>
                        <a:cubicBezTo>
                          <a:pt x="61125" y="52031"/>
                          <a:pt x="55288" y="52705"/>
                          <a:pt x="49512" y="52705"/>
                        </a:cubicBezTo>
                        <a:cubicBezTo>
                          <a:pt x="47231" y="52705"/>
                          <a:pt x="44960" y="52599"/>
                          <a:pt x="42731" y="52505"/>
                        </a:cubicBezTo>
                        <a:cubicBezTo>
                          <a:pt x="35626" y="52238"/>
                          <a:pt x="28554" y="52505"/>
                          <a:pt x="21582" y="50270"/>
                        </a:cubicBezTo>
                        <a:cubicBezTo>
                          <a:pt x="18113" y="49203"/>
                          <a:pt x="14744" y="47501"/>
                          <a:pt x="11542" y="45133"/>
                        </a:cubicBezTo>
                        <a:cubicBezTo>
                          <a:pt x="9941" y="43932"/>
                          <a:pt x="8406" y="42498"/>
                          <a:pt x="6938" y="40897"/>
                        </a:cubicBezTo>
                        <a:cubicBezTo>
                          <a:pt x="5771" y="39662"/>
                          <a:pt x="4770" y="38028"/>
                          <a:pt x="3569" y="36827"/>
                        </a:cubicBezTo>
                        <a:cubicBezTo>
                          <a:pt x="3703" y="33425"/>
                          <a:pt x="6438" y="30089"/>
                          <a:pt x="7839" y="28788"/>
                        </a:cubicBezTo>
                        <a:cubicBezTo>
                          <a:pt x="9540" y="27187"/>
                          <a:pt x="11442" y="25919"/>
                          <a:pt x="13276" y="24618"/>
                        </a:cubicBezTo>
                        <a:cubicBezTo>
                          <a:pt x="14310" y="23885"/>
                          <a:pt x="15344" y="23351"/>
                          <a:pt x="16412" y="22784"/>
                        </a:cubicBezTo>
                        <a:cubicBezTo>
                          <a:pt x="16712" y="22650"/>
                          <a:pt x="18413" y="21616"/>
                          <a:pt x="18247" y="21583"/>
                        </a:cubicBezTo>
                        <a:lnTo>
                          <a:pt x="18247" y="21583"/>
                        </a:lnTo>
                        <a:cubicBezTo>
                          <a:pt x="18330" y="21600"/>
                          <a:pt x="18405" y="21608"/>
                          <a:pt x="18480" y="21608"/>
                        </a:cubicBezTo>
                        <a:cubicBezTo>
                          <a:pt x="18555" y="21608"/>
                          <a:pt x="18630" y="21600"/>
                          <a:pt x="18714" y="21583"/>
                        </a:cubicBezTo>
                        <a:cubicBezTo>
                          <a:pt x="18714" y="22483"/>
                          <a:pt x="18747" y="23384"/>
                          <a:pt x="18714" y="24318"/>
                        </a:cubicBezTo>
                        <a:cubicBezTo>
                          <a:pt x="18573" y="24281"/>
                          <a:pt x="18426" y="24264"/>
                          <a:pt x="18273" y="24264"/>
                        </a:cubicBezTo>
                        <a:cubicBezTo>
                          <a:pt x="17200" y="24264"/>
                          <a:pt x="15892" y="25098"/>
                          <a:pt x="15044" y="25419"/>
                        </a:cubicBezTo>
                        <a:cubicBezTo>
                          <a:pt x="12676" y="26286"/>
                          <a:pt x="10007" y="27520"/>
                          <a:pt x="9207" y="31723"/>
                        </a:cubicBezTo>
                        <a:cubicBezTo>
                          <a:pt x="8406" y="36160"/>
                          <a:pt x="9674" y="38995"/>
                          <a:pt x="11775" y="41931"/>
                        </a:cubicBezTo>
                        <a:cubicBezTo>
                          <a:pt x="14044" y="45133"/>
                          <a:pt x="16612" y="44733"/>
                          <a:pt x="19414" y="44799"/>
                        </a:cubicBezTo>
                        <a:cubicBezTo>
                          <a:pt x="19981" y="44799"/>
                          <a:pt x="20281" y="44099"/>
                          <a:pt x="20348" y="43332"/>
                        </a:cubicBezTo>
                        <a:cubicBezTo>
                          <a:pt x="20381" y="42731"/>
                          <a:pt x="20248" y="42364"/>
                          <a:pt x="20014" y="41931"/>
                        </a:cubicBezTo>
                        <a:cubicBezTo>
                          <a:pt x="19848" y="41647"/>
                          <a:pt x="19614" y="41514"/>
                          <a:pt x="19377" y="41514"/>
                        </a:cubicBezTo>
                        <a:cubicBezTo>
                          <a:pt x="19139" y="41514"/>
                          <a:pt x="18897" y="41647"/>
                          <a:pt x="18714" y="41897"/>
                        </a:cubicBezTo>
                        <a:cubicBezTo>
                          <a:pt x="18305" y="41906"/>
                          <a:pt x="17909" y="41922"/>
                          <a:pt x="17519" y="41922"/>
                        </a:cubicBezTo>
                        <a:cubicBezTo>
                          <a:pt x="16349" y="41922"/>
                          <a:pt x="15236" y="41772"/>
                          <a:pt x="14010" y="40797"/>
                        </a:cubicBezTo>
                        <a:cubicBezTo>
                          <a:pt x="11975" y="39162"/>
                          <a:pt x="10107" y="35459"/>
                          <a:pt x="11175" y="31790"/>
                        </a:cubicBezTo>
                        <a:cubicBezTo>
                          <a:pt x="12342" y="27887"/>
                          <a:pt x="16078" y="28221"/>
                          <a:pt x="18647" y="26887"/>
                        </a:cubicBezTo>
                        <a:lnTo>
                          <a:pt x="18647" y="26887"/>
                        </a:lnTo>
                        <a:cubicBezTo>
                          <a:pt x="18513" y="29555"/>
                          <a:pt x="18247" y="32224"/>
                          <a:pt x="19547" y="34292"/>
                        </a:cubicBezTo>
                        <a:cubicBezTo>
                          <a:pt x="20215" y="35359"/>
                          <a:pt x="21549" y="35760"/>
                          <a:pt x="22350" y="36494"/>
                        </a:cubicBezTo>
                        <a:cubicBezTo>
                          <a:pt x="23584" y="37561"/>
                          <a:pt x="24851" y="38395"/>
                          <a:pt x="26152" y="39129"/>
                        </a:cubicBezTo>
                        <a:cubicBezTo>
                          <a:pt x="29021" y="40763"/>
                          <a:pt x="32090" y="41464"/>
                          <a:pt x="35059" y="42331"/>
                        </a:cubicBezTo>
                        <a:cubicBezTo>
                          <a:pt x="37385" y="43021"/>
                          <a:pt x="39652" y="43359"/>
                          <a:pt x="41966" y="43359"/>
                        </a:cubicBezTo>
                        <a:cubicBezTo>
                          <a:pt x="42671" y="43359"/>
                          <a:pt x="43381" y="43327"/>
                          <a:pt x="44098" y="43265"/>
                        </a:cubicBezTo>
                        <a:cubicBezTo>
                          <a:pt x="47067" y="42998"/>
                          <a:pt x="50003" y="41564"/>
                          <a:pt x="52938" y="41030"/>
                        </a:cubicBezTo>
                        <a:cubicBezTo>
                          <a:pt x="55873" y="40496"/>
                          <a:pt x="58742" y="39796"/>
                          <a:pt x="61578" y="38495"/>
                        </a:cubicBezTo>
                        <a:cubicBezTo>
                          <a:pt x="63679" y="37528"/>
                          <a:pt x="66181" y="36460"/>
                          <a:pt x="67782" y="33892"/>
                        </a:cubicBezTo>
                        <a:cubicBezTo>
                          <a:pt x="68116" y="33391"/>
                          <a:pt x="68316" y="32491"/>
                          <a:pt x="68149" y="31790"/>
                        </a:cubicBezTo>
                        <a:cubicBezTo>
                          <a:pt x="67582" y="29489"/>
                          <a:pt x="68149" y="26787"/>
                          <a:pt x="68382" y="24452"/>
                        </a:cubicBezTo>
                        <a:cubicBezTo>
                          <a:pt x="68416" y="24018"/>
                          <a:pt x="68482" y="23618"/>
                          <a:pt x="68516" y="23184"/>
                        </a:cubicBezTo>
                        <a:cubicBezTo>
                          <a:pt x="69984" y="23951"/>
                          <a:pt x="71952" y="23751"/>
                          <a:pt x="73353" y="24285"/>
                        </a:cubicBezTo>
                        <a:cubicBezTo>
                          <a:pt x="74820" y="24785"/>
                          <a:pt x="75788" y="25652"/>
                          <a:pt x="76722" y="27587"/>
                        </a:cubicBezTo>
                        <a:cubicBezTo>
                          <a:pt x="77422" y="29122"/>
                          <a:pt x="78123" y="31890"/>
                          <a:pt x="77089" y="33491"/>
                        </a:cubicBezTo>
                        <a:cubicBezTo>
                          <a:pt x="76755" y="33625"/>
                          <a:pt x="76488" y="34058"/>
                          <a:pt x="76455" y="34692"/>
                        </a:cubicBezTo>
                        <a:cubicBezTo>
                          <a:pt x="76455" y="34792"/>
                          <a:pt x="76455" y="34892"/>
                          <a:pt x="76455" y="34992"/>
                        </a:cubicBezTo>
                        <a:cubicBezTo>
                          <a:pt x="76455" y="35751"/>
                          <a:pt x="76914" y="36470"/>
                          <a:pt x="77383" y="36470"/>
                        </a:cubicBezTo>
                        <a:cubicBezTo>
                          <a:pt x="77534" y="36470"/>
                          <a:pt x="77685" y="36397"/>
                          <a:pt x="77822" y="36227"/>
                        </a:cubicBezTo>
                        <a:cubicBezTo>
                          <a:pt x="80324" y="33191"/>
                          <a:pt x="79590" y="27387"/>
                          <a:pt x="77456" y="24318"/>
                        </a:cubicBezTo>
                        <a:cubicBezTo>
                          <a:pt x="76221" y="22483"/>
                          <a:pt x="74854" y="21850"/>
                          <a:pt x="73219" y="21283"/>
                        </a:cubicBezTo>
                        <a:cubicBezTo>
                          <a:pt x="72128" y="20870"/>
                          <a:pt x="70671" y="20248"/>
                          <a:pt x="69380" y="20248"/>
                        </a:cubicBezTo>
                        <a:cubicBezTo>
                          <a:pt x="69211" y="20248"/>
                          <a:pt x="69045" y="20259"/>
                          <a:pt x="68883" y="20282"/>
                        </a:cubicBezTo>
                        <a:cubicBezTo>
                          <a:pt x="68983" y="19315"/>
                          <a:pt x="69116" y="18347"/>
                          <a:pt x="69183" y="17346"/>
                        </a:cubicBezTo>
                        <a:close/>
                        <a:moveTo>
                          <a:pt x="85728" y="39696"/>
                        </a:moveTo>
                        <a:cubicBezTo>
                          <a:pt x="85728" y="41297"/>
                          <a:pt x="85795" y="42898"/>
                          <a:pt x="85862" y="44533"/>
                        </a:cubicBezTo>
                        <a:cubicBezTo>
                          <a:pt x="85795" y="44566"/>
                          <a:pt x="85728" y="44633"/>
                          <a:pt x="85661" y="44733"/>
                        </a:cubicBezTo>
                        <a:cubicBezTo>
                          <a:pt x="82526" y="48736"/>
                          <a:pt x="79123" y="52438"/>
                          <a:pt x="75454" y="55073"/>
                        </a:cubicBezTo>
                        <a:cubicBezTo>
                          <a:pt x="73353" y="56575"/>
                          <a:pt x="71118" y="57709"/>
                          <a:pt x="68916" y="58676"/>
                        </a:cubicBezTo>
                        <a:cubicBezTo>
                          <a:pt x="67499" y="59279"/>
                          <a:pt x="65400" y="60591"/>
                          <a:pt x="63827" y="60591"/>
                        </a:cubicBezTo>
                        <a:cubicBezTo>
                          <a:pt x="63660" y="60591"/>
                          <a:pt x="63499" y="60576"/>
                          <a:pt x="63345" y="60544"/>
                        </a:cubicBezTo>
                        <a:cubicBezTo>
                          <a:pt x="63308" y="60536"/>
                          <a:pt x="63272" y="60533"/>
                          <a:pt x="63238" y="60533"/>
                        </a:cubicBezTo>
                        <a:cubicBezTo>
                          <a:pt x="62367" y="60533"/>
                          <a:pt x="62246" y="62859"/>
                          <a:pt x="63112" y="63179"/>
                        </a:cubicBezTo>
                        <a:cubicBezTo>
                          <a:pt x="63399" y="63288"/>
                          <a:pt x="63694" y="63334"/>
                          <a:pt x="63993" y="63334"/>
                        </a:cubicBezTo>
                        <a:cubicBezTo>
                          <a:pt x="65256" y="63334"/>
                          <a:pt x="66595" y="62510"/>
                          <a:pt x="67782" y="62079"/>
                        </a:cubicBezTo>
                        <a:cubicBezTo>
                          <a:pt x="70417" y="61178"/>
                          <a:pt x="72952" y="59810"/>
                          <a:pt x="75421" y="58209"/>
                        </a:cubicBezTo>
                        <a:cubicBezTo>
                          <a:pt x="79257" y="55741"/>
                          <a:pt x="82659" y="52138"/>
                          <a:pt x="85895" y="48135"/>
                        </a:cubicBezTo>
                        <a:lnTo>
                          <a:pt x="85895" y="48135"/>
                        </a:lnTo>
                        <a:cubicBezTo>
                          <a:pt x="85862" y="50570"/>
                          <a:pt x="85862" y="53005"/>
                          <a:pt x="85862" y="55474"/>
                        </a:cubicBezTo>
                        <a:cubicBezTo>
                          <a:pt x="82759" y="59810"/>
                          <a:pt x="79357" y="63446"/>
                          <a:pt x="75521" y="65748"/>
                        </a:cubicBezTo>
                        <a:cubicBezTo>
                          <a:pt x="73453" y="67015"/>
                          <a:pt x="71351" y="68183"/>
                          <a:pt x="69283" y="69417"/>
                        </a:cubicBezTo>
                        <a:cubicBezTo>
                          <a:pt x="67315" y="70551"/>
                          <a:pt x="65247" y="70985"/>
                          <a:pt x="63279" y="71952"/>
                        </a:cubicBezTo>
                        <a:cubicBezTo>
                          <a:pt x="62645" y="72019"/>
                          <a:pt x="62578" y="73587"/>
                          <a:pt x="63212" y="73887"/>
                        </a:cubicBezTo>
                        <a:cubicBezTo>
                          <a:pt x="63621" y="74076"/>
                          <a:pt x="64051" y="74156"/>
                          <a:pt x="64492" y="74156"/>
                        </a:cubicBezTo>
                        <a:cubicBezTo>
                          <a:pt x="65991" y="74156"/>
                          <a:pt x="67616" y="73238"/>
                          <a:pt x="68983" y="72619"/>
                        </a:cubicBezTo>
                        <a:cubicBezTo>
                          <a:pt x="71618" y="71385"/>
                          <a:pt x="74187" y="69617"/>
                          <a:pt x="76755" y="68083"/>
                        </a:cubicBezTo>
                        <a:cubicBezTo>
                          <a:pt x="79891" y="66215"/>
                          <a:pt x="83226" y="63146"/>
                          <a:pt x="85862" y="59477"/>
                        </a:cubicBezTo>
                        <a:lnTo>
                          <a:pt x="85862" y="65514"/>
                        </a:lnTo>
                        <a:cubicBezTo>
                          <a:pt x="85828" y="65548"/>
                          <a:pt x="85795" y="65581"/>
                          <a:pt x="85795" y="65614"/>
                        </a:cubicBezTo>
                        <a:cubicBezTo>
                          <a:pt x="84861" y="67516"/>
                          <a:pt x="83160" y="68617"/>
                          <a:pt x="81892" y="69817"/>
                        </a:cubicBezTo>
                        <a:cubicBezTo>
                          <a:pt x="79857" y="71685"/>
                          <a:pt x="77822" y="73387"/>
                          <a:pt x="75688" y="74954"/>
                        </a:cubicBezTo>
                        <a:cubicBezTo>
                          <a:pt x="73820" y="76389"/>
                          <a:pt x="72085" y="77790"/>
                          <a:pt x="70017" y="78524"/>
                        </a:cubicBezTo>
                        <a:cubicBezTo>
                          <a:pt x="68116" y="79191"/>
                          <a:pt x="66214" y="79691"/>
                          <a:pt x="64346" y="80592"/>
                        </a:cubicBezTo>
                        <a:cubicBezTo>
                          <a:pt x="63779" y="80859"/>
                          <a:pt x="63679" y="82360"/>
                          <a:pt x="64346" y="82560"/>
                        </a:cubicBezTo>
                        <a:cubicBezTo>
                          <a:pt x="64650" y="82636"/>
                          <a:pt x="64959" y="82669"/>
                          <a:pt x="65272" y="82669"/>
                        </a:cubicBezTo>
                        <a:cubicBezTo>
                          <a:pt x="66742" y="82669"/>
                          <a:pt x="68286" y="81938"/>
                          <a:pt x="69717" y="81526"/>
                        </a:cubicBezTo>
                        <a:cubicBezTo>
                          <a:pt x="72252" y="80825"/>
                          <a:pt x="74353" y="79291"/>
                          <a:pt x="76622" y="77456"/>
                        </a:cubicBezTo>
                        <a:cubicBezTo>
                          <a:pt x="79190" y="75421"/>
                          <a:pt x="81692" y="73320"/>
                          <a:pt x="84160" y="71052"/>
                        </a:cubicBezTo>
                        <a:cubicBezTo>
                          <a:pt x="84694" y="70585"/>
                          <a:pt x="85294" y="70051"/>
                          <a:pt x="85862" y="69417"/>
                        </a:cubicBezTo>
                        <a:lnTo>
                          <a:pt x="85862" y="74821"/>
                        </a:lnTo>
                        <a:cubicBezTo>
                          <a:pt x="84561" y="76422"/>
                          <a:pt x="83326" y="78090"/>
                          <a:pt x="82059" y="79724"/>
                        </a:cubicBezTo>
                        <a:cubicBezTo>
                          <a:pt x="80057" y="82326"/>
                          <a:pt x="77622" y="83894"/>
                          <a:pt x="75254" y="85429"/>
                        </a:cubicBezTo>
                        <a:cubicBezTo>
                          <a:pt x="73219" y="86763"/>
                          <a:pt x="71184" y="87930"/>
                          <a:pt x="69116" y="89031"/>
                        </a:cubicBezTo>
                        <a:cubicBezTo>
                          <a:pt x="67415" y="89898"/>
                          <a:pt x="65180" y="89231"/>
                          <a:pt x="63812" y="90999"/>
                        </a:cubicBezTo>
                        <a:cubicBezTo>
                          <a:pt x="63746" y="91033"/>
                          <a:pt x="63746" y="91166"/>
                          <a:pt x="63779" y="91233"/>
                        </a:cubicBezTo>
                        <a:cubicBezTo>
                          <a:pt x="64316" y="92521"/>
                          <a:pt x="65251" y="93013"/>
                          <a:pt x="66379" y="93013"/>
                        </a:cubicBezTo>
                        <a:cubicBezTo>
                          <a:pt x="69455" y="93013"/>
                          <a:pt x="73963" y="89353"/>
                          <a:pt x="75721" y="88231"/>
                        </a:cubicBezTo>
                        <a:cubicBezTo>
                          <a:pt x="79590" y="85762"/>
                          <a:pt x="82726" y="82526"/>
                          <a:pt x="85862" y="78524"/>
                        </a:cubicBezTo>
                        <a:lnTo>
                          <a:pt x="85862" y="86796"/>
                        </a:lnTo>
                        <a:lnTo>
                          <a:pt x="85862" y="87397"/>
                        </a:lnTo>
                        <a:cubicBezTo>
                          <a:pt x="85728" y="87463"/>
                          <a:pt x="85595" y="87597"/>
                          <a:pt x="85528" y="87764"/>
                        </a:cubicBezTo>
                        <a:cubicBezTo>
                          <a:pt x="82392" y="89898"/>
                          <a:pt x="79357" y="92233"/>
                          <a:pt x="76121" y="93968"/>
                        </a:cubicBezTo>
                        <a:cubicBezTo>
                          <a:pt x="72419" y="95969"/>
                          <a:pt x="68082" y="97337"/>
                          <a:pt x="64179" y="97804"/>
                        </a:cubicBezTo>
                        <a:cubicBezTo>
                          <a:pt x="63345" y="97904"/>
                          <a:pt x="63045" y="99939"/>
                          <a:pt x="63979" y="100239"/>
                        </a:cubicBezTo>
                        <a:cubicBezTo>
                          <a:pt x="64373" y="100367"/>
                          <a:pt x="64766" y="100421"/>
                          <a:pt x="65159" y="100421"/>
                        </a:cubicBezTo>
                        <a:cubicBezTo>
                          <a:pt x="66300" y="100421"/>
                          <a:pt x="67441" y="99969"/>
                          <a:pt x="68583" y="99572"/>
                        </a:cubicBezTo>
                        <a:cubicBezTo>
                          <a:pt x="70717" y="98838"/>
                          <a:pt x="72886" y="98438"/>
                          <a:pt x="75020" y="97571"/>
                        </a:cubicBezTo>
                        <a:cubicBezTo>
                          <a:pt x="78823" y="95969"/>
                          <a:pt x="82292" y="93201"/>
                          <a:pt x="85828" y="90699"/>
                        </a:cubicBezTo>
                        <a:cubicBezTo>
                          <a:pt x="85828" y="93101"/>
                          <a:pt x="85828" y="95502"/>
                          <a:pt x="85828" y="97904"/>
                        </a:cubicBezTo>
                        <a:cubicBezTo>
                          <a:pt x="82559" y="100539"/>
                          <a:pt x="79223" y="103008"/>
                          <a:pt x="75721" y="104676"/>
                        </a:cubicBezTo>
                        <a:cubicBezTo>
                          <a:pt x="73519" y="105676"/>
                          <a:pt x="71218" y="106177"/>
                          <a:pt x="68983" y="106677"/>
                        </a:cubicBezTo>
                        <a:cubicBezTo>
                          <a:pt x="67448" y="107011"/>
                          <a:pt x="65447" y="106877"/>
                          <a:pt x="64279" y="108578"/>
                        </a:cubicBezTo>
                        <a:cubicBezTo>
                          <a:pt x="64179" y="108712"/>
                          <a:pt x="64179" y="109012"/>
                          <a:pt x="64279" y="109146"/>
                        </a:cubicBezTo>
                        <a:cubicBezTo>
                          <a:pt x="64822" y="109929"/>
                          <a:pt x="65467" y="110175"/>
                          <a:pt x="66149" y="110175"/>
                        </a:cubicBezTo>
                        <a:cubicBezTo>
                          <a:pt x="66977" y="110175"/>
                          <a:pt x="67860" y="109814"/>
                          <a:pt x="68683" y="109613"/>
                        </a:cubicBezTo>
                        <a:cubicBezTo>
                          <a:pt x="71218" y="109045"/>
                          <a:pt x="73720" y="108478"/>
                          <a:pt x="76188" y="107444"/>
                        </a:cubicBezTo>
                        <a:cubicBezTo>
                          <a:pt x="78289" y="106544"/>
                          <a:pt x="80324" y="105276"/>
                          <a:pt x="82292" y="103808"/>
                        </a:cubicBezTo>
                        <a:cubicBezTo>
                          <a:pt x="83393" y="103008"/>
                          <a:pt x="84661" y="102241"/>
                          <a:pt x="85828" y="101273"/>
                        </a:cubicBezTo>
                        <a:cubicBezTo>
                          <a:pt x="85828" y="104275"/>
                          <a:pt x="85828" y="107244"/>
                          <a:pt x="85828" y="110246"/>
                        </a:cubicBezTo>
                        <a:cubicBezTo>
                          <a:pt x="82626" y="112381"/>
                          <a:pt x="79257" y="114283"/>
                          <a:pt x="75988" y="115984"/>
                        </a:cubicBezTo>
                        <a:cubicBezTo>
                          <a:pt x="74120" y="116918"/>
                          <a:pt x="72185" y="117618"/>
                          <a:pt x="70284" y="118285"/>
                        </a:cubicBezTo>
                        <a:cubicBezTo>
                          <a:pt x="69283" y="118619"/>
                          <a:pt x="68349" y="119019"/>
                          <a:pt x="67382" y="119420"/>
                        </a:cubicBezTo>
                        <a:cubicBezTo>
                          <a:pt x="66514" y="119786"/>
                          <a:pt x="65714" y="119553"/>
                          <a:pt x="64880" y="120053"/>
                        </a:cubicBezTo>
                        <a:cubicBezTo>
                          <a:pt x="64380" y="120354"/>
                          <a:pt x="64413" y="121354"/>
                          <a:pt x="64880" y="121655"/>
                        </a:cubicBezTo>
                        <a:cubicBezTo>
                          <a:pt x="65495" y="122060"/>
                          <a:pt x="66097" y="122213"/>
                          <a:pt x="66699" y="122213"/>
                        </a:cubicBezTo>
                        <a:cubicBezTo>
                          <a:pt x="67533" y="122213"/>
                          <a:pt x="68363" y="121917"/>
                          <a:pt x="69216" y="121588"/>
                        </a:cubicBezTo>
                        <a:cubicBezTo>
                          <a:pt x="71385" y="120721"/>
                          <a:pt x="73519" y="120087"/>
                          <a:pt x="75654" y="119153"/>
                        </a:cubicBezTo>
                        <a:cubicBezTo>
                          <a:pt x="79023" y="117618"/>
                          <a:pt x="82559" y="115650"/>
                          <a:pt x="85828" y="113415"/>
                        </a:cubicBezTo>
                        <a:cubicBezTo>
                          <a:pt x="85828" y="115917"/>
                          <a:pt x="85828" y="118419"/>
                          <a:pt x="85828" y="120954"/>
                        </a:cubicBezTo>
                        <a:cubicBezTo>
                          <a:pt x="84661" y="122455"/>
                          <a:pt x="83293" y="123489"/>
                          <a:pt x="81925" y="124557"/>
                        </a:cubicBezTo>
                        <a:cubicBezTo>
                          <a:pt x="79857" y="126224"/>
                          <a:pt x="77756" y="128026"/>
                          <a:pt x="75588" y="129360"/>
                        </a:cubicBezTo>
                        <a:cubicBezTo>
                          <a:pt x="72185" y="131428"/>
                          <a:pt x="68516" y="131762"/>
                          <a:pt x="64947" y="132863"/>
                        </a:cubicBezTo>
                        <a:cubicBezTo>
                          <a:pt x="64513" y="132996"/>
                          <a:pt x="64446" y="134063"/>
                          <a:pt x="64813" y="134397"/>
                        </a:cubicBezTo>
                        <a:cubicBezTo>
                          <a:pt x="65404" y="134896"/>
                          <a:pt x="66073" y="135064"/>
                          <a:pt x="66764" y="135064"/>
                        </a:cubicBezTo>
                        <a:cubicBezTo>
                          <a:pt x="67828" y="135064"/>
                          <a:pt x="68946" y="134666"/>
                          <a:pt x="69917" y="134464"/>
                        </a:cubicBezTo>
                        <a:cubicBezTo>
                          <a:pt x="72018" y="134030"/>
                          <a:pt x="74086" y="133229"/>
                          <a:pt x="76088" y="132162"/>
                        </a:cubicBezTo>
                        <a:cubicBezTo>
                          <a:pt x="78156" y="130995"/>
                          <a:pt x="80124" y="129193"/>
                          <a:pt x="82126" y="127659"/>
                        </a:cubicBezTo>
                        <a:cubicBezTo>
                          <a:pt x="83393" y="126658"/>
                          <a:pt x="84661" y="125691"/>
                          <a:pt x="85828" y="124490"/>
                        </a:cubicBezTo>
                        <a:lnTo>
                          <a:pt x="85828" y="125290"/>
                        </a:lnTo>
                        <a:cubicBezTo>
                          <a:pt x="85828" y="127492"/>
                          <a:pt x="85828" y="129660"/>
                          <a:pt x="85828" y="131828"/>
                        </a:cubicBezTo>
                        <a:cubicBezTo>
                          <a:pt x="82526" y="135464"/>
                          <a:pt x="78957" y="138400"/>
                          <a:pt x="75187" y="140601"/>
                        </a:cubicBezTo>
                        <a:cubicBezTo>
                          <a:pt x="73119" y="141802"/>
                          <a:pt x="71118" y="143103"/>
                          <a:pt x="69050" y="144237"/>
                        </a:cubicBezTo>
                        <a:cubicBezTo>
                          <a:pt x="67315" y="145171"/>
                          <a:pt x="65113" y="145838"/>
                          <a:pt x="63812" y="147873"/>
                        </a:cubicBezTo>
                        <a:cubicBezTo>
                          <a:pt x="63712" y="148007"/>
                          <a:pt x="63746" y="148207"/>
                          <a:pt x="63846" y="148240"/>
                        </a:cubicBezTo>
                        <a:cubicBezTo>
                          <a:pt x="64321" y="148455"/>
                          <a:pt x="64789" y="148544"/>
                          <a:pt x="65252" y="148544"/>
                        </a:cubicBezTo>
                        <a:cubicBezTo>
                          <a:pt x="66447" y="148544"/>
                          <a:pt x="67614" y="147950"/>
                          <a:pt x="68816" y="147373"/>
                        </a:cubicBezTo>
                        <a:cubicBezTo>
                          <a:pt x="71151" y="146239"/>
                          <a:pt x="73386" y="144704"/>
                          <a:pt x="75688" y="143370"/>
                        </a:cubicBezTo>
                        <a:cubicBezTo>
                          <a:pt x="79190" y="141335"/>
                          <a:pt x="82726" y="138767"/>
                          <a:pt x="85828" y="135364"/>
                        </a:cubicBezTo>
                        <a:cubicBezTo>
                          <a:pt x="85828" y="138100"/>
                          <a:pt x="85828" y="140802"/>
                          <a:pt x="85828" y="143503"/>
                        </a:cubicBezTo>
                        <a:cubicBezTo>
                          <a:pt x="84561" y="144738"/>
                          <a:pt x="83193" y="145705"/>
                          <a:pt x="81892" y="146873"/>
                        </a:cubicBezTo>
                        <a:cubicBezTo>
                          <a:pt x="79724" y="148807"/>
                          <a:pt x="77556" y="150742"/>
                          <a:pt x="75321" y="152510"/>
                        </a:cubicBezTo>
                        <a:cubicBezTo>
                          <a:pt x="72986" y="154345"/>
                          <a:pt x="70584" y="156213"/>
                          <a:pt x="67982" y="156780"/>
                        </a:cubicBezTo>
                        <a:cubicBezTo>
                          <a:pt x="67698" y="156834"/>
                          <a:pt x="67411" y="156852"/>
                          <a:pt x="67122" y="156852"/>
                        </a:cubicBezTo>
                        <a:cubicBezTo>
                          <a:pt x="66506" y="156852"/>
                          <a:pt x="65883" y="156768"/>
                          <a:pt x="65263" y="156768"/>
                        </a:cubicBezTo>
                        <a:cubicBezTo>
                          <a:pt x="64742" y="156768"/>
                          <a:pt x="64223" y="156828"/>
                          <a:pt x="63712" y="157047"/>
                        </a:cubicBezTo>
                        <a:cubicBezTo>
                          <a:pt x="62778" y="157447"/>
                          <a:pt x="63045" y="159482"/>
                          <a:pt x="63946" y="159615"/>
                        </a:cubicBezTo>
                        <a:cubicBezTo>
                          <a:pt x="64471" y="159681"/>
                          <a:pt x="64984" y="159712"/>
                          <a:pt x="65486" y="159712"/>
                        </a:cubicBezTo>
                        <a:cubicBezTo>
                          <a:pt x="69067" y="159712"/>
                          <a:pt x="72123" y="158095"/>
                          <a:pt x="75487" y="155579"/>
                        </a:cubicBezTo>
                        <a:cubicBezTo>
                          <a:pt x="77989" y="153711"/>
                          <a:pt x="80424" y="151576"/>
                          <a:pt x="82826" y="149374"/>
                        </a:cubicBezTo>
                        <a:cubicBezTo>
                          <a:pt x="83827" y="148440"/>
                          <a:pt x="84827" y="147640"/>
                          <a:pt x="85828" y="146772"/>
                        </a:cubicBezTo>
                        <a:cubicBezTo>
                          <a:pt x="85828" y="148874"/>
                          <a:pt x="85828" y="150975"/>
                          <a:pt x="85828" y="153077"/>
                        </a:cubicBezTo>
                        <a:cubicBezTo>
                          <a:pt x="82793" y="156946"/>
                          <a:pt x="78723" y="159115"/>
                          <a:pt x="75287" y="161850"/>
                        </a:cubicBezTo>
                        <a:cubicBezTo>
                          <a:pt x="73186" y="163518"/>
                          <a:pt x="71018" y="165052"/>
                          <a:pt x="68749" y="166120"/>
                        </a:cubicBezTo>
                        <a:cubicBezTo>
                          <a:pt x="66915" y="166954"/>
                          <a:pt x="64513" y="166286"/>
                          <a:pt x="63079" y="168555"/>
                        </a:cubicBezTo>
                        <a:cubicBezTo>
                          <a:pt x="62878" y="168855"/>
                          <a:pt x="63012" y="169255"/>
                          <a:pt x="63212" y="169422"/>
                        </a:cubicBezTo>
                        <a:cubicBezTo>
                          <a:pt x="63784" y="169789"/>
                          <a:pt x="64426" y="169929"/>
                          <a:pt x="65095" y="169929"/>
                        </a:cubicBezTo>
                        <a:cubicBezTo>
                          <a:pt x="66493" y="169929"/>
                          <a:pt x="68009" y="169317"/>
                          <a:pt x="69250" y="168888"/>
                        </a:cubicBezTo>
                        <a:cubicBezTo>
                          <a:pt x="71418" y="168121"/>
                          <a:pt x="73486" y="166453"/>
                          <a:pt x="75487" y="164919"/>
                        </a:cubicBezTo>
                        <a:cubicBezTo>
                          <a:pt x="78823" y="162317"/>
                          <a:pt x="82659" y="160082"/>
                          <a:pt x="85828" y="156646"/>
                        </a:cubicBezTo>
                        <a:lnTo>
                          <a:pt x="85828" y="160316"/>
                        </a:lnTo>
                        <a:cubicBezTo>
                          <a:pt x="85828" y="161683"/>
                          <a:pt x="85795" y="163051"/>
                          <a:pt x="85795" y="164418"/>
                        </a:cubicBezTo>
                        <a:cubicBezTo>
                          <a:pt x="85761" y="164452"/>
                          <a:pt x="85728" y="164485"/>
                          <a:pt x="85695" y="164519"/>
                        </a:cubicBezTo>
                        <a:cubicBezTo>
                          <a:pt x="83060" y="168388"/>
                          <a:pt x="79057" y="171023"/>
                          <a:pt x="75754" y="173058"/>
                        </a:cubicBezTo>
                        <a:cubicBezTo>
                          <a:pt x="73720" y="174326"/>
                          <a:pt x="71551" y="175226"/>
                          <a:pt x="69450" y="176093"/>
                        </a:cubicBezTo>
                        <a:cubicBezTo>
                          <a:pt x="67115" y="177027"/>
                          <a:pt x="64513" y="176994"/>
                          <a:pt x="62245" y="178328"/>
                        </a:cubicBezTo>
                        <a:cubicBezTo>
                          <a:pt x="62278" y="178362"/>
                          <a:pt x="62278" y="178362"/>
                          <a:pt x="62278" y="178362"/>
                        </a:cubicBezTo>
                        <a:cubicBezTo>
                          <a:pt x="61944" y="178595"/>
                          <a:pt x="61678" y="179396"/>
                          <a:pt x="62245" y="179696"/>
                        </a:cubicBezTo>
                        <a:cubicBezTo>
                          <a:pt x="62982" y="180087"/>
                          <a:pt x="63752" y="180238"/>
                          <a:pt x="64534" y="180238"/>
                        </a:cubicBezTo>
                        <a:cubicBezTo>
                          <a:pt x="66087" y="180238"/>
                          <a:pt x="67685" y="179639"/>
                          <a:pt x="69150" y="179129"/>
                        </a:cubicBezTo>
                        <a:cubicBezTo>
                          <a:pt x="71852" y="178228"/>
                          <a:pt x="74687" y="176961"/>
                          <a:pt x="77255" y="175226"/>
                        </a:cubicBezTo>
                        <a:cubicBezTo>
                          <a:pt x="79457" y="173725"/>
                          <a:pt x="81558" y="171924"/>
                          <a:pt x="83693" y="170256"/>
                        </a:cubicBezTo>
                        <a:cubicBezTo>
                          <a:pt x="84260" y="169789"/>
                          <a:pt x="85094" y="169189"/>
                          <a:pt x="85761" y="168455"/>
                        </a:cubicBezTo>
                        <a:cubicBezTo>
                          <a:pt x="85761" y="169956"/>
                          <a:pt x="85761" y="171490"/>
                          <a:pt x="85761" y="172991"/>
                        </a:cubicBezTo>
                        <a:cubicBezTo>
                          <a:pt x="85661" y="173058"/>
                          <a:pt x="85595" y="173125"/>
                          <a:pt x="85528" y="173225"/>
                        </a:cubicBezTo>
                        <a:cubicBezTo>
                          <a:pt x="85528" y="173225"/>
                          <a:pt x="85528" y="173191"/>
                          <a:pt x="85495" y="173191"/>
                        </a:cubicBezTo>
                        <a:cubicBezTo>
                          <a:pt x="82626" y="177228"/>
                          <a:pt x="78857" y="180263"/>
                          <a:pt x="75387" y="182665"/>
                        </a:cubicBezTo>
                        <a:cubicBezTo>
                          <a:pt x="73119" y="184199"/>
                          <a:pt x="70884" y="185767"/>
                          <a:pt x="68516" y="186901"/>
                        </a:cubicBezTo>
                        <a:cubicBezTo>
                          <a:pt x="66848" y="187668"/>
                          <a:pt x="65147" y="188135"/>
                          <a:pt x="63546" y="189069"/>
                        </a:cubicBezTo>
                        <a:cubicBezTo>
                          <a:pt x="63179" y="189303"/>
                          <a:pt x="63045" y="190104"/>
                          <a:pt x="63412" y="190437"/>
                        </a:cubicBezTo>
                        <a:cubicBezTo>
                          <a:pt x="63912" y="190898"/>
                          <a:pt x="64469" y="191067"/>
                          <a:pt x="65043" y="191067"/>
                        </a:cubicBezTo>
                        <a:cubicBezTo>
                          <a:pt x="65923" y="191067"/>
                          <a:pt x="66841" y="190667"/>
                          <a:pt x="67649" y="190304"/>
                        </a:cubicBezTo>
                        <a:cubicBezTo>
                          <a:pt x="70084" y="189270"/>
                          <a:pt x="72419" y="187802"/>
                          <a:pt x="74720" y="186201"/>
                        </a:cubicBezTo>
                        <a:cubicBezTo>
                          <a:pt x="78523" y="183632"/>
                          <a:pt x="82459" y="180730"/>
                          <a:pt x="85761" y="176627"/>
                        </a:cubicBezTo>
                        <a:cubicBezTo>
                          <a:pt x="85761" y="178095"/>
                          <a:pt x="85795" y="179596"/>
                          <a:pt x="85828" y="181097"/>
                        </a:cubicBezTo>
                        <a:cubicBezTo>
                          <a:pt x="84594" y="183065"/>
                          <a:pt x="83393" y="185100"/>
                          <a:pt x="82025" y="186768"/>
                        </a:cubicBezTo>
                        <a:cubicBezTo>
                          <a:pt x="80224" y="188969"/>
                          <a:pt x="77956" y="190671"/>
                          <a:pt x="75954" y="192238"/>
                        </a:cubicBezTo>
                        <a:cubicBezTo>
                          <a:pt x="73886" y="193873"/>
                          <a:pt x="71685" y="194907"/>
                          <a:pt x="69550" y="196208"/>
                        </a:cubicBezTo>
                        <a:cubicBezTo>
                          <a:pt x="68516" y="196808"/>
                          <a:pt x="67515" y="197409"/>
                          <a:pt x="66481" y="197942"/>
                        </a:cubicBezTo>
                        <a:cubicBezTo>
                          <a:pt x="65447" y="198476"/>
                          <a:pt x="64613" y="198243"/>
                          <a:pt x="63712" y="199210"/>
                        </a:cubicBezTo>
                        <a:cubicBezTo>
                          <a:pt x="63345" y="199577"/>
                          <a:pt x="63412" y="200344"/>
                          <a:pt x="63812" y="200578"/>
                        </a:cubicBezTo>
                        <a:cubicBezTo>
                          <a:pt x="64330" y="200855"/>
                          <a:pt x="64845" y="200971"/>
                          <a:pt x="65357" y="200971"/>
                        </a:cubicBezTo>
                        <a:cubicBezTo>
                          <a:pt x="66692" y="200971"/>
                          <a:pt x="68005" y="200182"/>
                          <a:pt x="69283" y="199410"/>
                        </a:cubicBezTo>
                        <a:cubicBezTo>
                          <a:pt x="71585" y="198043"/>
                          <a:pt x="73920" y="196842"/>
                          <a:pt x="76155" y="195274"/>
                        </a:cubicBezTo>
                        <a:cubicBezTo>
                          <a:pt x="78523" y="193606"/>
                          <a:pt x="80791" y="191471"/>
                          <a:pt x="82926" y="189270"/>
                        </a:cubicBezTo>
                        <a:cubicBezTo>
                          <a:pt x="84027" y="188202"/>
                          <a:pt x="84928" y="186768"/>
                          <a:pt x="85828" y="185267"/>
                        </a:cubicBezTo>
                        <a:lnTo>
                          <a:pt x="85828" y="192005"/>
                        </a:lnTo>
                        <a:cubicBezTo>
                          <a:pt x="82559" y="196308"/>
                          <a:pt x="78890" y="200011"/>
                          <a:pt x="75254" y="203480"/>
                        </a:cubicBezTo>
                        <a:cubicBezTo>
                          <a:pt x="73219" y="205414"/>
                          <a:pt x="70984" y="206415"/>
                          <a:pt x="68849" y="207950"/>
                        </a:cubicBezTo>
                        <a:cubicBezTo>
                          <a:pt x="67749" y="208717"/>
                          <a:pt x="66681" y="209684"/>
                          <a:pt x="65580" y="210518"/>
                        </a:cubicBezTo>
                        <a:cubicBezTo>
                          <a:pt x="64780" y="211152"/>
                          <a:pt x="63812" y="211352"/>
                          <a:pt x="63079" y="212219"/>
                        </a:cubicBezTo>
                        <a:cubicBezTo>
                          <a:pt x="62745" y="212620"/>
                          <a:pt x="62745" y="213454"/>
                          <a:pt x="63179" y="213654"/>
                        </a:cubicBezTo>
                        <a:cubicBezTo>
                          <a:pt x="63532" y="213816"/>
                          <a:pt x="63876" y="213887"/>
                          <a:pt x="64213" y="213887"/>
                        </a:cubicBezTo>
                        <a:cubicBezTo>
                          <a:pt x="65469" y="213887"/>
                          <a:pt x="66632" y="212899"/>
                          <a:pt x="67815" y="211952"/>
                        </a:cubicBezTo>
                        <a:cubicBezTo>
                          <a:pt x="70284" y="209951"/>
                          <a:pt x="72986" y="208650"/>
                          <a:pt x="75487" y="206615"/>
                        </a:cubicBezTo>
                        <a:cubicBezTo>
                          <a:pt x="79090" y="203680"/>
                          <a:pt x="82626" y="199810"/>
                          <a:pt x="85828" y="195741"/>
                        </a:cubicBezTo>
                        <a:lnTo>
                          <a:pt x="85828" y="199544"/>
                        </a:lnTo>
                        <a:cubicBezTo>
                          <a:pt x="83493" y="205081"/>
                          <a:pt x="79324" y="209317"/>
                          <a:pt x="75854" y="212786"/>
                        </a:cubicBezTo>
                        <a:cubicBezTo>
                          <a:pt x="72218" y="216389"/>
                          <a:pt x="67882" y="217823"/>
                          <a:pt x="64113" y="220959"/>
                        </a:cubicBezTo>
                        <a:cubicBezTo>
                          <a:pt x="63746" y="221259"/>
                          <a:pt x="63879" y="222026"/>
                          <a:pt x="64213" y="222226"/>
                        </a:cubicBezTo>
                        <a:cubicBezTo>
                          <a:pt x="64603" y="222484"/>
                          <a:pt x="65020" y="222592"/>
                          <a:pt x="65451" y="222592"/>
                        </a:cubicBezTo>
                        <a:cubicBezTo>
                          <a:pt x="66860" y="222592"/>
                          <a:pt x="68408" y="221435"/>
                          <a:pt x="69583" y="220592"/>
                        </a:cubicBezTo>
                        <a:cubicBezTo>
                          <a:pt x="72018" y="218891"/>
                          <a:pt x="74520" y="217490"/>
                          <a:pt x="76788" y="215255"/>
                        </a:cubicBezTo>
                        <a:cubicBezTo>
                          <a:pt x="79824" y="212253"/>
                          <a:pt x="83293" y="208650"/>
                          <a:pt x="85828" y="204214"/>
                        </a:cubicBezTo>
                        <a:lnTo>
                          <a:pt x="85828" y="207583"/>
                        </a:lnTo>
                        <a:cubicBezTo>
                          <a:pt x="85328" y="209751"/>
                          <a:pt x="85061" y="211219"/>
                          <a:pt x="83827" y="212987"/>
                        </a:cubicBezTo>
                        <a:cubicBezTo>
                          <a:pt x="82192" y="215322"/>
                          <a:pt x="80258" y="216923"/>
                          <a:pt x="78323" y="218424"/>
                        </a:cubicBezTo>
                        <a:cubicBezTo>
                          <a:pt x="74053" y="221726"/>
                          <a:pt x="69450" y="224195"/>
                          <a:pt x="64913" y="226430"/>
                        </a:cubicBezTo>
                        <a:cubicBezTo>
                          <a:pt x="57114" y="230218"/>
                          <a:pt x="49036" y="232354"/>
                          <a:pt x="40893" y="232354"/>
                        </a:cubicBezTo>
                        <a:cubicBezTo>
                          <a:pt x="39284" y="232354"/>
                          <a:pt x="37672" y="232271"/>
                          <a:pt x="36059" y="232100"/>
                        </a:cubicBezTo>
                        <a:cubicBezTo>
                          <a:pt x="28521" y="231333"/>
                          <a:pt x="21682" y="227364"/>
                          <a:pt x="14944" y="222126"/>
                        </a:cubicBezTo>
                        <a:cubicBezTo>
                          <a:pt x="12542" y="220258"/>
                          <a:pt x="10174" y="218224"/>
                          <a:pt x="7906" y="215889"/>
                        </a:cubicBezTo>
                        <a:cubicBezTo>
                          <a:pt x="7272" y="215255"/>
                          <a:pt x="6638" y="214588"/>
                          <a:pt x="6038" y="213887"/>
                        </a:cubicBezTo>
                        <a:cubicBezTo>
                          <a:pt x="5671" y="213420"/>
                          <a:pt x="5304" y="212920"/>
                          <a:pt x="4937" y="212386"/>
                        </a:cubicBezTo>
                        <a:cubicBezTo>
                          <a:pt x="4770" y="212153"/>
                          <a:pt x="4603" y="211886"/>
                          <a:pt x="4470" y="211619"/>
                        </a:cubicBezTo>
                        <a:cubicBezTo>
                          <a:pt x="4337" y="211285"/>
                          <a:pt x="4170" y="210985"/>
                          <a:pt x="4070" y="210618"/>
                        </a:cubicBezTo>
                        <a:cubicBezTo>
                          <a:pt x="4070" y="210518"/>
                          <a:pt x="4036" y="210385"/>
                          <a:pt x="4003" y="210285"/>
                        </a:cubicBezTo>
                        <a:cubicBezTo>
                          <a:pt x="3970" y="210018"/>
                          <a:pt x="3936" y="209718"/>
                          <a:pt x="3903" y="209451"/>
                        </a:cubicBezTo>
                        <a:cubicBezTo>
                          <a:pt x="3903" y="209184"/>
                          <a:pt x="3870" y="208950"/>
                          <a:pt x="3836" y="208683"/>
                        </a:cubicBezTo>
                        <a:cubicBezTo>
                          <a:pt x="3803" y="208383"/>
                          <a:pt x="3803" y="208083"/>
                          <a:pt x="3803" y="207783"/>
                        </a:cubicBezTo>
                        <a:cubicBezTo>
                          <a:pt x="3803" y="207649"/>
                          <a:pt x="3803" y="207483"/>
                          <a:pt x="3803" y="207349"/>
                        </a:cubicBezTo>
                        <a:cubicBezTo>
                          <a:pt x="3803" y="207282"/>
                          <a:pt x="3836" y="206949"/>
                          <a:pt x="3803" y="206916"/>
                        </a:cubicBezTo>
                        <a:cubicBezTo>
                          <a:pt x="3803" y="206882"/>
                          <a:pt x="3803" y="206882"/>
                          <a:pt x="3803" y="206882"/>
                        </a:cubicBezTo>
                        <a:lnTo>
                          <a:pt x="3803" y="205481"/>
                        </a:lnTo>
                        <a:cubicBezTo>
                          <a:pt x="4603" y="206615"/>
                          <a:pt x="5604" y="207549"/>
                          <a:pt x="6438" y="208383"/>
                        </a:cubicBezTo>
                        <a:cubicBezTo>
                          <a:pt x="8239" y="210218"/>
                          <a:pt x="10207" y="211485"/>
                          <a:pt x="12276" y="212386"/>
                        </a:cubicBezTo>
                        <a:cubicBezTo>
                          <a:pt x="12345" y="212414"/>
                          <a:pt x="12411" y="212427"/>
                          <a:pt x="12474" y="212427"/>
                        </a:cubicBezTo>
                        <a:cubicBezTo>
                          <a:pt x="13019" y="212427"/>
                          <a:pt x="13319" y="211462"/>
                          <a:pt x="13110" y="210685"/>
                        </a:cubicBezTo>
                        <a:cubicBezTo>
                          <a:pt x="12476" y="208483"/>
                          <a:pt x="10141" y="208350"/>
                          <a:pt x="8907" y="207383"/>
                        </a:cubicBezTo>
                        <a:cubicBezTo>
                          <a:pt x="7039" y="205982"/>
                          <a:pt x="5471" y="203780"/>
                          <a:pt x="3803" y="201879"/>
                        </a:cubicBezTo>
                        <a:lnTo>
                          <a:pt x="3803" y="197809"/>
                        </a:lnTo>
                        <a:cubicBezTo>
                          <a:pt x="4170" y="198443"/>
                          <a:pt x="4537" y="199010"/>
                          <a:pt x="4970" y="199510"/>
                        </a:cubicBezTo>
                        <a:cubicBezTo>
                          <a:pt x="6805" y="201712"/>
                          <a:pt x="8740" y="204380"/>
                          <a:pt x="11108" y="204647"/>
                        </a:cubicBezTo>
                        <a:cubicBezTo>
                          <a:pt x="11136" y="204651"/>
                          <a:pt x="11164" y="204653"/>
                          <a:pt x="11190" y="204653"/>
                        </a:cubicBezTo>
                        <a:cubicBezTo>
                          <a:pt x="12114" y="204653"/>
                          <a:pt x="12185" y="202466"/>
                          <a:pt x="11342" y="202012"/>
                        </a:cubicBezTo>
                        <a:cubicBezTo>
                          <a:pt x="10007" y="201345"/>
                          <a:pt x="9040" y="200544"/>
                          <a:pt x="7906" y="199243"/>
                        </a:cubicBezTo>
                        <a:cubicBezTo>
                          <a:pt x="6905" y="198076"/>
                          <a:pt x="5738" y="197175"/>
                          <a:pt x="4870" y="195741"/>
                        </a:cubicBezTo>
                        <a:cubicBezTo>
                          <a:pt x="4603" y="195307"/>
                          <a:pt x="4237" y="194507"/>
                          <a:pt x="3803" y="193906"/>
                        </a:cubicBezTo>
                        <a:lnTo>
                          <a:pt x="3803" y="190104"/>
                        </a:lnTo>
                        <a:cubicBezTo>
                          <a:pt x="4370" y="190904"/>
                          <a:pt x="5004" y="191605"/>
                          <a:pt x="5604" y="192172"/>
                        </a:cubicBezTo>
                        <a:cubicBezTo>
                          <a:pt x="6305" y="192839"/>
                          <a:pt x="7072" y="193206"/>
                          <a:pt x="7772" y="193773"/>
                        </a:cubicBezTo>
                        <a:cubicBezTo>
                          <a:pt x="8506" y="194340"/>
                          <a:pt x="9307" y="194640"/>
                          <a:pt x="10107" y="194774"/>
                        </a:cubicBezTo>
                        <a:cubicBezTo>
                          <a:pt x="10174" y="194774"/>
                          <a:pt x="10274" y="194740"/>
                          <a:pt x="10241" y="194640"/>
                        </a:cubicBezTo>
                        <a:lnTo>
                          <a:pt x="10241" y="194640"/>
                        </a:lnTo>
                        <a:cubicBezTo>
                          <a:pt x="10410" y="195007"/>
                          <a:pt x="10698" y="195230"/>
                          <a:pt x="10985" y="195230"/>
                        </a:cubicBezTo>
                        <a:cubicBezTo>
                          <a:pt x="11037" y="195230"/>
                          <a:pt x="11090" y="195223"/>
                          <a:pt x="11141" y="195207"/>
                        </a:cubicBezTo>
                        <a:cubicBezTo>
                          <a:pt x="12042" y="194907"/>
                          <a:pt x="12109" y="192705"/>
                          <a:pt x="11208" y="192338"/>
                        </a:cubicBezTo>
                        <a:cubicBezTo>
                          <a:pt x="9574" y="191671"/>
                          <a:pt x="8073" y="190904"/>
                          <a:pt x="6538" y="189703"/>
                        </a:cubicBezTo>
                        <a:cubicBezTo>
                          <a:pt x="5504" y="188936"/>
                          <a:pt x="4737" y="187768"/>
                          <a:pt x="3803" y="186935"/>
                        </a:cubicBezTo>
                        <a:lnTo>
                          <a:pt x="3803" y="183365"/>
                        </a:lnTo>
                        <a:cubicBezTo>
                          <a:pt x="4237" y="183866"/>
                          <a:pt x="4704" y="184333"/>
                          <a:pt x="5137" y="184766"/>
                        </a:cubicBezTo>
                        <a:cubicBezTo>
                          <a:pt x="6219" y="185879"/>
                          <a:pt x="8018" y="187193"/>
                          <a:pt x="9418" y="187193"/>
                        </a:cubicBezTo>
                        <a:cubicBezTo>
                          <a:pt x="9528" y="187193"/>
                          <a:pt x="9636" y="187185"/>
                          <a:pt x="9740" y="187168"/>
                        </a:cubicBezTo>
                        <a:cubicBezTo>
                          <a:pt x="11334" y="186913"/>
                          <a:pt x="10461" y="184282"/>
                          <a:pt x="9623" y="184282"/>
                        </a:cubicBezTo>
                        <a:cubicBezTo>
                          <a:pt x="9584" y="184282"/>
                          <a:pt x="9545" y="184288"/>
                          <a:pt x="9507" y="184299"/>
                        </a:cubicBezTo>
                        <a:cubicBezTo>
                          <a:pt x="7506" y="184066"/>
                          <a:pt x="5537" y="181931"/>
                          <a:pt x="3836" y="180096"/>
                        </a:cubicBezTo>
                        <a:cubicBezTo>
                          <a:pt x="3836" y="178762"/>
                          <a:pt x="3870" y="177461"/>
                          <a:pt x="3870" y="176127"/>
                        </a:cubicBezTo>
                        <a:cubicBezTo>
                          <a:pt x="4337" y="176861"/>
                          <a:pt x="4837" y="177528"/>
                          <a:pt x="5271" y="178028"/>
                        </a:cubicBezTo>
                        <a:cubicBezTo>
                          <a:pt x="6672" y="179863"/>
                          <a:pt x="8506" y="180663"/>
                          <a:pt x="10308" y="180997"/>
                        </a:cubicBezTo>
                        <a:cubicBezTo>
                          <a:pt x="10395" y="181041"/>
                          <a:pt x="10480" y="181061"/>
                          <a:pt x="10560" y="181061"/>
                        </a:cubicBezTo>
                        <a:cubicBezTo>
                          <a:pt x="11456" y="181061"/>
                          <a:pt x="11846" y="178537"/>
                          <a:pt x="10775" y="178262"/>
                        </a:cubicBezTo>
                        <a:cubicBezTo>
                          <a:pt x="9107" y="177828"/>
                          <a:pt x="7506" y="177194"/>
                          <a:pt x="6138" y="175493"/>
                        </a:cubicBezTo>
                        <a:cubicBezTo>
                          <a:pt x="5371" y="174559"/>
                          <a:pt x="4704" y="172858"/>
                          <a:pt x="3870" y="171857"/>
                        </a:cubicBezTo>
                        <a:cubicBezTo>
                          <a:pt x="3870" y="169622"/>
                          <a:pt x="3836" y="167354"/>
                          <a:pt x="3836" y="165119"/>
                        </a:cubicBezTo>
                        <a:lnTo>
                          <a:pt x="3836" y="165119"/>
                        </a:lnTo>
                        <a:cubicBezTo>
                          <a:pt x="4503" y="166053"/>
                          <a:pt x="5271" y="166887"/>
                          <a:pt x="5904" y="167587"/>
                        </a:cubicBezTo>
                        <a:cubicBezTo>
                          <a:pt x="7126" y="168898"/>
                          <a:pt x="8560" y="169970"/>
                          <a:pt x="10065" y="169970"/>
                        </a:cubicBezTo>
                        <a:cubicBezTo>
                          <a:pt x="10245" y="169970"/>
                          <a:pt x="10426" y="169954"/>
                          <a:pt x="10608" y="169922"/>
                        </a:cubicBezTo>
                        <a:cubicBezTo>
                          <a:pt x="10627" y="169924"/>
                          <a:pt x="10646" y="169925"/>
                          <a:pt x="10664" y="169925"/>
                        </a:cubicBezTo>
                        <a:cubicBezTo>
                          <a:pt x="11742" y="169925"/>
                          <a:pt x="11723" y="167120"/>
                          <a:pt x="10608" y="167120"/>
                        </a:cubicBezTo>
                        <a:cubicBezTo>
                          <a:pt x="8206" y="167120"/>
                          <a:pt x="6672" y="164752"/>
                          <a:pt x="4804" y="162751"/>
                        </a:cubicBezTo>
                        <a:cubicBezTo>
                          <a:pt x="4670" y="162617"/>
                          <a:pt x="4270" y="162184"/>
                          <a:pt x="3803" y="161817"/>
                        </a:cubicBezTo>
                        <a:lnTo>
                          <a:pt x="3803" y="158081"/>
                        </a:lnTo>
                        <a:cubicBezTo>
                          <a:pt x="5537" y="159815"/>
                          <a:pt x="7572" y="160682"/>
                          <a:pt x="9574" y="160916"/>
                        </a:cubicBezTo>
                        <a:cubicBezTo>
                          <a:pt x="9574" y="160883"/>
                          <a:pt x="9574" y="160883"/>
                          <a:pt x="9574" y="160883"/>
                        </a:cubicBezTo>
                        <a:cubicBezTo>
                          <a:pt x="10674" y="160849"/>
                          <a:pt x="10841" y="158147"/>
                          <a:pt x="9574" y="158014"/>
                        </a:cubicBezTo>
                        <a:cubicBezTo>
                          <a:pt x="7472" y="157780"/>
                          <a:pt x="5671" y="156379"/>
                          <a:pt x="3803" y="155012"/>
                        </a:cubicBezTo>
                        <a:cubicBezTo>
                          <a:pt x="3803" y="152577"/>
                          <a:pt x="3803" y="150142"/>
                          <a:pt x="3803" y="147706"/>
                        </a:cubicBezTo>
                        <a:cubicBezTo>
                          <a:pt x="4203" y="148240"/>
                          <a:pt x="4570" y="148774"/>
                          <a:pt x="4904" y="149274"/>
                        </a:cubicBezTo>
                        <a:cubicBezTo>
                          <a:pt x="6305" y="151342"/>
                          <a:pt x="8373" y="152210"/>
                          <a:pt x="10207" y="152577"/>
                        </a:cubicBezTo>
                        <a:cubicBezTo>
                          <a:pt x="10244" y="152584"/>
                          <a:pt x="10280" y="152587"/>
                          <a:pt x="10315" y="152587"/>
                        </a:cubicBezTo>
                        <a:cubicBezTo>
                          <a:pt x="11254" y="152587"/>
                          <a:pt x="11407" y="150064"/>
                          <a:pt x="10474" y="149775"/>
                        </a:cubicBezTo>
                        <a:cubicBezTo>
                          <a:pt x="8473" y="149174"/>
                          <a:pt x="6872" y="148274"/>
                          <a:pt x="5404" y="146072"/>
                        </a:cubicBezTo>
                        <a:cubicBezTo>
                          <a:pt x="5104" y="145638"/>
                          <a:pt x="4470" y="144638"/>
                          <a:pt x="3803" y="144004"/>
                        </a:cubicBezTo>
                        <a:lnTo>
                          <a:pt x="3803" y="141769"/>
                        </a:lnTo>
                        <a:cubicBezTo>
                          <a:pt x="4203" y="142236"/>
                          <a:pt x="4603" y="142670"/>
                          <a:pt x="4937" y="143070"/>
                        </a:cubicBezTo>
                        <a:cubicBezTo>
                          <a:pt x="6354" y="144586"/>
                          <a:pt x="8423" y="145939"/>
                          <a:pt x="10177" y="145939"/>
                        </a:cubicBezTo>
                        <a:cubicBezTo>
                          <a:pt x="10198" y="145939"/>
                          <a:pt x="10220" y="145939"/>
                          <a:pt x="10241" y="145939"/>
                        </a:cubicBezTo>
                        <a:lnTo>
                          <a:pt x="10207" y="145939"/>
                        </a:lnTo>
                        <a:cubicBezTo>
                          <a:pt x="11308" y="145872"/>
                          <a:pt x="11442" y="143203"/>
                          <a:pt x="10241" y="143103"/>
                        </a:cubicBezTo>
                        <a:cubicBezTo>
                          <a:pt x="8540" y="142970"/>
                          <a:pt x="6805" y="141602"/>
                          <a:pt x="5471" y="140134"/>
                        </a:cubicBezTo>
                        <a:cubicBezTo>
                          <a:pt x="4804" y="139401"/>
                          <a:pt x="4337" y="138633"/>
                          <a:pt x="3803" y="138000"/>
                        </a:cubicBezTo>
                        <a:lnTo>
                          <a:pt x="3803" y="133863"/>
                        </a:lnTo>
                        <a:cubicBezTo>
                          <a:pt x="4370" y="134697"/>
                          <a:pt x="4970" y="135464"/>
                          <a:pt x="5604" y="136165"/>
                        </a:cubicBezTo>
                        <a:cubicBezTo>
                          <a:pt x="6313" y="136997"/>
                          <a:pt x="7760" y="137885"/>
                          <a:pt x="8766" y="137885"/>
                        </a:cubicBezTo>
                        <a:cubicBezTo>
                          <a:pt x="8850" y="137885"/>
                          <a:pt x="8930" y="137879"/>
                          <a:pt x="9007" y="137866"/>
                        </a:cubicBezTo>
                        <a:lnTo>
                          <a:pt x="9007" y="137833"/>
                        </a:lnTo>
                        <a:cubicBezTo>
                          <a:pt x="9140" y="137833"/>
                          <a:pt x="9273" y="137799"/>
                          <a:pt x="9440" y="137699"/>
                        </a:cubicBezTo>
                        <a:cubicBezTo>
                          <a:pt x="9941" y="137332"/>
                          <a:pt x="10007" y="136098"/>
                          <a:pt x="9607" y="135564"/>
                        </a:cubicBezTo>
                        <a:cubicBezTo>
                          <a:pt x="8873" y="134530"/>
                          <a:pt x="7672" y="134664"/>
                          <a:pt x="6805" y="133963"/>
                        </a:cubicBezTo>
                        <a:cubicBezTo>
                          <a:pt x="5671" y="133063"/>
                          <a:pt x="4737" y="131261"/>
                          <a:pt x="3803" y="129927"/>
                        </a:cubicBezTo>
                        <a:lnTo>
                          <a:pt x="3803" y="127459"/>
                        </a:lnTo>
                        <a:cubicBezTo>
                          <a:pt x="5177" y="129310"/>
                          <a:pt x="7032" y="130895"/>
                          <a:pt x="8674" y="130895"/>
                        </a:cubicBezTo>
                        <a:cubicBezTo>
                          <a:pt x="8866" y="130895"/>
                          <a:pt x="9055" y="130873"/>
                          <a:pt x="9240" y="130828"/>
                        </a:cubicBezTo>
                        <a:cubicBezTo>
                          <a:pt x="9907" y="130661"/>
                          <a:pt x="10041" y="128960"/>
                          <a:pt x="9440" y="128526"/>
                        </a:cubicBezTo>
                        <a:cubicBezTo>
                          <a:pt x="8373" y="127792"/>
                          <a:pt x="7305" y="127459"/>
                          <a:pt x="6305" y="126558"/>
                        </a:cubicBezTo>
                        <a:cubicBezTo>
                          <a:pt x="5371" y="125791"/>
                          <a:pt x="4637" y="124657"/>
                          <a:pt x="3803" y="123789"/>
                        </a:cubicBezTo>
                        <a:lnTo>
                          <a:pt x="3803" y="119053"/>
                        </a:lnTo>
                        <a:cubicBezTo>
                          <a:pt x="4203" y="119553"/>
                          <a:pt x="4570" y="119987"/>
                          <a:pt x="4804" y="120287"/>
                        </a:cubicBezTo>
                        <a:cubicBezTo>
                          <a:pt x="5504" y="121121"/>
                          <a:pt x="6338" y="121655"/>
                          <a:pt x="7139" y="122122"/>
                        </a:cubicBezTo>
                        <a:cubicBezTo>
                          <a:pt x="7606" y="122355"/>
                          <a:pt x="8006" y="122755"/>
                          <a:pt x="8506" y="122955"/>
                        </a:cubicBezTo>
                        <a:cubicBezTo>
                          <a:pt x="8840" y="123122"/>
                          <a:pt x="9307" y="122955"/>
                          <a:pt x="9640" y="123289"/>
                        </a:cubicBezTo>
                        <a:cubicBezTo>
                          <a:pt x="9809" y="123457"/>
                          <a:pt x="9969" y="123530"/>
                          <a:pt x="10116" y="123530"/>
                        </a:cubicBezTo>
                        <a:cubicBezTo>
                          <a:pt x="10786" y="123530"/>
                          <a:pt x="11173" y="122017"/>
                          <a:pt x="10708" y="121087"/>
                        </a:cubicBezTo>
                        <a:cubicBezTo>
                          <a:pt x="10374" y="120387"/>
                          <a:pt x="9874" y="120354"/>
                          <a:pt x="9374" y="120254"/>
                        </a:cubicBezTo>
                        <a:cubicBezTo>
                          <a:pt x="8606" y="120087"/>
                          <a:pt x="7973" y="119520"/>
                          <a:pt x="7272" y="119119"/>
                        </a:cubicBezTo>
                        <a:cubicBezTo>
                          <a:pt x="6371" y="118619"/>
                          <a:pt x="5571" y="117618"/>
                          <a:pt x="4870" y="116618"/>
                        </a:cubicBezTo>
                        <a:cubicBezTo>
                          <a:pt x="4503" y="116117"/>
                          <a:pt x="4203" y="115417"/>
                          <a:pt x="3803" y="114950"/>
                        </a:cubicBezTo>
                        <a:lnTo>
                          <a:pt x="3803" y="111380"/>
                        </a:lnTo>
                        <a:cubicBezTo>
                          <a:pt x="4670" y="112515"/>
                          <a:pt x="5804" y="113315"/>
                          <a:pt x="6772" y="113882"/>
                        </a:cubicBezTo>
                        <a:cubicBezTo>
                          <a:pt x="7269" y="114185"/>
                          <a:pt x="8521" y="115061"/>
                          <a:pt x="9441" y="115061"/>
                        </a:cubicBezTo>
                        <a:cubicBezTo>
                          <a:pt x="9942" y="115061"/>
                          <a:pt x="10345" y="114801"/>
                          <a:pt x="10474" y="114049"/>
                        </a:cubicBezTo>
                        <a:cubicBezTo>
                          <a:pt x="10541" y="113449"/>
                          <a:pt x="10408" y="112681"/>
                          <a:pt x="10041" y="112415"/>
                        </a:cubicBezTo>
                        <a:cubicBezTo>
                          <a:pt x="9173" y="111781"/>
                          <a:pt x="8173" y="111581"/>
                          <a:pt x="7239" y="111114"/>
                        </a:cubicBezTo>
                        <a:cubicBezTo>
                          <a:pt x="5938" y="110413"/>
                          <a:pt x="4970" y="108845"/>
                          <a:pt x="3803" y="107778"/>
                        </a:cubicBezTo>
                        <a:cubicBezTo>
                          <a:pt x="3803" y="106610"/>
                          <a:pt x="3803" y="105443"/>
                          <a:pt x="3803" y="104242"/>
                        </a:cubicBezTo>
                        <a:cubicBezTo>
                          <a:pt x="4337" y="104976"/>
                          <a:pt x="4937" y="105543"/>
                          <a:pt x="5604" y="106110"/>
                        </a:cubicBezTo>
                        <a:cubicBezTo>
                          <a:pt x="6338" y="106744"/>
                          <a:pt x="7072" y="107344"/>
                          <a:pt x="7872" y="107811"/>
                        </a:cubicBezTo>
                        <a:cubicBezTo>
                          <a:pt x="8339" y="108078"/>
                          <a:pt x="8840" y="108011"/>
                          <a:pt x="9273" y="108312"/>
                        </a:cubicBezTo>
                        <a:cubicBezTo>
                          <a:pt x="9426" y="108412"/>
                          <a:pt x="9573" y="108457"/>
                          <a:pt x="9709" y="108457"/>
                        </a:cubicBezTo>
                        <a:cubicBezTo>
                          <a:pt x="10526" y="108457"/>
                          <a:pt x="10974" y="106848"/>
                          <a:pt x="10174" y="105877"/>
                        </a:cubicBezTo>
                        <a:cubicBezTo>
                          <a:pt x="9440" y="104976"/>
                          <a:pt x="8173" y="104943"/>
                          <a:pt x="7305" y="104275"/>
                        </a:cubicBezTo>
                        <a:cubicBezTo>
                          <a:pt x="6638" y="103775"/>
                          <a:pt x="5971" y="103175"/>
                          <a:pt x="5337" y="102574"/>
                        </a:cubicBezTo>
                        <a:cubicBezTo>
                          <a:pt x="4770" y="102040"/>
                          <a:pt x="4403" y="101073"/>
                          <a:pt x="3836" y="100639"/>
                        </a:cubicBezTo>
                        <a:lnTo>
                          <a:pt x="3803" y="100639"/>
                        </a:lnTo>
                        <a:cubicBezTo>
                          <a:pt x="3803" y="98972"/>
                          <a:pt x="3803" y="97304"/>
                          <a:pt x="3803" y="95669"/>
                        </a:cubicBezTo>
                        <a:cubicBezTo>
                          <a:pt x="4337" y="96370"/>
                          <a:pt x="4937" y="96970"/>
                          <a:pt x="5337" y="97370"/>
                        </a:cubicBezTo>
                        <a:cubicBezTo>
                          <a:pt x="6471" y="98471"/>
                          <a:pt x="7973" y="98405"/>
                          <a:pt x="9173" y="99072"/>
                        </a:cubicBezTo>
                        <a:cubicBezTo>
                          <a:pt x="9269" y="99129"/>
                          <a:pt x="9362" y="99155"/>
                          <a:pt x="9451" y="99155"/>
                        </a:cubicBezTo>
                        <a:cubicBezTo>
                          <a:pt x="10137" y="99155"/>
                          <a:pt x="10572" y="97601"/>
                          <a:pt x="10041" y="96803"/>
                        </a:cubicBezTo>
                        <a:cubicBezTo>
                          <a:pt x="9574" y="96103"/>
                          <a:pt x="9207" y="96236"/>
                          <a:pt x="8640" y="95969"/>
                        </a:cubicBezTo>
                        <a:cubicBezTo>
                          <a:pt x="7872" y="95636"/>
                          <a:pt x="7005" y="95402"/>
                          <a:pt x="6271" y="94869"/>
                        </a:cubicBezTo>
                        <a:cubicBezTo>
                          <a:pt x="5404" y="94268"/>
                          <a:pt x="4704" y="92500"/>
                          <a:pt x="3803" y="91933"/>
                        </a:cubicBezTo>
                        <a:cubicBezTo>
                          <a:pt x="3803" y="90732"/>
                          <a:pt x="3803" y="89498"/>
                          <a:pt x="3803" y="88297"/>
                        </a:cubicBezTo>
                        <a:cubicBezTo>
                          <a:pt x="4437" y="88931"/>
                          <a:pt x="5137" y="89398"/>
                          <a:pt x="5838" y="89832"/>
                        </a:cubicBezTo>
                        <a:cubicBezTo>
                          <a:pt x="6572" y="90232"/>
                          <a:pt x="7205" y="90499"/>
                          <a:pt x="7939" y="90732"/>
                        </a:cubicBezTo>
                        <a:cubicBezTo>
                          <a:pt x="8273" y="90828"/>
                          <a:pt x="8488" y="91162"/>
                          <a:pt x="8765" y="91162"/>
                        </a:cubicBezTo>
                        <a:cubicBezTo>
                          <a:pt x="8876" y="91162"/>
                          <a:pt x="8997" y="91109"/>
                          <a:pt x="9140" y="90966"/>
                        </a:cubicBezTo>
                        <a:cubicBezTo>
                          <a:pt x="9540" y="90532"/>
                          <a:pt x="9640" y="89798"/>
                          <a:pt x="9440" y="89098"/>
                        </a:cubicBezTo>
                        <a:cubicBezTo>
                          <a:pt x="9040" y="87730"/>
                          <a:pt x="7939" y="87864"/>
                          <a:pt x="7139" y="87497"/>
                        </a:cubicBezTo>
                        <a:cubicBezTo>
                          <a:pt x="5804" y="86830"/>
                          <a:pt x="4704" y="85996"/>
                          <a:pt x="3770" y="84495"/>
                        </a:cubicBezTo>
                        <a:lnTo>
                          <a:pt x="3770" y="79458"/>
                        </a:lnTo>
                        <a:cubicBezTo>
                          <a:pt x="4003" y="79724"/>
                          <a:pt x="4237" y="79958"/>
                          <a:pt x="4437" y="80158"/>
                        </a:cubicBezTo>
                        <a:cubicBezTo>
                          <a:pt x="5137" y="80825"/>
                          <a:pt x="5804" y="81626"/>
                          <a:pt x="6538" y="82093"/>
                        </a:cubicBezTo>
                        <a:cubicBezTo>
                          <a:pt x="6872" y="82326"/>
                          <a:pt x="7205" y="82493"/>
                          <a:pt x="7572" y="82593"/>
                        </a:cubicBezTo>
                        <a:cubicBezTo>
                          <a:pt x="7596" y="82598"/>
                          <a:pt x="7630" y="82600"/>
                          <a:pt x="7671" y="82600"/>
                        </a:cubicBezTo>
                        <a:cubicBezTo>
                          <a:pt x="7925" y="82600"/>
                          <a:pt x="8446" y="82524"/>
                          <a:pt x="8376" y="82494"/>
                        </a:cubicBezTo>
                        <a:lnTo>
                          <a:pt x="8376" y="82494"/>
                        </a:lnTo>
                        <a:cubicBezTo>
                          <a:pt x="8440" y="82518"/>
                          <a:pt x="8507" y="82530"/>
                          <a:pt x="8573" y="82530"/>
                        </a:cubicBezTo>
                        <a:cubicBezTo>
                          <a:pt x="8781" y="82530"/>
                          <a:pt x="8989" y="82411"/>
                          <a:pt x="9140" y="82160"/>
                        </a:cubicBezTo>
                        <a:lnTo>
                          <a:pt x="9173" y="82093"/>
                        </a:lnTo>
                        <a:cubicBezTo>
                          <a:pt x="9635" y="81235"/>
                          <a:pt x="9379" y="79724"/>
                          <a:pt x="8566" y="79724"/>
                        </a:cubicBezTo>
                        <a:cubicBezTo>
                          <a:pt x="8557" y="79724"/>
                          <a:pt x="8549" y="79724"/>
                          <a:pt x="8540" y="79724"/>
                        </a:cubicBezTo>
                        <a:cubicBezTo>
                          <a:pt x="8504" y="79726"/>
                          <a:pt x="8468" y="79727"/>
                          <a:pt x="8433" y="79727"/>
                        </a:cubicBezTo>
                        <a:cubicBezTo>
                          <a:pt x="7225" y="79727"/>
                          <a:pt x="6408" y="78630"/>
                          <a:pt x="5371" y="77690"/>
                        </a:cubicBezTo>
                        <a:cubicBezTo>
                          <a:pt x="4837" y="77156"/>
                          <a:pt x="4337" y="76222"/>
                          <a:pt x="3803" y="75521"/>
                        </a:cubicBezTo>
                        <a:lnTo>
                          <a:pt x="3803" y="71719"/>
                        </a:lnTo>
                        <a:cubicBezTo>
                          <a:pt x="4003" y="72019"/>
                          <a:pt x="4203" y="72286"/>
                          <a:pt x="4403" y="72453"/>
                        </a:cubicBezTo>
                        <a:cubicBezTo>
                          <a:pt x="4970" y="73053"/>
                          <a:pt x="5604" y="73320"/>
                          <a:pt x="6238" y="73720"/>
                        </a:cubicBezTo>
                        <a:cubicBezTo>
                          <a:pt x="6656" y="73990"/>
                          <a:pt x="7091" y="74279"/>
                          <a:pt x="7532" y="74279"/>
                        </a:cubicBezTo>
                        <a:cubicBezTo>
                          <a:pt x="7689" y="74279"/>
                          <a:pt x="7848" y="74242"/>
                          <a:pt x="8006" y="74154"/>
                        </a:cubicBezTo>
                        <a:cubicBezTo>
                          <a:pt x="8540" y="73887"/>
                          <a:pt x="8873" y="72686"/>
                          <a:pt x="8373" y="72019"/>
                        </a:cubicBezTo>
                        <a:cubicBezTo>
                          <a:pt x="7606" y="71052"/>
                          <a:pt x="6471" y="70885"/>
                          <a:pt x="5571" y="70218"/>
                        </a:cubicBezTo>
                        <a:cubicBezTo>
                          <a:pt x="4837" y="69684"/>
                          <a:pt x="4370" y="68450"/>
                          <a:pt x="3803" y="67516"/>
                        </a:cubicBezTo>
                        <a:lnTo>
                          <a:pt x="3803" y="64280"/>
                        </a:lnTo>
                        <a:cubicBezTo>
                          <a:pt x="3870" y="64414"/>
                          <a:pt x="3970" y="64514"/>
                          <a:pt x="4103" y="64647"/>
                        </a:cubicBezTo>
                        <a:cubicBezTo>
                          <a:pt x="4503" y="65081"/>
                          <a:pt x="4970" y="65348"/>
                          <a:pt x="5437" y="65648"/>
                        </a:cubicBezTo>
                        <a:cubicBezTo>
                          <a:pt x="5704" y="65848"/>
                          <a:pt x="6004" y="65981"/>
                          <a:pt x="6305" y="66115"/>
                        </a:cubicBezTo>
                        <a:cubicBezTo>
                          <a:pt x="6280" y="66115"/>
                          <a:pt x="6740" y="66312"/>
                          <a:pt x="6908" y="66312"/>
                        </a:cubicBezTo>
                        <a:cubicBezTo>
                          <a:pt x="6969" y="66312"/>
                          <a:pt x="6992" y="66286"/>
                          <a:pt x="6938" y="66215"/>
                        </a:cubicBezTo>
                        <a:lnTo>
                          <a:pt x="6938" y="66215"/>
                        </a:lnTo>
                        <a:cubicBezTo>
                          <a:pt x="7129" y="66449"/>
                          <a:pt x="7332" y="66568"/>
                          <a:pt x="7526" y="66568"/>
                        </a:cubicBezTo>
                        <a:cubicBezTo>
                          <a:pt x="7773" y="66568"/>
                          <a:pt x="8004" y="66374"/>
                          <a:pt x="8173" y="65981"/>
                        </a:cubicBezTo>
                        <a:cubicBezTo>
                          <a:pt x="8206" y="65915"/>
                          <a:pt x="8239" y="65881"/>
                          <a:pt x="8239" y="65815"/>
                        </a:cubicBezTo>
                        <a:cubicBezTo>
                          <a:pt x="8573" y="65047"/>
                          <a:pt x="8239" y="63913"/>
                          <a:pt x="7706" y="63713"/>
                        </a:cubicBezTo>
                        <a:cubicBezTo>
                          <a:pt x="6638" y="63279"/>
                          <a:pt x="5671" y="62846"/>
                          <a:pt x="4737" y="61878"/>
                        </a:cubicBezTo>
                        <a:cubicBezTo>
                          <a:pt x="4337" y="61445"/>
                          <a:pt x="4103" y="60778"/>
                          <a:pt x="3803" y="60244"/>
                        </a:cubicBezTo>
                        <a:lnTo>
                          <a:pt x="3803" y="57308"/>
                        </a:lnTo>
                        <a:cubicBezTo>
                          <a:pt x="3870" y="57375"/>
                          <a:pt x="3936" y="57442"/>
                          <a:pt x="4003" y="57542"/>
                        </a:cubicBezTo>
                        <a:cubicBezTo>
                          <a:pt x="4904" y="58509"/>
                          <a:pt x="6205" y="59377"/>
                          <a:pt x="7305" y="59410"/>
                        </a:cubicBezTo>
                        <a:cubicBezTo>
                          <a:pt x="7313" y="59410"/>
                          <a:pt x="7320" y="59410"/>
                          <a:pt x="7327" y="59410"/>
                        </a:cubicBezTo>
                        <a:cubicBezTo>
                          <a:pt x="8506" y="59410"/>
                          <a:pt x="8466" y="56707"/>
                          <a:pt x="7305" y="56541"/>
                        </a:cubicBezTo>
                        <a:cubicBezTo>
                          <a:pt x="6471" y="56441"/>
                          <a:pt x="5638" y="55674"/>
                          <a:pt x="4904" y="55040"/>
                        </a:cubicBezTo>
                        <a:cubicBezTo>
                          <a:pt x="4470" y="54640"/>
                          <a:pt x="4136" y="54039"/>
                          <a:pt x="3803" y="53472"/>
                        </a:cubicBezTo>
                        <a:lnTo>
                          <a:pt x="3803" y="49469"/>
                        </a:lnTo>
                        <a:cubicBezTo>
                          <a:pt x="4270" y="50137"/>
                          <a:pt x="4804" y="50704"/>
                          <a:pt x="5271" y="51204"/>
                        </a:cubicBezTo>
                        <a:cubicBezTo>
                          <a:pt x="5704" y="51616"/>
                          <a:pt x="6334" y="52013"/>
                          <a:pt x="6905" y="52013"/>
                        </a:cubicBezTo>
                        <a:cubicBezTo>
                          <a:pt x="7214" y="52013"/>
                          <a:pt x="7505" y="51897"/>
                          <a:pt x="7739" y="51604"/>
                        </a:cubicBezTo>
                        <a:cubicBezTo>
                          <a:pt x="8273" y="50937"/>
                          <a:pt x="7906" y="49503"/>
                          <a:pt x="7339" y="49236"/>
                        </a:cubicBezTo>
                        <a:cubicBezTo>
                          <a:pt x="6638" y="48936"/>
                          <a:pt x="6171" y="48736"/>
                          <a:pt x="5638" y="48068"/>
                        </a:cubicBezTo>
                        <a:cubicBezTo>
                          <a:pt x="5204" y="47535"/>
                          <a:pt x="4770" y="46901"/>
                          <a:pt x="4370" y="46301"/>
                        </a:cubicBezTo>
                        <a:cubicBezTo>
                          <a:pt x="4136" y="45967"/>
                          <a:pt x="3970" y="45667"/>
                          <a:pt x="3803" y="45367"/>
                        </a:cubicBezTo>
                        <a:lnTo>
                          <a:pt x="3803" y="42731"/>
                        </a:lnTo>
                        <a:cubicBezTo>
                          <a:pt x="5404" y="44866"/>
                          <a:pt x="7405" y="46567"/>
                          <a:pt x="9007" y="47935"/>
                        </a:cubicBezTo>
                        <a:cubicBezTo>
                          <a:pt x="12276" y="50737"/>
                          <a:pt x="15878" y="52638"/>
                          <a:pt x="19514" y="54006"/>
                        </a:cubicBezTo>
                        <a:cubicBezTo>
                          <a:pt x="26919" y="56808"/>
                          <a:pt x="34458" y="56508"/>
                          <a:pt x="41997" y="56841"/>
                        </a:cubicBezTo>
                        <a:cubicBezTo>
                          <a:pt x="44211" y="56931"/>
                          <a:pt x="46441" y="57019"/>
                          <a:pt x="48673" y="57019"/>
                        </a:cubicBezTo>
                        <a:cubicBezTo>
                          <a:pt x="54715" y="57019"/>
                          <a:pt x="60766" y="56377"/>
                          <a:pt x="66514" y="53406"/>
                        </a:cubicBezTo>
                        <a:cubicBezTo>
                          <a:pt x="70484" y="51371"/>
                          <a:pt x="74320" y="48302"/>
                          <a:pt x="78056" y="45567"/>
                        </a:cubicBezTo>
                        <a:cubicBezTo>
                          <a:pt x="80491" y="43765"/>
                          <a:pt x="83260" y="41964"/>
                          <a:pt x="85728" y="39696"/>
                        </a:cubicBezTo>
                        <a:close/>
                        <a:moveTo>
                          <a:pt x="36804" y="1"/>
                        </a:moveTo>
                        <a:cubicBezTo>
                          <a:pt x="36066" y="1"/>
                          <a:pt x="35329" y="31"/>
                          <a:pt x="34592" y="101"/>
                        </a:cubicBezTo>
                        <a:cubicBezTo>
                          <a:pt x="30555" y="468"/>
                          <a:pt x="24218" y="1735"/>
                          <a:pt x="21416" y="7273"/>
                        </a:cubicBezTo>
                        <a:cubicBezTo>
                          <a:pt x="19681" y="9107"/>
                          <a:pt x="18313" y="12510"/>
                          <a:pt x="18113" y="15378"/>
                        </a:cubicBezTo>
                        <a:cubicBezTo>
                          <a:pt x="18080" y="16079"/>
                          <a:pt x="18046" y="16713"/>
                          <a:pt x="18080" y="17280"/>
                        </a:cubicBezTo>
                        <a:cubicBezTo>
                          <a:pt x="16479" y="17413"/>
                          <a:pt x="14244" y="19315"/>
                          <a:pt x="13009" y="20082"/>
                        </a:cubicBezTo>
                        <a:cubicBezTo>
                          <a:pt x="10207" y="21850"/>
                          <a:pt x="7139" y="23951"/>
                          <a:pt x="4737" y="26853"/>
                        </a:cubicBezTo>
                        <a:cubicBezTo>
                          <a:pt x="2836" y="29088"/>
                          <a:pt x="0" y="35159"/>
                          <a:pt x="1101" y="39462"/>
                        </a:cubicBezTo>
                        <a:cubicBezTo>
                          <a:pt x="1068" y="39596"/>
                          <a:pt x="1068" y="39729"/>
                          <a:pt x="1068" y="39896"/>
                        </a:cubicBezTo>
                        <a:cubicBezTo>
                          <a:pt x="1068" y="55540"/>
                          <a:pt x="1068" y="71185"/>
                          <a:pt x="1068" y="86796"/>
                        </a:cubicBezTo>
                        <a:cubicBezTo>
                          <a:pt x="1001" y="99639"/>
                          <a:pt x="1068" y="112481"/>
                          <a:pt x="1068" y="125324"/>
                        </a:cubicBezTo>
                        <a:cubicBezTo>
                          <a:pt x="1034" y="136965"/>
                          <a:pt x="1034" y="148640"/>
                          <a:pt x="1034" y="160316"/>
                        </a:cubicBezTo>
                        <a:cubicBezTo>
                          <a:pt x="968" y="167521"/>
                          <a:pt x="867" y="174826"/>
                          <a:pt x="1034" y="182031"/>
                        </a:cubicBezTo>
                        <a:cubicBezTo>
                          <a:pt x="1034" y="189303"/>
                          <a:pt x="1034" y="196575"/>
                          <a:pt x="1034" y="203847"/>
                        </a:cubicBezTo>
                        <a:cubicBezTo>
                          <a:pt x="1034" y="206215"/>
                          <a:pt x="867" y="208750"/>
                          <a:pt x="1334" y="211052"/>
                        </a:cubicBezTo>
                        <a:cubicBezTo>
                          <a:pt x="1868" y="213887"/>
                          <a:pt x="3102" y="215889"/>
                          <a:pt x="4537" y="217657"/>
                        </a:cubicBezTo>
                        <a:cubicBezTo>
                          <a:pt x="5971" y="219391"/>
                          <a:pt x="7506" y="220859"/>
                          <a:pt x="9107" y="222193"/>
                        </a:cubicBezTo>
                        <a:cubicBezTo>
                          <a:pt x="9774" y="222794"/>
                          <a:pt x="10508" y="223361"/>
                          <a:pt x="11175" y="223928"/>
                        </a:cubicBezTo>
                        <a:cubicBezTo>
                          <a:pt x="18247" y="229899"/>
                          <a:pt x="25552" y="234535"/>
                          <a:pt x="33558" y="236070"/>
                        </a:cubicBezTo>
                        <a:cubicBezTo>
                          <a:pt x="36059" y="236546"/>
                          <a:pt x="38574" y="236769"/>
                          <a:pt x="41090" y="236769"/>
                        </a:cubicBezTo>
                        <a:cubicBezTo>
                          <a:pt x="49683" y="236769"/>
                          <a:pt x="58295" y="234172"/>
                          <a:pt x="66448" y="230199"/>
                        </a:cubicBezTo>
                        <a:cubicBezTo>
                          <a:pt x="71418" y="227764"/>
                          <a:pt x="76421" y="224828"/>
                          <a:pt x="81091" y="221092"/>
                        </a:cubicBezTo>
                        <a:cubicBezTo>
                          <a:pt x="83960" y="218757"/>
                          <a:pt x="87563" y="214988"/>
                          <a:pt x="88363" y="209617"/>
                        </a:cubicBezTo>
                        <a:cubicBezTo>
                          <a:pt x="88563" y="208383"/>
                          <a:pt x="88563" y="207116"/>
                          <a:pt x="88563" y="205848"/>
                        </a:cubicBezTo>
                        <a:cubicBezTo>
                          <a:pt x="88563" y="197876"/>
                          <a:pt x="88563" y="189870"/>
                          <a:pt x="88563" y="181898"/>
                        </a:cubicBezTo>
                        <a:cubicBezTo>
                          <a:pt x="88730" y="175226"/>
                          <a:pt x="88630" y="168521"/>
                          <a:pt x="88563" y="161817"/>
                        </a:cubicBezTo>
                        <a:cubicBezTo>
                          <a:pt x="88563" y="155812"/>
                          <a:pt x="88563" y="149775"/>
                          <a:pt x="88563" y="143737"/>
                        </a:cubicBezTo>
                        <a:cubicBezTo>
                          <a:pt x="88630" y="143470"/>
                          <a:pt x="88630" y="143203"/>
                          <a:pt x="88563" y="142936"/>
                        </a:cubicBezTo>
                        <a:cubicBezTo>
                          <a:pt x="88563" y="137066"/>
                          <a:pt x="88563" y="131195"/>
                          <a:pt x="88563" y="125324"/>
                        </a:cubicBezTo>
                        <a:cubicBezTo>
                          <a:pt x="88530" y="112481"/>
                          <a:pt x="88597" y="99639"/>
                          <a:pt x="88530" y="86830"/>
                        </a:cubicBezTo>
                        <a:cubicBezTo>
                          <a:pt x="88530" y="73120"/>
                          <a:pt x="88530" y="59443"/>
                          <a:pt x="88530" y="45767"/>
                        </a:cubicBezTo>
                        <a:cubicBezTo>
                          <a:pt x="88664" y="44332"/>
                          <a:pt x="88630" y="42931"/>
                          <a:pt x="88530" y="41430"/>
                        </a:cubicBezTo>
                        <a:lnTo>
                          <a:pt x="88530" y="39896"/>
                        </a:lnTo>
                        <a:cubicBezTo>
                          <a:pt x="88530" y="39863"/>
                          <a:pt x="88530" y="39829"/>
                          <a:pt x="88530" y="39829"/>
                        </a:cubicBezTo>
                        <a:lnTo>
                          <a:pt x="88497" y="39829"/>
                        </a:lnTo>
                        <a:cubicBezTo>
                          <a:pt x="88497" y="35560"/>
                          <a:pt x="88030" y="29589"/>
                          <a:pt x="87229" y="26153"/>
                        </a:cubicBezTo>
                        <a:cubicBezTo>
                          <a:pt x="86762" y="23451"/>
                          <a:pt x="85695" y="20882"/>
                          <a:pt x="84127" y="18914"/>
                        </a:cubicBezTo>
                        <a:cubicBezTo>
                          <a:pt x="82092" y="16379"/>
                          <a:pt x="79290" y="15979"/>
                          <a:pt x="76855" y="14945"/>
                        </a:cubicBezTo>
                        <a:cubicBezTo>
                          <a:pt x="74153" y="13777"/>
                          <a:pt x="71351" y="13711"/>
                          <a:pt x="68649" y="12743"/>
                        </a:cubicBezTo>
                        <a:cubicBezTo>
                          <a:pt x="68583" y="11809"/>
                          <a:pt x="68382" y="10808"/>
                          <a:pt x="68049" y="9774"/>
                        </a:cubicBezTo>
                        <a:cubicBezTo>
                          <a:pt x="67048" y="6672"/>
                          <a:pt x="64513" y="5238"/>
                          <a:pt x="62545" y="4371"/>
                        </a:cubicBezTo>
                        <a:cubicBezTo>
                          <a:pt x="59910" y="3236"/>
                          <a:pt x="57141" y="1935"/>
                          <a:pt x="54406" y="1635"/>
                        </a:cubicBezTo>
                        <a:cubicBezTo>
                          <a:pt x="51337" y="1268"/>
                          <a:pt x="48268" y="1302"/>
                          <a:pt x="45199" y="835"/>
                        </a:cubicBezTo>
                        <a:cubicBezTo>
                          <a:pt x="42401" y="439"/>
                          <a:pt x="39602" y="1"/>
                          <a:pt x="36804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1" name="Google Shape;688;p26">
                    <a:extLst>
                      <a:ext uri="{FF2B5EF4-FFF2-40B4-BE49-F238E27FC236}">
                        <a16:creationId xmlns:a16="http://schemas.microsoft.com/office/drawing/2014/main" id="{0C1CBC41-23B8-0638-D0DF-63255CDF942B}"/>
                      </a:ext>
                    </a:extLst>
                  </p:cNvPr>
                  <p:cNvSpPr/>
                  <p:nvPr/>
                </p:nvSpPr>
                <p:spPr>
                  <a:xfrm>
                    <a:off x="3909850" y="65222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2" name="Google Shape;689;p26">
                    <a:extLst>
                      <a:ext uri="{FF2B5EF4-FFF2-40B4-BE49-F238E27FC236}">
                        <a16:creationId xmlns:a16="http://schemas.microsoft.com/office/drawing/2014/main" id="{141288B9-BC19-89BC-1B23-4F5B36B2862C}"/>
                      </a:ext>
                    </a:extLst>
                  </p:cNvPr>
                  <p:cNvSpPr/>
                  <p:nvPr/>
                </p:nvSpPr>
                <p:spPr>
                  <a:xfrm>
                    <a:off x="5489300" y="406302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3" name="Google Shape;690;p26">
                    <a:extLst>
                      <a:ext uri="{FF2B5EF4-FFF2-40B4-BE49-F238E27FC236}">
                        <a16:creationId xmlns:a16="http://schemas.microsoft.com/office/drawing/2014/main" id="{D7C6F0F5-8CD9-8B76-0B39-37495B2B8DA8}"/>
                      </a:ext>
                    </a:extLst>
                  </p:cNvPr>
                  <p:cNvSpPr/>
                  <p:nvPr/>
                </p:nvSpPr>
                <p:spPr>
                  <a:xfrm>
                    <a:off x="5461800" y="59101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4" name="Google Shape;691;p26">
                    <a:extLst>
                      <a:ext uri="{FF2B5EF4-FFF2-40B4-BE49-F238E27FC236}">
                        <a16:creationId xmlns:a16="http://schemas.microsoft.com/office/drawing/2014/main" id="{CC6A3DD3-1B1B-3FF4-C8C1-542D72F77792}"/>
                      </a:ext>
                    </a:extLst>
                  </p:cNvPr>
                  <p:cNvSpPr/>
                  <p:nvPr/>
                </p:nvSpPr>
                <p:spPr>
                  <a:xfrm>
                    <a:off x="5445950" y="6322975"/>
                    <a:ext cx="850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" h="34" extrusionOk="0">
                        <a:moveTo>
                          <a:pt x="0" y="0"/>
                        </a:moveTo>
                        <a:cubicBezTo>
                          <a:pt x="0" y="0"/>
                          <a:pt x="0" y="34"/>
                          <a:pt x="0" y="34"/>
                        </a:cubicBezTo>
                        <a:cubicBezTo>
                          <a:pt x="34" y="34"/>
                          <a:pt x="34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5" name="Google Shape;692;p26">
                    <a:extLst>
                      <a:ext uri="{FF2B5EF4-FFF2-40B4-BE49-F238E27FC236}">
                        <a16:creationId xmlns:a16="http://schemas.microsoft.com/office/drawing/2014/main" id="{E311EFF1-2EEA-CCFB-E030-B144D4C487E2}"/>
                      </a:ext>
                    </a:extLst>
                  </p:cNvPr>
                  <p:cNvSpPr/>
                  <p:nvPr/>
                </p:nvSpPr>
                <p:spPr>
                  <a:xfrm>
                    <a:off x="3868150" y="1533775"/>
                    <a:ext cx="2154075" cy="1387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163" h="55505" extrusionOk="0">
                        <a:moveTo>
                          <a:pt x="40305" y="1"/>
                        </a:moveTo>
                        <a:cubicBezTo>
                          <a:pt x="37330" y="1"/>
                          <a:pt x="34252" y="1067"/>
                          <a:pt x="31423" y="2466"/>
                        </a:cubicBezTo>
                        <a:cubicBezTo>
                          <a:pt x="30189" y="2833"/>
                          <a:pt x="28988" y="3434"/>
                          <a:pt x="27854" y="4301"/>
                        </a:cubicBezTo>
                        <a:cubicBezTo>
                          <a:pt x="27315" y="3713"/>
                          <a:pt x="26732" y="3461"/>
                          <a:pt x="26144" y="3461"/>
                        </a:cubicBezTo>
                        <a:cubicBezTo>
                          <a:pt x="24329" y="3461"/>
                          <a:pt x="22464" y="5861"/>
                          <a:pt x="21683" y="8204"/>
                        </a:cubicBezTo>
                        <a:cubicBezTo>
                          <a:pt x="21583" y="8437"/>
                          <a:pt x="21516" y="8704"/>
                          <a:pt x="21449" y="8938"/>
                        </a:cubicBezTo>
                        <a:cubicBezTo>
                          <a:pt x="19481" y="11606"/>
                          <a:pt x="18747" y="16310"/>
                          <a:pt x="19481" y="20046"/>
                        </a:cubicBezTo>
                        <a:cubicBezTo>
                          <a:pt x="19381" y="20212"/>
                          <a:pt x="19281" y="20379"/>
                          <a:pt x="19181" y="20579"/>
                        </a:cubicBezTo>
                        <a:cubicBezTo>
                          <a:pt x="19048" y="20579"/>
                          <a:pt x="18914" y="20613"/>
                          <a:pt x="18781" y="20646"/>
                        </a:cubicBezTo>
                        <a:cubicBezTo>
                          <a:pt x="18568" y="20692"/>
                          <a:pt x="18349" y="20710"/>
                          <a:pt x="18128" y="20710"/>
                        </a:cubicBezTo>
                        <a:cubicBezTo>
                          <a:pt x="17380" y="20710"/>
                          <a:pt x="16600" y="20505"/>
                          <a:pt x="15879" y="20479"/>
                        </a:cubicBezTo>
                        <a:cubicBezTo>
                          <a:pt x="15177" y="20439"/>
                          <a:pt x="14493" y="20398"/>
                          <a:pt x="13820" y="20398"/>
                        </a:cubicBezTo>
                        <a:cubicBezTo>
                          <a:pt x="12286" y="20398"/>
                          <a:pt x="10804" y="20609"/>
                          <a:pt x="9274" y="21513"/>
                        </a:cubicBezTo>
                        <a:cubicBezTo>
                          <a:pt x="5271" y="23882"/>
                          <a:pt x="1" y="30453"/>
                          <a:pt x="1702" y="38225"/>
                        </a:cubicBezTo>
                        <a:cubicBezTo>
                          <a:pt x="2536" y="42028"/>
                          <a:pt x="4537" y="43829"/>
                          <a:pt x="6772" y="45164"/>
                        </a:cubicBezTo>
                        <a:cubicBezTo>
                          <a:pt x="8340" y="46064"/>
                          <a:pt x="10175" y="46298"/>
                          <a:pt x="11442" y="47565"/>
                        </a:cubicBezTo>
                        <a:cubicBezTo>
                          <a:pt x="12176" y="48299"/>
                          <a:pt x="12910" y="48833"/>
                          <a:pt x="13677" y="49267"/>
                        </a:cubicBezTo>
                        <a:cubicBezTo>
                          <a:pt x="13710" y="49300"/>
                          <a:pt x="13710" y="49333"/>
                          <a:pt x="13710" y="49367"/>
                        </a:cubicBezTo>
                        <a:cubicBezTo>
                          <a:pt x="15779" y="49533"/>
                          <a:pt x="17847" y="49633"/>
                          <a:pt x="19748" y="50501"/>
                        </a:cubicBezTo>
                        <a:cubicBezTo>
                          <a:pt x="20649" y="50901"/>
                          <a:pt x="21449" y="51568"/>
                          <a:pt x="22183" y="52369"/>
                        </a:cubicBezTo>
                        <a:cubicBezTo>
                          <a:pt x="22750" y="52035"/>
                          <a:pt x="23317" y="51668"/>
                          <a:pt x="23851" y="51301"/>
                        </a:cubicBezTo>
                        <a:cubicBezTo>
                          <a:pt x="24085" y="51335"/>
                          <a:pt x="24351" y="51368"/>
                          <a:pt x="24585" y="51401"/>
                        </a:cubicBezTo>
                        <a:cubicBezTo>
                          <a:pt x="24674" y="51410"/>
                          <a:pt x="24764" y="51415"/>
                          <a:pt x="24853" y="51415"/>
                        </a:cubicBezTo>
                        <a:cubicBezTo>
                          <a:pt x="25097" y="51415"/>
                          <a:pt x="25341" y="51384"/>
                          <a:pt x="25586" y="51335"/>
                        </a:cubicBezTo>
                        <a:cubicBezTo>
                          <a:pt x="26420" y="52669"/>
                          <a:pt x="27620" y="53603"/>
                          <a:pt x="29055" y="53870"/>
                        </a:cubicBezTo>
                        <a:cubicBezTo>
                          <a:pt x="29306" y="53913"/>
                          <a:pt x="29556" y="53934"/>
                          <a:pt x="29804" y="53934"/>
                        </a:cubicBezTo>
                        <a:cubicBezTo>
                          <a:pt x="30508" y="53934"/>
                          <a:pt x="31199" y="53766"/>
                          <a:pt x="31890" y="53470"/>
                        </a:cubicBezTo>
                        <a:cubicBezTo>
                          <a:pt x="32718" y="54169"/>
                          <a:pt x="33637" y="54431"/>
                          <a:pt x="34586" y="54431"/>
                        </a:cubicBezTo>
                        <a:cubicBezTo>
                          <a:pt x="35358" y="54431"/>
                          <a:pt x="36149" y="54258"/>
                          <a:pt x="36927" y="54003"/>
                        </a:cubicBezTo>
                        <a:cubicBezTo>
                          <a:pt x="37261" y="54170"/>
                          <a:pt x="37661" y="54270"/>
                          <a:pt x="38061" y="54303"/>
                        </a:cubicBezTo>
                        <a:cubicBezTo>
                          <a:pt x="38128" y="54470"/>
                          <a:pt x="38228" y="54637"/>
                          <a:pt x="38295" y="54804"/>
                        </a:cubicBezTo>
                        <a:cubicBezTo>
                          <a:pt x="38361" y="54787"/>
                          <a:pt x="38436" y="54779"/>
                          <a:pt x="38511" y="54779"/>
                        </a:cubicBezTo>
                        <a:cubicBezTo>
                          <a:pt x="38587" y="54779"/>
                          <a:pt x="38662" y="54787"/>
                          <a:pt x="38728" y="54804"/>
                        </a:cubicBezTo>
                        <a:cubicBezTo>
                          <a:pt x="41397" y="55104"/>
                          <a:pt x="44099" y="54937"/>
                          <a:pt x="46734" y="55504"/>
                        </a:cubicBezTo>
                        <a:cubicBezTo>
                          <a:pt x="47468" y="55371"/>
                          <a:pt x="48235" y="55271"/>
                          <a:pt x="48969" y="55171"/>
                        </a:cubicBezTo>
                        <a:cubicBezTo>
                          <a:pt x="49102" y="55071"/>
                          <a:pt x="49236" y="54971"/>
                          <a:pt x="49369" y="54904"/>
                        </a:cubicBezTo>
                        <a:cubicBezTo>
                          <a:pt x="51371" y="53836"/>
                          <a:pt x="53439" y="53403"/>
                          <a:pt x="55507" y="53136"/>
                        </a:cubicBezTo>
                        <a:cubicBezTo>
                          <a:pt x="55774" y="53003"/>
                          <a:pt x="56007" y="52902"/>
                          <a:pt x="56274" y="52769"/>
                        </a:cubicBezTo>
                        <a:cubicBezTo>
                          <a:pt x="56574" y="52235"/>
                          <a:pt x="57008" y="51868"/>
                          <a:pt x="57575" y="51802"/>
                        </a:cubicBezTo>
                        <a:cubicBezTo>
                          <a:pt x="57875" y="51768"/>
                          <a:pt x="58209" y="51735"/>
                          <a:pt x="58509" y="51668"/>
                        </a:cubicBezTo>
                        <a:cubicBezTo>
                          <a:pt x="59810" y="51001"/>
                          <a:pt x="61111" y="50334"/>
                          <a:pt x="62412" y="49667"/>
                        </a:cubicBezTo>
                        <a:cubicBezTo>
                          <a:pt x="68483" y="46498"/>
                          <a:pt x="74721" y="43829"/>
                          <a:pt x="80558" y="39693"/>
                        </a:cubicBezTo>
                        <a:cubicBezTo>
                          <a:pt x="80835" y="39489"/>
                          <a:pt x="81118" y="39400"/>
                          <a:pt x="81393" y="39400"/>
                        </a:cubicBezTo>
                        <a:cubicBezTo>
                          <a:pt x="81749" y="39400"/>
                          <a:pt x="82092" y="39549"/>
                          <a:pt x="82393" y="39793"/>
                        </a:cubicBezTo>
                        <a:cubicBezTo>
                          <a:pt x="83527" y="38192"/>
                          <a:pt x="84461" y="36224"/>
                          <a:pt x="85095" y="33689"/>
                        </a:cubicBezTo>
                        <a:cubicBezTo>
                          <a:pt x="86162" y="29386"/>
                          <a:pt x="84694" y="23548"/>
                          <a:pt x="82560" y="20746"/>
                        </a:cubicBezTo>
                        <a:cubicBezTo>
                          <a:pt x="80358" y="17811"/>
                          <a:pt x="77823" y="16810"/>
                          <a:pt x="75054" y="16243"/>
                        </a:cubicBezTo>
                        <a:cubicBezTo>
                          <a:pt x="73973" y="16033"/>
                          <a:pt x="72912" y="15931"/>
                          <a:pt x="71856" y="15931"/>
                        </a:cubicBezTo>
                        <a:cubicBezTo>
                          <a:pt x="70567" y="15931"/>
                          <a:pt x="69285" y="16083"/>
                          <a:pt x="67983" y="16376"/>
                        </a:cubicBezTo>
                        <a:cubicBezTo>
                          <a:pt x="67549" y="16476"/>
                          <a:pt x="67082" y="16576"/>
                          <a:pt x="66648" y="16677"/>
                        </a:cubicBezTo>
                        <a:cubicBezTo>
                          <a:pt x="66615" y="16276"/>
                          <a:pt x="66615" y="15843"/>
                          <a:pt x="66548" y="15442"/>
                        </a:cubicBezTo>
                        <a:cubicBezTo>
                          <a:pt x="66481" y="14809"/>
                          <a:pt x="66415" y="14208"/>
                          <a:pt x="66348" y="13608"/>
                        </a:cubicBezTo>
                        <a:cubicBezTo>
                          <a:pt x="66248" y="12941"/>
                          <a:pt x="66148" y="12273"/>
                          <a:pt x="66014" y="11640"/>
                        </a:cubicBezTo>
                        <a:cubicBezTo>
                          <a:pt x="65981" y="11606"/>
                          <a:pt x="65981" y="11573"/>
                          <a:pt x="65981" y="11506"/>
                        </a:cubicBezTo>
                        <a:cubicBezTo>
                          <a:pt x="65614" y="10072"/>
                          <a:pt x="65080" y="8771"/>
                          <a:pt x="64280" y="7737"/>
                        </a:cubicBezTo>
                        <a:cubicBezTo>
                          <a:pt x="63191" y="6311"/>
                          <a:pt x="61719" y="5449"/>
                          <a:pt x="60272" y="5449"/>
                        </a:cubicBezTo>
                        <a:cubicBezTo>
                          <a:pt x="59857" y="5449"/>
                          <a:pt x="59444" y="5520"/>
                          <a:pt x="59043" y="5669"/>
                        </a:cubicBezTo>
                        <a:cubicBezTo>
                          <a:pt x="58276" y="4968"/>
                          <a:pt x="57442" y="4368"/>
                          <a:pt x="56541" y="3801"/>
                        </a:cubicBezTo>
                        <a:cubicBezTo>
                          <a:pt x="55807" y="3367"/>
                          <a:pt x="55073" y="3134"/>
                          <a:pt x="54306" y="3134"/>
                        </a:cubicBezTo>
                        <a:cubicBezTo>
                          <a:pt x="53421" y="2700"/>
                          <a:pt x="52517" y="2462"/>
                          <a:pt x="51619" y="2462"/>
                        </a:cubicBezTo>
                        <a:cubicBezTo>
                          <a:pt x="50859" y="2462"/>
                          <a:pt x="50104" y="2633"/>
                          <a:pt x="49369" y="3000"/>
                        </a:cubicBezTo>
                        <a:cubicBezTo>
                          <a:pt x="49002" y="3200"/>
                          <a:pt x="48602" y="3434"/>
                          <a:pt x="48268" y="3701"/>
                        </a:cubicBezTo>
                        <a:cubicBezTo>
                          <a:pt x="47768" y="3100"/>
                          <a:pt x="47234" y="2533"/>
                          <a:pt x="46701" y="2066"/>
                        </a:cubicBezTo>
                        <a:cubicBezTo>
                          <a:pt x="44999" y="598"/>
                          <a:pt x="43065" y="165"/>
                          <a:pt x="41163" y="31"/>
                        </a:cubicBezTo>
                        <a:cubicBezTo>
                          <a:pt x="40878" y="11"/>
                          <a:pt x="40592" y="1"/>
                          <a:pt x="40305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8" name="Google Shape;694;p26">
                <a:extLst>
                  <a:ext uri="{FF2B5EF4-FFF2-40B4-BE49-F238E27FC236}">
                    <a16:creationId xmlns:a16="http://schemas.microsoft.com/office/drawing/2014/main" id="{2B22A42E-47FA-CDC2-6BFC-1F0B8BCB6A69}"/>
                  </a:ext>
                </a:extLst>
              </p:cNvPr>
              <p:cNvGrpSpPr/>
              <p:nvPr/>
            </p:nvGrpSpPr>
            <p:grpSpPr>
              <a:xfrm>
                <a:off x="4251589" y="1325841"/>
                <a:ext cx="644624" cy="1720110"/>
                <a:chOff x="4267679" y="1325794"/>
                <a:chExt cx="608251" cy="1623051"/>
              </a:xfrm>
            </p:grpSpPr>
            <p:sp>
              <p:nvSpPr>
                <p:cNvPr id="22" name="Google Shape;695;p26">
                  <a:extLst>
                    <a:ext uri="{FF2B5EF4-FFF2-40B4-BE49-F238E27FC236}">
                      <a16:creationId xmlns:a16="http://schemas.microsoft.com/office/drawing/2014/main" id="{75E09B91-4C0B-94F3-8C94-B4A8D729C820}"/>
                    </a:ext>
                  </a:extLst>
                </p:cNvPr>
                <p:cNvSpPr/>
                <p:nvPr/>
              </p:nvSpPr>
              <p:spPr>
                <a:xfrm>
                  <a:off x="4270805" y="1348880"/>
                  <a:ext cx="605050" cy="15867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264" h="231478" extrusionOk="0">
                      <a:moveTo>
                        <a:pt x="34174" y="0"/>
                      </a:moveTo>
                      <a:cubicBezTo>
                        <a:pt x="33981" y="0"/>
                        <a:pt x="33786" y="3"/>
                        <a:pt x="33592" y="10"/>
                      </a:cubicBezTo>
                      <a:cubicBezTo>
                        <a:pt x="30156" y="143"/>
                        <a:pt x="26620" y="910"/>
                        <a:pt x="23718" y="4013"/>
                      </a:cubicBezTo>
                      <a:cubicBezTo>
                        <a:pt x="22283" y="5547"/>
                        <a:pt x="21183" y="7482"/>
                        <a:pt x="20249" y="9783"/>
                      </a:cubicBezTo>
                      <a:cubicBezTo>
                        <a:pt x="19415" y="11685"/>
                        <a:pt x="19348" y="13686"/>
                        <a:pt x="19648" y="15654"/>
                      </a:cubicBezTo>
                      <a:cubicBezTo>
                        <a:pt x="18114" y="15921"/>
                        <a:pt x="16613" y="16288"/>
                        <a:pt x="15112" y="16655"/>
                      </a:cubicBezTo>
                      <a:cubicBezTo>
                        <a:pt x="10842" y="17656"/>
                        <a:pt x="6205" y="20525"/>
                        <a:pt x="3370" y="25828"/>
                      </a:cubicBezTo>
                      <a:cubicBezTo>
                        <a:pt x="735" y="30799"/>
                        <a:pt x="1" y="37537"/>
                        <a:pt x="2169" y="42907"/>
                      </a:cubicBezTo>
                      <a:cubicBezTo>
                        <a:pt x="1535" y="47444"/>
                        <a:pt x="1669" y="51447"/>
                        <a:pt x="2036" y="55783"/>
                      </a:cubicBezTo>
                      <a:cubicBezTo>
                        <a:pt x="2236" y="59519"/>
                        <a:pt x="1902" y="63288"/>
                        <a:pt x="1902" y="67058"/>
                      </a:cubicBezTo>
                      <a:cubicBezTo>
                        <a:pt x="1936" y="71728"/>
                        <a:pt x="2102" y="76431"/>
                        <a:pt x="2302" y="81101"/>
                      </a:cubicBezTo>
                      <a:cubicBezTo>
                        <a:pt x="2669" y="89974"/>
                        <a:pt x="2769" y="98580"/>
                        <a:pt x="2369" y="107487"/>
                      </a:cubicBezTo>
                      <a:cubicBezTo>
                        <a:pt x="1936" y="116360"/>
                        <a:pt x="1569" y="125199"/>
                        <a:pt x="1569" y="134106"/>
                      </a:cubicBezTo>
                      <a:cubicBezTo>
                        <a:pt x="1569" y="143046"/>
                        <a:pt x="1702" y="151952"/>
                        <a:pt x="1402" y="160925"/>
                      </a:cubicBezTo>
                      <a:cubicBezTo>
                        <a:pt x="1168" y="167630"/>
                        <a:pt x="1302" y="174702"/>
                        <a:pt x="2669" y="180906"/>
                      </a:cubicBezTo>
                      <a:cubicBezTo>
                        <a:pt x="2503" y="182307"/>
                        <a:pt x="2369" y="183741"/>
                        <a:pt x="2269" y="185209"/>
                      </a:cubicBezTo>
                      <a:cubicBezTo>
                        <a:pt x="1769" y="191514"/>
                        <a:pt x="1335" y="197952"/>
                        <a:pt x="2736" y="204156"/>
                      </a:cubicBezTo>
                      <a:cubicBezTo>
                        <a:pt x="4704" y="213029"/>
                        <a:pt x="9041" y="219667"/>
                        <a:pt x="14411" y="223537"/>
                      </a:cubicBezTo>
                      <a:cubicBezTo>
                        <a:pt x="19448" y="227172"/>
                        <a:pt x="24185" y="228607"/>
                        <a:pt x="29689" y="229541"/>
                      </a:cubicBezTo>
                      <a:cubicBezTo>
                        <a:pt x="33091" y="230108"/>
                        <a:pt x="36527" y="230308"/>
                        <a:pt x="39929" y="230775"/>
                      </a:cubicBezTo>
                      <a:cubicBezTo>
                        <a:pt x="42669" y="231172"/>
                        <a:pt x="45409" y="231478"/>
                        <a:pt x="48149" y="231478"/>
                      </a:cubicBezTo>
                      <a:cubicBezTo>
                        <a:pt x="49779" y="231478"/>
                        <a:pt x="51409" y="231370"/>
                        <a:pt x="53039" y="231109"/>
                      </a:cubicBezTo>
                      <a:cubicBezTo>
                        <a:pt x="58176" y="230308"/>
                        <a:pt x="63246" y="228507"/>
                        <a:pt x="68183" y="226072"/>
                      </a:cubicBezTo>
                      <a:cubicBezTo>
                        <a:pt x="72920" y="223737"/>
                        <a:pt x="76389" y="219300"/>
                        <a:pt x="80592" y="215497"/>
                      </a:cubicBezTo>
                      <a:cubicBezTo>
                        <a:pt x="85295" y="211228"/>
                        <a:pt x="87597" y="202054"/>
                        <a:pt x="86162" y="193815"/>
                      </a:cubicBezTo>
                      <a:cubicBezTo>
                        <a:pt x="86096" y="193382"/>
                        <a:pt x="85996" y="192981"/>
                        <a:pt x="85929" y="192581"/>
                      </a:cubicBezTo>
                      <a:cubicBezTo>
                        <a:pt x="86096" y="189846"/>
                        <a:pt x="86062" y="187044"/>
                        <a:pt x="85996" y="184342"/>
                      </a:cubicBezTo>
                      <a:cubicBezTo>
                        <a:pt x="85762" y="177237"/>
                        <a:pt x="85695" y="170132"/>
                        <a:pt x="85695" y="163027"/>
                      </a:cubicBezTo>
                      <a:cubicBezTo>
                        <a:pt x="85662" y="149150"/>
                        <a:pt x="85862" y="135340"/>
                        <a:pt x="86563" y="121530"/>
                      </a:cubicBezTo>
                      <a:cubicBezTo>
                        <a:pt x="87263" y="107854"/>
                        <a:pt x="87730" y="94277"/>
                        <a:pt x="87964" y="80534"/>
                      </a:cubicBezTo>
                      <a:cubicBezTo>
                        <a:pt x="88197" y="65223"/>
                        <a:pt x="88264" y="50279"/>
                        <a:pt x="86896" y="35102"/>
                      </a:cubicBezTo>
                      <a:cubicBezTo>
                        <a:pt x="86729" y="33067"/>
                        <a:pt x="86162" y="31132"/>
                        <a:pt x="85395" y="29364"/>
                      </a:cubicBezTo>
                      <a:cubicBezTo>
                        <a:pt x="85996" y="25561"/>
                        <a:pt x="85128" y="21559"/>
                        <a:pt x="83327" y="18923"/>
                      </a:cubicBezTo>
                      <a:cubicBezTo>
                        <a:pt x="82593" y="17856"/>
                        <a:pt x="81759" y="17022"/>
                        <a:pt x="80892" y="16355"/>
                      </a:cubicBezTo>
                      <a:cubicBezTo>
                        <a:pt x="80658" y="16188"/>
                        <a:pt x="79791" y="15621"/>
                        <a:pt x="79491" y="15387"/>
                      </a:cubicBezTo>
                      <a:cubicBezTo>
                        <a:pt x="79124" y="15121"/>
                        <a:pt x="78757" y="14787"/>
                        <a:pt x="78424" y="14520"/>
                      </a:cubicBezTo>
                      <a:cubicBezTo>
                        <a:pt x="77083" y="13427"/>
                        <a:pt x="75718" y="12806"/>
                        <a:pt x="74366" y="12806"/>
                      </a:cubicBezTo>
                      <a:cubicBezTo>
                        <a:pt x="73531" y="12806"/>
                        <a:pt x="72701" y="13043"/>
                        <a:pt x="71886" y="13553"/>
                      </a:cubicBezTo>
                      <a:cubicBezTo>
                        <a:pt x="71619" y="13486"/>
                        <a:pt x="71352" y="13386"/>
                        <a:pt x="71152" y="13286"/>
                      </a:cubicBezTo>
                      <a:cubicBezTo>
                        <a:pt x="69966" y="12719"/>
                        <a:pt x="68680" y="12112"/>
                        <a:pt x="67418" y="12112"/>
                      </a:cubicBezTo>
                      <a:cubicBezTo>
                        <a:pt x="67047" y="12112"/>
                        <a:pt x="66678" y="12164"/>
                        <a:pt x="66315" y="12285"/>
                      </a:cubicBezTo>
                      <a:cubicBezTo>
                        <a:pt x="66348" y="11351"/>
                        <a:pt x="66315" y="10384"/>
                        <a:pt x="66148" y="9417"/>
                      </a:cubicBezTo>
                      <a:cubicBezTo>
                        <a:pt x="65815" y="7348"/>
                        <a:pt x="64714" y="5580"/>
                        <a:pt x="63379" y="5047"/>
                      </a:cubicBezTo>
                      <a:cubicBezTo>
                        <a:pt x="62592" y="4721"/>
                        <a:pt x="61783" y="4594"/>
                        <a:pt x="60987" y="4594"/>
                      </a:cubicBezTo>
                      <a:cubicBezTo>
                        <a:pt x="60805" y="4594"/>
                        <a:pt x="60624" y="4601"/>
                        <a:pt x="60444" y="4613"/>
                      </a:cubicBezTo>
                      <a:cubicBezTo>
                        <a:pt x="59543" y="3913"/>
                        <a:pt x="58676" y="3179"/>
                        <a:pt x="57709" y="2578"/>
                      </a:cubicBezTo>
                      <a:cubicBezTo>
                        <a:pt x="55364" y="1065"/>
                        <a:pt x="52492" y="449"/>
                        <a:pt x="49890" y="449"/>
                      </a:cubicBezTo>
                      <a:cubicBezTo>
                        <a:pt x="49567" y="449"/>
                        <a:pt x="49249" y="458"/>
                        <a:pt x="48936" y="477"/>
                      </a:cubicBezTo>
                      <a:cubicBezTo>
                        <a:pt x="47835" y="544"/>
                        <a:pt x="46901" y="1277"/>
                        <a:pt x="46201" y="2345"/>
                      </a:cubicBezTo>
                      <a:cubicBezTo>
                        <a:pt x="45867" y="2278"/>
                        <a:pt x="45500" y="2178"/>
                        <a:pt x="45166" y="2111"/>
                      </a:cubicBezTo>
                      <a:cubicBezTo>
                        <a:pt x="41455" y="1191"/>
                        <a:pt x="37925" y="0"/>
                        <a:pt x="34174" y="0"/>
                      </a:cubicBezTo>
                      <a:close/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3" name="Google Shape;696;p26">
                  <a:extLst>
                    <a:ext uri="{FF2B5EF4-FFF2-40B4-BE49-F238E27FC236}">
                      <a16:creationId xmlns:a16="http://schemas.microsoft.com/office/drawing/2014/main" id="{01D401A3-46CA-C38F-6407-4C23EB2BABE1}"/>
                    </a:ext>
                  </a:extLst>
                </p:cNvPr>
                <p:cNvGrpSpPr/>
                <p:nvPr/>
              </p:nvGrpSpPr>
              <p:grpSpPr>
                <a:xfrm>
                  <a:off x="4267679" y="1325794"/>
                  <a:ext cx="608251" cy="1623051"/>
                  <a:chOff x="3841475" y="1502850"/>
                  <a:chExt cx="2218275" cy="5919225"/>
                </a:xfrm>
              </p:grpSpPr>
              <p:sp>
                <p:nvSpPr>
                  <p:cNvPr id="24" name="Google Shape;697;p26">
                    <a:extLst>
                      <a:ext uri="{FF2B5EF4-FFF2-40B4-BE49-F238E27FC236}">
                        <a16:creationId xmlns:a16="http://schemas.microsoft.com/office/drawing/2014/main" id="{2E60DD04-3FA7-2EE0-27A6-D14B5E753352}"/>
                      </a:ext>
                    </a:extLst>
                  </p:cNvPr>
                  <p:cNvSpPr/>
                  <p:nvPr/>
                </p:nvSpPr>
                <p:spPr>
                  <a:xfrm>
                    <a:off x="3918200" y="2412675"/>
                    <a:ext cx="25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34" fill="none" extrusionOk="0">
                        <a:moveTo>
                          <a:pt x="0" y="34"/>
                        </a:moveTo>
                        <a:cubicBezTo>
                          <a:pt x="0" y="34"/>
                          <a:pt x="0" y="0"/>
                          <a:pt x="0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" name="Google Shape;698;p26">
                    <a:extLst>
                      <a:ext uri="{FF2B5EF4-FFF2-40B4-BE49-F238E27FC236}">
                        <a16:creationId xmlns:a16="http://schemas.microsoft.com/office/drawing/2014/main" id="{4DDB6823-8C12-9C72-7513-9B6C521C994B}"/>
                      </a:ext>
                    </a:extLst>
                  </p:cNvPr>
                  <p:cNvSpPr/>
                  <p:nvPr/>
                </p:nvSpPr>
                <p:spPr>
                  <a:xfrm>
                    <a:off x="5023975" y="1670675"/>
                    <a:ext cx="351950" cy="348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078" h="13922" extrusionOk="0">
                        <a:moveTo>
                          <a:pt x="6877" y="0"/>
                        </a:moveTo>
                        <a:cubicBezTo>
                          <a:pt x="6145" y="0"/>
                          <a:pt x="5454" y="42"/>
                          <a:pt x="4871" y="59"/>
                        </a:cubicBezTo>
                        <a:cubicBezTo>
                          <a:pt x="3710" y="92"/>
                          <a:pt x="3703" y="2962"/>
                          <a:pt x="4851" y="2962"/>
                        </a:cubicBezTo>
                        <a:cubicBezTo>
                          <a:pt x="4857" y="2962"/>
                          <a:pt x="4864" y="2962"/>
                          <a:pt x="4871" y="2961"/>
                        </a:cubicBezTo>
                        <a:cubicBezTo>
                          <a:pt x="5033" y="2958"/>
                          <a:pt x="5194" y="2956"/>
                          <a:pt x="5355" y="2956"/>
                        </a:cubicBezTo>
                        <a:cubicBezTo>
                          <a:pt x="6850" y="2956"/>
                          <a:pt x="8299" y="3100"/>
                          <a:pt x="9774" y="3462"/>
                        </a:cubicBezTo>
                        <a:cubicBezTo>
                          <a:pt x="11842" y="3995"/>
                          <a:pt x="11342" y="8132"/>
                          <a:pt x="9608" y="8799"/>
                        </a:cubicBezTo>
                        <a:cubicBezTo>
                          <a:pt x="8874" y="9132"/>
                          <a:pt x="8073" y="9299"/>
                          <a:pt x="7306" y="9533"/>
                        </a:cubicBezTo>
                        <a:cubicBezTo>
                          <a:pt x="5702" y="9991"/>
                          <a:pt x="4387" y="10835"/>
                          <a:pt x="2731" y="10835"/>
                        </a:cubicBezTo>
                        <a:cubicBezTo>
                          <a:pt x="2700" y="10835"/>
                          <a:pt x="2668" y="10834"/>
                          <a:pt x="2636" y="10834"/>
                        </a:cubicBezTo>
                        <a:cubicBezTo>
                          <a:pt x="2602" y="10832"/>
                          <a:pt x="2568" y="10831"/>
                          <a:pt x="2534" y="10831"/>
                        </a:cubicBezTo>
                        <a:cubicBezTo>
                          <a:pt x="1823" y="10831"/>
                          <a:pt x="1004" y="11157"/>
                          <a:pt x="368" y="11634"/>
                        </a:cubicBezTo>
                        <a:cubicBezTo>
                          <a:pt x="67" y="11868"/>
                          <a:pt x="1" y="12668"/>
                          <a:pt x="268" y="13035"/>
                        </a:cubicBezTo>
                        <a:cubicBezTo>
                          <a:pt x="772" y="13713"/>
                          <a:pt x="1588" y="13921"/>
                          <a:pt x="2443" y="13921"/>
                        </a:cubicBezTo>
                        <a:cubicBezTo>
                          <a:pt x="3399" y="13921"/>
                          <a:pt x="4402" y="13661"/>
                          <a:pt x="5071" y="13502"/>
                        </a:cubicBezTo>
                        <a:cubicBezTo>
                          <a:pt x="6505" y="13135"/>
                          <a:pt x="7973" y="12268"/>
                          <a:pt x="9407" y="11834"/>
                        </a:cubicBezTo>
                        <a:cubicBezTo>
                          <a:pt x="10742" y="11434"/>
                          <a:pt x="11943" y="10900"/>
                          <a:pt x="12877" y="9333"/>
                        </a:cubicBezTo>
                        <a:cubicBezTo>
                          <a:pt x="14077" y="7398"/>
                          <a:pt x="13577" y="3995"/>
                          <a:pt x="12510" y="2328"/>
                        </a:cubicBezTo>
                        <a:cubicBezTo>
                          <a:pt x="11259" y="317"/>
                          <a:pt x="8909" y="0"/>
                          <a:pt x="687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6" name="Google Shape;699;p26">
                    <a:extLst>
                      <a:ext uri="{FF2B5EF4-FFF2-40B4-BE49-F238E27FC236}">
                        <a16:creationId xmlns:a16="http://schemas.microsoft.com/office/drawing/2014/main" id="{9A027FAC-DFAD-06E9-2AD7-DFDFFCB59123}"/>
                      </a:ext>
                    </a:extLst>
                  </p:cNvPr>
                  <p:cNvSpPr/>
                  <p:nvPr/>
                </p:nvSpPr>
                <p:spPr>
                  <a:xfrm>
                    <a:off x="3971125" y="2221525"/>
                    <a:ext cx="93850" cy="243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54" h="9755" extrusionOk="0">
                        <a:moveTo>
                          <a:pt x="2808" y="1"/>
                        </a:moveTo>
                        <a:cubicBezTo>
                          <a:pt x="1486" y="1"/>
                          <a:pt x="314" y="2828"/>
                          <a:pt x="185" y="4678"/>
                        </a:cubicBezTo>
                        <a:cubicBezTo>
                          <a:pt x="0" y="6552"/>
                          <a:pt x="835" y="9755"/>
                          <a:pt x="2244" y="9755"/>
                        </a:cubicBezTo>
                        <a:cubicBezTo>
                          <a:pt x="2365" y="9755"/>
                          <a:pt x="2491" y="9731"/>
                          <a:pt x="2620" y="9681"/>
                        </a:cubicBezTo>
                        <a:cubicBezTo>
                          <a:pt x="3087" y="9481"/>
                          <a:pt x="3354" y="8514"/>
                          <a:pt x="3087" y="7847"/>
                        </a:cubicBezTo>
                        <a:cubicBezTo>
                          <a:pt x="2653" y="6746"/>
                          <a:pt x="1719" y="6346"/>
                          <a:pt x="1986" y="4744"/>
                        </a:cubicBezTo>
                        <a:cubicBezTo>
                          <a:pt x="2153" y="3677"/>
                          <a:pt x="2820" y="2376"/>
                          <a:pt x="3320" y="1642"/>
                        </a:cubicBezTo>
                        <a:cubicBezTo>
                          <a:pt x="3754" y="1042"/>
                          <a:pt x="3387" y="74"/>
                          <a:pt x="2920" y="8"/>
                        </a:cubicBezTo>
                        <a:cubicBezTo>
                          <a:pt x="2883" y="3"/>
                          <a:pt x="2845" y="1"/>
                          <a:pt x="2808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7" name="Google Shape;700;p26">
                    <a:extLst>
                      <a:ext uri="{FF2B5EF4-FFF2-40B4-BE49-F238E27FC236}">
                        <a16:creationId xmlns:a16="http://schemas.microsoft.com/office/drawing/2014/main" id="{6139E5D8-4C54-A7EF-3D14-5BB103E00989}"/>
                      </a:ext>
                    </a:extLst>
                  </p:cNvPr>
                  <p:cNvSpPr/>
                  <p:nvPr/>
                </p:nvSpPr>
                <p:spPr>
                  <a:xfrm>
                    <a:off x="5829550" y="2132375"/>
                    <a:ext cx="83425" cy="20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8177" extrusionOk="0">
                        <a:moveTo>
                          <a:pt x="1317" y="0"/>
                        </a:moveTo>
                        <a:cubicBezTo>
                          <a:pt x="940" y="0"/>
                          <a:pt x="640" y="696"/>
                          <a:pt x="768" y="1239"/>
                        </a:cubicBezTo>
                        <a:cubicBezTo>
                          <a:pt x="901" y="1806"/>
                          <a:pt x="1135" y="2239"/>
                          <a:pt x="1335" y="2740"/>
                        </a:cubicBezTo>
                        <a:cubicBezTo>
                          <a:pt x="1602" y="3374"/>
                          <a:pt x="1335" y="4107"/>
                          <a:pt x="1168" y="4741"/>
                        </a:cubicBezTo>
                        <a:cubicBezTo>
                          <a:pt x="901" y="5675"/>
                          <a:pt x="1" y="6743"/>
                          <a:pt x="735" y="7777"/>
                        </a:cubicBezTo>
                        <a:cubicBezTo>
                          <a:pt x="935" y="8044"/>
                          <a:pt x="1160" y="8177"/>
                          <a:pt x="1385" y="8177"/>
                        </a:cubicBezTo>
                        <a:cubicBezTo>
                          <a:pt x="1610" y="8177"/>
                          <a:pt x="1835" y="8044"/>
                          <a:pt x="2035" y="7777"/>
                        </a:cubicBezTo>
                        <a:cubicBezTo>
                          <a:pt x="2769" y="6676"/>
                          <a:pt x="3236" y="4875"/>
                          <a:pt x="3270" y="3340"/>
                        </a:cubicBezTo>
                        <a:cubicBezTo>
                          <a:pt x="3336" y="1639"/>
                          <a:pt x="2369" y="171"/>
                          <a:pt x="1368" y="4"/>
                        </a:cubicBezTo>
                        <a:cubicBezTo>
                          <a:pt x="1351" y="2"/>
                          <a:pt x="1334" y="0"/>
                          <a:pt x="131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8" name="Google Shape;701;p26">
                    <a:extLst>
                      <a:ext uri="{FF2B5EF4-FFF2-40B4-BE49-F238E27FC236}">
                        <a16:creationId xmlns:a16="http://schemas.microsoft.com/office/drawing/2014/main" id="{E3F30679-2B7B-8638-A4D4-ED76DDF3E6BD}"/>
                      </a:ext>
                    </a:extLst>
                  </p:cNvPr>
                  <p:cNvSpPr/>
                  <p:nvPr/>
                </p:nvSpPr>
                <p:spPr>
                  <a:xfrm>
                    <a:off x="3841475" y="1502850"/>
                    <a:ext cx="2218275" cy="5919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731" h="236769" extrusionOk="0">
                        <a:moveTo>
                          <a:pt x="37222" y="4258"/>
                        </a:moveTo>
                        <a:cubicBezTo>
                          <a:pt x="40802" y="4258"/>
                          <a:pt x="44444" y="5094"/>
                          <a:pt x="47934" y="5571"/>
                        </a:cubicBezTo>
                        <a:cubicBezTo>
                          <a:pt x="50103" y="5872"/>
                          <a:pt x="52238" y="5872"/>
                          <a:pt x="54406" y="5972"/>
                        </a:cubicBezTo>
                        <a:cubicBezTo>
                          <a:pt x="56441" y="6038"/>
                          <a:pt x="58442" y="7306"/>
                          <a:pt x="60410" y="8040"/>
                        </a:cubicBezTo>
                        <a:cubicBezTo>
                          <a:pt x="62311" y="8707"/>
                          <a:pt x="65714" y="9574"/>
                          <a:pt x="66014" y="13377"/>
                        </a:cubicBezTo>
                        <a:cubicBezTo>
                          <a:pt x="66281" y="16946"/>
                          <a:pt x="62578" y="18147"/>
                          <a:pt x="61077" y="18681"/>
                        </a:cubicBezTo>
                        <a:cubicBezTo>
                          <a:pt x="57208" y="20015"/>
                          <a:pt x="53272" y="21349"/>
                          <a:pt x="49369" y="22317"/>
                        </a:cubicBezTo>
                        <a:cubicBezTo>
                          <a:pt x="47313" y="22831"/>
                          <a:pt x="45196" y="22954"/>
                          <a:pt x="43066" y="22954"/>
                        </a:cubicBezTo>
                        <a:cubicBezTo>
                          <a:pt x="41096" y="22954"/>
                          <a:pt x="39116" y="22848"/>
                          <a:pt x="37164" y="22848"/>
                        </a:cubicBezTo>
                        <a:cubicBezTo>
                          <a:pt x="36571" y="22848"/>
                          <a:pt x="35979" y="22858"/>
                          <a:pt x="35392" y="22884"/>
                        </a:cubicBezTo>
                        <a:cubicBezTo>
                          <a:pt x="35035" y="22899"/>
                          <a:pt x="34678" y="22906"/>
                          <a:pt x="34322" y="22906"/>
                        </a:cubicBezTo>
                        <a:cubicBezTo>
                          <a:pt x="30721" y="22906"/>
                          <a:pt x="27175" y="22145"/>
                          <a:pt x="23684" y="20749"/>
                        </a:cubicBezTo>
                        <a:cubicBezTo>
                          <a:pt x="22683" y="20349"/>
                          <a:pt x="21883" y="19815"/>
                          <a:pt x="21382" y="18914"/>
                        </a:cubicBezTo>
                        <a:cubicBezTo>
                          <a:pt x="21282" y="18147"/>
                          <a:pt x="21115" y="17413"/>
                          <a:pt x="20848" y="16779"/>
                        </a:cubicBezTo>
                        <a:cubicBezTo>
                          <a:pt x="20815" y="16246"/>
                          <a:pt x="20848" y="15612"/>
                          <a:pt x="20982" y="14911"/>
                        </a:cubicBezTo>
                        <a:cubicBezTo>
                          <a:pt x="21082" y="14244"/>
                          <a:pt x="21315" y="13477"/>
                          <a:pt x="21682" y="12710"/>
                        </a:cubicBezTo>
                        <a:cubicBezTo>
                          <a:pt x="21949" y="11409"/>
                          <a:pt x="22650" y="10341"/>
                          <a:pt x="23317" y="9508"/>
                        </a:cubicBezTo>
                        <a:cubicBezTo>
                          <a:pt x="24284" y="8307"/>
                          <a:pt x="25518" y="7139"/>
                          <a:pt x="26786" y="6706"/>
                        </a:cubicBezTo>
                        <a:cubicBezTo>
                          <a:pt x="29121" y="5371"/>
                          <a:pt x="31890" y="4938"/>
                          <a:pt x="33724" y="4571"/>
                        </a:cubicBezTo>
                        <a:cubicBezTo>
                          <a:pt x="34879" y="4348"/>
                          <a:pt x="36047" y="4258"/>
                          <a:pt x="37222" y="4258"/>
                        </a:cubicBezTo>
                        <a:close/>
                        <a:moveTo>
                          <a:pt x="66047" y="20215"/>
                        </a:moveTo>
                        <a:cubicBezTo>
                          <a:pt x="65981" y="20515"/>
                          <a:pt x="65947" y="20882"/>
                          <a:pt x="65881" y="21216"/>
                        </a:cubicBezTo>
                        <a:cubicBezTo>
                          <a:pt x="64179" y="22684"/>
                          <a:pt x="62445" y="24051"/>
                          <a:pt x="60577" y="25119"/>
                        </a:cubicBezTo>
                        <a:cubicBezTo>
                          <a:pt x="58867" y="26079"/>
                          <a:pt x="56967" y="27093"/>
                          <a:pt x="55122" y="27093"/>
                        </a:cubicBezTo>
                        <a:cubicBezTo>
                          <a:pt x="54916" y="27093"/>
                          <a:pt x="54710" y="27080"/>
                          <a:pt x="54506" y="27053"/>
                        </a:cubicBezTo>
                        <a:cubicBezTo>
                          <a:pt x="54499" y="27053"/>
                          <a:pt x="54493" y="27053"/>
                          <a:pt x="54487" y="27053"/>
                        </a:cubicBezTo>
                        <a:cubicBezTo>
                          <a:pt x="54002" y="27053"/>
                          <a:pt x="53878" y="28322"/>
                          <a:pt x="54372" y="28421"/>
                        </a:cubicBezTo>
                        <a:cubicBezTo>
                          <a:pt x="54703" y="28505"/>
                          <a:pt x="55041" y="28543"/>
                          <a:pt x="55384" y="28543"/>
                        </a:cubicBezTo>
                        <a:cubicBezTo>
                          <a:pt x="57080" y="28543"/>
                          <a:pt x="58884" y="27614"/>
                          <a:pt x="60410" y="26753"/>
                        </a:cubicBezTo>
                        <a:cubicBezTo>
                          <a:pt x="62245" y="25719"/>
                          <a:pt x="63946" y="24485"/>
                          <a:pt x="65614" y="23084"/>
                        </a:cubicBezTo>
                        <a:lnTo>
                          <a:pt x="65614" y="23084"/>
                        </a:lnTo>
                        <a:cubicBezTo>
                          <a:pt x="65480" y="24185"/>
                          <a:pt x="65314" y="25286"/>
                          <a:pt x="65213" y="26353"/>
                        </a:cubicBezTo>
                        <a:cubicBezTo>
                          <a:pt x="64880" y="26787"/>
                          <a:pt x="64546" y="27320"/>
                          <a:pt x="64179" y="27754"/>
                        </a:cubicBezTo>
                        <a:cubicBezTo>
                          <a:pt x="63012" y="29088"/>
                          <a:pt x="61778" y="30056"/>
                          <a:pt x="60410" y="30723"/>
                        </a:cubicBezTo>
                        <a:cubicBezTo>
                          <a:pt x="59142" y="31357"/>
                          <a:pt x="57842" y="31790"/>
                          <a:pt x="56541" y="32190"/>
                        </a:cubicBezTo>
                        <a:cubicBezTo>
                          <a:pt x="56007" y="32357"/>
                          <a:pt x="54873" y="32324"/>
                          <a:pt x="54673" y="33358"/>
                        </a:cubicBezTo>
                        <a:cubicBezTo>
                          <a:pt x="54673" y="33391"/>
                          <a:pt x="54673" y="33458"/>
                          <a:pt x="54706" y="33491"/>
                        </a:cubicBezTo>
                        <a:cubicBezTo>
                          <a:pt x="54950" y="33722"/>
                          <a:pt x="55234" y="33798"/>
                          <a:pt x="55526" y="33798"/>
                        </a:cubicBezTo>
                        <a:cubicBezTo>
                          <a:pt x="55952" y="33798"/>
                          <a:pt x="56398" y="33637"/>
                          <a:pt x="56774" y="33558"/>
                        </a:cubicBezTo>
                        <a:cubicBezTo>
                          <a:pt x="58075" y="33258"/>
                          <a:pt x="59376" y="32724"/>
                          <a:pt x="60644" y="32124"/>
                        </a:cubicBezTo>
                        <a:cubicBezTo>
                          <a:pt x="61844" y="31557"/>
                          <a:pt x="62912" y="30756"/>
                          <a:pt x="63979" y="29689"/>
                        </a:cubicBezTo>
                        <a:cubicBezTo>
                          <a:pt x="64346" y="29322"/>
                          <a:pt x="64713" y="28788"/>
                          <a:pt x="65113" y="28254"/>
                        </a:cubicBezTo>
                        <a:lnTo>
                          <a:pt x="65113" y="28254"/>
                        </a:lnTo>
                        <a:cubicBezTo>
                          <a:pt x="65080" y="29422"/>
                          <a:pt x="65080" y="30556"/>
                          <a:pt x="65247" y="31623"/>
                        </a:cubicBezTo>
                        <a:cubicBezTo>
                          <a:pt x="63812" y="33291"/>
                          <a:pt x="61744" y="33892"/>
                          <a:pt x="60110" y="34626"/>
                        </a:cubicBezTo>
                        <a:cubicBezTo>
                          <a:pt x="57475" y="35826"/>
                          <a:pt x="54806" y="36327"/>
                          <a:pt x="52071" y="36860"/>
                        </a:cubicBezTo>
                        <a:cubicBezTo>
                          <a:pt x="48102" y="37584"/>
                          <a:pt x="44376" y="38924"/>
                          <a:pt x="40488" y="38924"/>
                        </a:cubicBezTo>
                        <a:cubicBezTo>
                          <a:pt x="39180" y="38924"/>
                          <a:pt x="37853" y="38773"/>
                          <a:pt x="36493" y="38395"/>
                        </a:cubicBezTo>
                        <a:cubicBezTo>
                          <a:pt x="31856" y="37094"/>
                          <a:pt x="27186" y="35860"/>
                          <a:pt x="23017" y="32124"/>
                        </a:cubicBezTo>
                        <a:cubicBezTo>
                          <a:pt x="22183" y="31390"/>
                          <a:pt x="21249" y="31557"/>
                          <a:pt x="21215" y="29855"/>
                        </a:cubicBezTo>
                        <a:cubicBezTo>
                          <a:pt x="21215" y="29655"/>
                          <a:pt x="21215" y="29422"/>
                          <a:pt x="21215" y="29222"/>
                        </a:cubicBezTo>
                        <a:cubicBezTo>
                          <a:pt x="21349" y="29355"/>
                          <a:pt x="21516" y="29489"/>
                          <a:pt x="21649" y="29622"/>
                        </a:cubicBezTo>
                        <a:cubicBezTo>
                          <a:pt x="22283" y="30189"/>
                          <a:pt x="22850" y="30923"/>
                          <a:pt x="23517" y="31357"/>
                        </a:cubicBezTo>
                        <a:cubicBezTo>
                          <a:pt x="23837" y="31570"/>
                          <a:pt x="24553" y="31953"/>
                          <a:pt x="25123" y="31953"/>
                        </a:cubicBezTo>
                        <a:cubicBezTo>
                          <a:pt x="25624" y="31953"/>
                          <a:pt x="26012" y="31657"/>
                          <a:pt x="25919" y="30689"/>
                        </a:cubicBezTo>
                        <a:cubicBezTo>
                          <a:pt x="25896" y="30388"/>
                          <a:pt x="25727" y="30231"/>
                          <a:pt x="25559" y="30231"/>
                        </a:cubicBezTo>
                        <a:cubicBezTo>
                          <a:pt x="25486" y="30231"/>
                          <a:pt x="25413" y="30261"/>
                          <a:pt x="25352" y="30322"/>
                        </a:cubicBezTo>
                        <a:cubicBezTo>
                          <a:pt x="25214" y="30444"/>
                          <a:pt x="25057" y="30495"/>
                          <a:pt x="24890" y="30495"/>
                        </a:cubicBezTo>
                        <a:cubicBezTo>
                          <a:pt x="24369" y="30495"/>
                          <a:pt x="23754" y="30001"/>
                          <a:pt x="23350" y="29622"/>
                        </a:cubicBezTo>
                        <a:cubicBezTo>
                          <a:pt x="22683" y="29055"/>
                          <a:pt x="22049" y="28121"/>
                          <a:pt x="21282" y="27921"/>
                        </a:cubicBezTo>
                        <a:cubicBezTo>
                          <a:pt x="21315" y="27420"/>
                          <a:pt x="21349" y="26920"/>
                          <a:pt x="21382" y="26453"/>
                        </a:cubicBezTo>
                        <a:cubicBezTo>
                          <a:pt x="21682" y="26887"/>
                          <a:pt x="21949" y="27354"/>
                          <a:pt x="22283" y="27687"/>
                        </a:cubicBezTo>
                        <a:cubicBezTo>
                          <a:pt x="23083" y="28521"/>
                          <a:pt x="24117" y="28821"/>
                          <a:pt x="25018" y="29022"/>
                        </a:cubicBezTo>
                        <a:cubicBezTo>
                          <a:pt x="25044" y="29028"/>
                          <a:pt x="25070" y="29030"/>
                          <a:pt x="25096" y="29030"/>
                        </a:cubicBezTo>
                        <a:cubicBezTo>
                          <a:pt x="25497" y="29030"/>
                          <a:pt x="25830" y="28322"/>
                          <a:pt x="25485" y="27821"/>
                        </a:cubicBezTo>
                        <a:cubicBezTo>
                          <a:pt x="25452" y="27787"/>
                          <a:pt x="25418" y="27721"/>
                          <a:pt x="25385" y="27687"/>
                        </a:cubicBezTo>
                        <a:cubicBezTo>
                          <a:pt x="25299" y="27559"/>
                          <a:pt x="25200" y="27499"/>
                          <a:pt x="25105" y="27499"/>
                        </a:cubicBezTo>
                        <a:cubicBezTo>
                          <a:pt x="25051" y="27499"/>
                          <a:pt x="24999" y="27518"/>
                          <a:pt x="24951" y="27554"/>
                        </a:cubicBezTo>
                        <a:cubicBezTo>
                          <a:pt x="23984" y="27287"/>
                          <a:pt x="23017" y="26887"/>
                          <a:pt x="22249" y="25853"/>
                        </a:cubicBezTo>
                        <a:cubicBezTo>
                          <a:pt x="21983" y="25552"/>
                          <a:pt x="21749" y="25052"/>
                          <a:pt x="21482" y="24718"/>
                        </a:cubicBezTo>
                        <a:cubicBezTo>
                          <a:pt x="21482" y="24518"/>
                          <a:pt x="21516" y="24285"/>
                          <a:pt x="21516" y="24051"/>
                        </a:cubicBezTo>
                        <a:cubicBezTo>
                          <a:pt x="22716" y="24885"/>
                          <a:pt x="24084" y="25386"/>
                          <a:pt x="25452" y="25786"/>
                        </a:cubicBezTo>
                        <a:cubicBezTo>
                          <a:pt x="28987" y="26894"/>
                          <a:pt x="32500" y="27050"/>
                          <a:pt x="36029" y="27050"/>
                        </a:cubicBezTo>
                        <a:cubicBezTo>
                          <a:pt x="37411" y="27050"/>
                          <a:pt x="38796" y="27026"/>
                          <a:pt x="40185" y="27026"/>
                        </a:cubicBezTo>
                        <a:cubicBezTo>
                          <a:pt x="41441" y="27026"/>
                          <a:pt x="42700" y="27046"/>
                          <a:pt x="43965" y="27120"/>
                        </a:cubicBezTo>
                        <a:cubicBezTo>
                          <a:pt x="44355" y="27146"/>
                          <a:pt x="44745" y="27158"/>
                          <a:pt x="45134" y="27158"/>
                        </a:cubicBezTo>
                        <a:cubicBezTo>
                          <a:pt x="50766" y="27158"/>
                          <a:pt x="56288" y="24569"/>
                          <a:pt x="61811" y="22884"/>
                        </a:cubicBezTo>
                        <a:cubicBezTo>
                          <a:pt x="63245" y="22450"/>
                          <a:pt x="64780" y="21516"/>
                          <a:pt x="66047" y="20215"/>
                        </a:cubicBezTo>
                        <a:close/>
                        <a:moveTo>
                          <a:pt x="69183" y="17346"/>
                        </a:moveTo>
                        <a:cubicBezTo>
                          <a:pt x="70017" y="17580"/>
                          <a:pt x="70918" y="17547"/>
                          <a:pt x="71751" y="17747"/>
                        </a:cubicBezTo>
                        <a:cubicBezTo>
                          <a:pt x="73986" y="18214"/>
                          <a:pt x="76121" y="19181"/>
                          <a:pt x="78289" y="20115"/>
                        </a:cubicBezTo>
                        <a:cubicBezTo>
                          <a:pt x="80858" y="21216"/>
                          <a:pt x="82759" y="21816"/>
                          <a:pt x="84294" y="25619"/>
                        </a:cubicBezTo>
                        <a:cubicBezTo>
                          <a:pt x="85895" y="29489"/>
                          <a:pt x="84360" y="33558"/>
                          <a:pt x="82759" y="36660"/>
                        </a:cubicBezTo>
                        <a:cubicBezTo>
                          <a:pt x="81225" y="38061"/>
                          <a:pt x="79724" y="39462"/>
                          <a:pt x="78156" y="40663"/>
                        </a:cubicBezTo>
                        <a:cubicBezTo>
                          <a:pt x="74353" y="43599"/>
                          <a:pt x="70451" y="46434"/>
                          <a:pt x="66481" y="48802"/>
                        </a:cubicBezTo>
                        <a:cubicBezTo>
                          <a:pt x="61125" y="52031"/>
                          <a:pt x="55288" y="52705"/>
                          <a:pt x="49512" y="52705"/>
                        </a:cubicBezTo>
                        <a:cubicBezTo>
                          <a:pt x="47231" y="52705"/>
                          <a:pt x="44960" y="52599"/>
                          <a:pt x="42731" y="52505"/>
                        </a:cubicBezTo>
                        <a:cubicBezTo>
                          <a:pt x="35626" y="52238"/>
                          <a:pt x="28554" y="52505"/>
                          <a:pt x="21582" y="50270"/>
                        </a:cubicBezTo>
                        <a:cubicBezTo>
                          <a:pt x="18113" y="49203"/>
                          <a:pt x="14744" y="47501"/>
                          <a:pt x="11542" y="45133"/>
                        </a:cubicBezTo>
                        <a:cubicBezTo>
                          <a:pt x="9941" y="43932"/>
                          <a:pt x="8406" y="42498"/>
                          <a:pt x="6938" y="40897"/>
                        </a:cubicBezTo>
                        <a:cubicBezTo>
                          <a:pt x="5771" y="39662"/>
                          <a:pt x="4770" y="38028"/>
                          <a:pt x="3569" y="36827"/>
                        </a:cubicBezTo>
                        <a:cubicBezTo>
                          <a:pt x="3703" y="33425"/>
                          <a:pt x="6438" y="30089"/>
                          <a:pt x="7839" y="28788"/>
                        </a:cubicBezTo>
                        <a:cubicBezTo>
                          <a:pt x="9540" y="27187"/>
                          <a:pt x="11442" y="25919"/>
                          <a:pt x="13276" y="24618"/>
                        </a:cubicBezTo>
                        <a:cubicBezTo>
                          <a:pt x="14310" y="23885"/>
                          <a:pt x="15344" y="23351"/>
                          <a:pt x="16412" y="22784"/>
                        </a:cubicBezTo>
                        <a:cubicBezTo>
                          <a:pt x="16712" y="22650"/>
                          <a:pt x="18413" y="21616"/>
                          <a:pt x="18247" y="21583"/>
                        </a:cubicBezTo>
                        <a:lnTo>
                          <a:pt x="18247" y="21583"/>
                        </a:lnTo>
                        <a:cubicBezTo>
                          <a:pt x="18330" y="21600"/>
                          <a:pt x="18405" y="21608"/>
                          <a:pt x="18480" y="21608"/>
                        </a:cubicBezTo>
                        <a:cubicBezTo>
                          <a:pt x="18555" y="21608"/>
                          <a:pt x="18630" y="21600"/>
                          <a:pt x="18714" y="21583"/>
                        </a:cubicBezTo>
                        <a:cubicBezTo>
                          <a:pt x="18714" y="22483"/>
                          <a:pt x="18747" y="23384"/>
                          <a:pt x="18714" y="24318"/>
                        </a:cubicBezTo>
                        <a:cubicBezTo>
                          <a:pt x="18573" y="24281"/>
                          <a:pt x="18426" y="24264"/>
                          <a:pt x="18273" y="24264"/>
                        </a:cubicBezTo>
                        <a:cubicBezTo>
                          <a:pt x="17200" y="24264"/>
                          <a:pt x="15892" y="25098"/>
                          <a:pt x="15044" y="25419"/>
                        </a:cubicBezTo>
                        <a:cubicBezTo>
                          <a:pt x="12676" y="26286"/>
                          <a:pt x="10007" y="27520"/>
                          <a:pt x="9207" y="31723"/>
                        </a:cubicBezTo>
                        <a:cubicBezTo>
                          <a:pt x="8406" y="36160"/>
                          <a:pt x="9674" y="38995"/>
                          <a:pt x="11775" y="41931"/>
                        </a:cubicBezTo>
                        <a:cubicBezTo>
                          <a:pt x="14044" y="45133"/>
                          <a:pt x="16612" y="44733"/>
                          <a:pt x="19414" y="44799"/>
                        </a:cubicBezTo>
                        <a:cubicBezTo>
                          <a:pt x="19981" y="44799"/>
                          <a:pt x="20281" y="44099"/>
                          <a:pt x="20348" y="43332"/>
                        </a:cubicBezTo>
                        <a:cubicBezTo>
                          <a:pt x="20381" y="42731"/>
                          <a:pt x="20248" y="42364"/>
                          <a:pt x="20014" y="41931"/>
                        </a:cubicBezTo>
                        <a:cubicBezTo>
                          <a:pt x="19848" y="41647"/>
                          <a:pt x="19614" y="41514"/>
                          <a:pt x="19377" y="41514"/>
                        </a:cubicBezTo>
                        <a:cubicBezTo>
                          <a:pt x="19139" y="41514"/>
                          <a:pt x="18897" y="41647"/>
                          <a:pt x="18714" y="41897"/>
                        </a:cubicBezTo>
                        <a:cubicBezTo>
                          <a:pt x="18305" y="41906"/>
                          <a:pt x="17909" y="41922"/>
                          <a:pt x="17519" y="41922"/>
                        </a:cubicBezTo>
                        <a:cubicBezTo>
                          <a:pt x="16349" y="41922"/>
                          <a:pt x="15236" y="41772"/>
                          <a:pt x="14010" y="40797"/>
                        </a:cubicBezTo>
                        <a:cubicBezTo>
                          <a:pt x="11975" y="39162"/>
                          <a:pt x="10107" y="35459"/>
                          <a:pt x="11175" y="31790"/>
                        </a:cubicBezTo>
                        <a:cubicBezTo>
                          <a:pt x="12342" y="27887"/>
                          <a:pt x="16078" y="28221"/>
                          <a:pt x="18647" y="26887"/>
                        </a:cubicBezTo>
                        <a:lnTo>
                          <a:pt x="18647" y="26887"/>
                        </a:lnTo>
                        <a:cubicBezTo>
                          <a:pt x="18513" y="29555"/>
                          <a:pt x="18247" y="32224"/>
                          <a:pt x="19547" y="34292"/>
                        </a:cubicBezTo>
                        <a:cubicBezTo>
                          <a:pt x="20215" y="35359"/>
                          <a:pt x="21549" y="35760"/>
                          <a:pt x="22350" y="36494"/>
                        </a:cubicBezTo>
                        <a:cubicBezTo>
                          <a:pt x="23584" y="37561"/>
                          <a:pt x="24851" y="38395"/>
                          <a:pt x="26152" y="39129"/>
                        </a:cubicBezTo>
                        <a:cubicBezTo>
                          <a:pt x="29021" y="40763"/>
                          <a:pt x="32090" y="41464"/>
                          <a:pt x="35059" y="42331"/>
                        </a:cubicBezTo>
                        <a:cubicBezTo>
                          <a:pt x="37385" y="43021"/>
                          <a:pt x="39652" y="43359"/>
                          <a:pt x="41966" y="43359"/>
                        </a:cubicBezTo>
                        <a:cubicBezTo>
                          <a:pt x="42671" y="43359"/>
                          <a:pt x="43381" y="43327"/>
                          <a:pt x="44098" y="43265"/>
                        </a:cubicBezTo>
                        <a:cubicBezTo>
                          <a:pt x="47067" y="42998"/>
                          <a:pt x="50003" y="41564"/>
                          <a:pt x="52938" y="41030"/>
                        </a:cubicBezTo>
                        <a:cubicBezTo>
                          <a:pt x="55873" y="40496"/>
                          <a:pt x="58742" y="39796"/>
                          <a:pt x="61578" y="38495"/>
                        </a:cubicBezTo>
                        <a:cubicBezTo>
                          <a:pt x="63679" y="37528"/>
                          <a:pt x="66181" y="36460"/>
                          <a:pt x="67782" y="33892"/>
                        </a:cubicBezTo>
                        <a:cubicBezTo>
                          <a:pt x="68116" y="33391"/>
                          <a:pt x="68316" y="32491"/>
                          <a:pt x="68149" y="31790"/>
                        </a:cubicBezTo>
                        <a:cubicBezTo>
                          <a:pt x="67582" y="29489"/>
                          <a:pt x="68149" y="26787"/>
                          <a:pt x="68382" y="24452"/>
                        </a:cubicBezTo>
                        <a:cubicBezTo>
                          <a:pt x="68416" y="24018"/>
                          <a:pt x="68482" y="23618"/>
                          <a:pt x="68516" y="23184"/>
                        </a:cubicBezTo>
                        <a:cubicBezTo>
                          <a:pt x="69984" y="23951"/>
                          <a:pt x="71952" y="23751"/>
                          <a:pt x="73353" y="24285"/>
                        </a:cubicBezTo>
                        <a:cubicBezTo>
                          <a:pt x="74820" y="24785"/>
                          <a:pt x="75788" y="25652"/>
                          <a:pt x="76722" y="27587"/>
                        </a:cubicBezTo>
                        <a:cubicBezTo>
                          <a:pt x="77422" y="29122"/>
                          <a:pt x="78123" y="31890"/>
                          <a:pt x="77089" y="33491"/>
                        </a:cubicBezTo>
                        <a:cubicBezTo>
                          <a:pt x="76755" y="33625"/>
                          <a:pt x="76488" y="34058"/>
                          <a:pt x="76455" y="34692"/>
                        </a:cubicBezTo>
                        <a:cubicBezTo>
                          <a:pt x="76455" y="34792"/>
                          <a:pt x="76455" y="34892"/>
                          <a:pt x="76455" y="34992"/>
                        </a:cubicBezTo>
                        <a:cubicBezTo>
                          <a:pt x="76455" y="35751"/>
                          <a:pt x="76914" y="36470"/>
                          <a:pt x="77383" y="36470"/>
                        </a:cubicBezTo>
                        <a:cubicBezTo>
                          <a:pt x="77534" y="36470"/>
                          <a:pt x="77685" y="36397"/>
                          <a:pt x="77822" y="36227"/>
                        </a:cubicBezTo>
                        <a:cubicBezTo>
                          <a:pt x="80324" y="33191"/>
                          <a:pt x="79590" y="27387"/>
                          <a:pt x="77456" y="24318"/>
                        </a:cubicBezTo>
                        <a:cubicBezTo>
                          <a:pt x="76221" y="22483"/>
                          <a:pt x="74854" y="21850"/>
                          <a:pt x="73219" y="21283"/>
                        </a:cubicBezTo>
                        <a:cubicBezTo>
                          <a:pt x="72128" y="20870"/>
                          <a:pt x="70671" y="20248"/>
                          <a:pt x="69380" y="20248"/>
                        </a:cubicBezTo>
                        <a:cubicBezTo>
                          <a:pt x="69211" y="20248"/>
                          <a:pt x="69045" y="20259"/>
                          <a:pt x="68883" y="20282"/>
                        </a:cubicBezTo>
                        <a:cubicBezTo>
                          <a:pt x="68983" y="19315"/>
                          <a:pt x="69116" y="18347"/>
                          <a:pt x="69183" y="17346"/>
                        </a:cubicBezTo>
                        <a:close/>
                        <a:moveTo>
                          <a:pt x="85728" y="39696"/>
                        </a:moveTo>
                        <a:cubicBezTo>
                          <a:pt x="85728" y="41297"/>
                          <a:pt x="85795" y="42898"/>
                          <a:pt x="85862" y="44533"/>
                        </a:cubicBezTo>
                        <a:cubicBezTo>
                          <a:pt x="85795" y="44566"/>
                          <a:pt x="85728" y="44633"/>
                          <a:pt x="85661" y="44733"/>
                        </a:cubicBezTo>
                        <a:cubicBezTo>
                          <a:pt x="82526" y="48736"/>
                          <a:pt x="79123" y="52438"/>
                          <a:pt x="75454" y="55073"/>
                        </a:cubicBezTo>
                        <a:cubicBezTo>
                          <a:pt x="73353" y="56575"/>
                          <a:pt x="71118" y="57709"/>
                          <a:pt x="68916" y="58676"/>
                        </a:cubicBezTo>
                        <a:cubicBezTo>
                          <a:pt x="67499" y="59279"/>
                          <a:pt x="65400" y="60591"/>
                          <a:pt x="63827" y="60591"/>
                        </a:cubicBezTo>
                        <a:cubicBezTo>
                          <a:pt x="63660" y="60591"/>
                          <a:pt x="63499" y="60576"/>
                          <a:pt x="63345" y="60544"/>
                        </a:cubicBezTo>
                        <a:cubicBezTo>
                          <a:pt x="63308" y="60536"/>
                          <a:pt x="63272" y="60533"/>
                          <a:pt x="63238" y="60533"/>
                        </a:cubicBezTo>
                        <a:cubicBezTo>
                          <a:pt x="62367" y="60533"/>
                          <a:pt x="62246" y="62859"/>
                          <a:pt x="63112" y="63179"/>
                        </a:cubicBezTo>
                        <a:cubicBezTo>
                          <a:pt x="63399" y="63288"/>
                          <a:pt x="63694" y="63334"/>
                          <a:pt x="63993" y="63334"/>
                        </a:cubicBezTo>
                        <a:cubicBezTo>
                          <a:pt x="65256" y="63334"/>
                          <a:pt x="66595" y="62510"/>
                          <a:pt x="67782" y="62079"/>
                        </a:cubicBezTo>
                        <a:cubicBezTo>
                          <a:pt x="70417" y="61178"/>
                          <a:pt x="72952" y="59810"/>
                          <a:pt x="75421" y="58209"/>
                        </a:cubicBezTo>
                        <a:cubicBezTo>
                          <a:pt x="79257" y="55741"/>
                          <a:pt x="82659" y="52138"/>
                          <a:pt x="85895" y="48135"/>
                        </a:cubicBezTo>
                        <a:lnTo>
                          <a:pt x="85895" y="48135"/>
                        </a:lnTo>
                        <a:cubicBezTo>
                          <a:pt x="85862" y="50570"/>
                          <a:pt x="85862" y="53005"/>
                          <a:pt x="85862" y="55474"/>
                        </a:cubicBezTo>
                        <a:cubicBezTo>
                          <a:pt x="82759" y="59810"/>
                          <a:pt x="79357" y="63446"/>
                          <a:pt x="75521" y="65748"/>
                        </a:cubicBezTo>
                        <a:cubicBezTo>
                          <a:pt x="73453" y="67015"/>
                          <a:pt x="71351" y="68183"/>
                          <a:pt x="69283" y="69417"/>
                        </a:cubicBezTo>
                        <a:cubicBezTo>
                          <a:pt x="67315" y="70551"/>
                          <a:pt x="65247" y="70985"/>
                          <a:pt x="63279" y="71952"/>
                        </a:cubicBezTo>
                        <a:cubicBezTo>
                          <a:pt x="62645" y="72019"/>
                          <a:pt x="62578" y="73587"/>
                          <a:pt x="63212" y="73887"/>
                        </a:cubicBezTo>
                        <a:cubicBezTo>
                          <a:pt x="63621" y="74076"/>
                          <a:pt x="64051" y="74156"/>
                          <a:pt x="64492" y="74156"/>
                        </a:cubicBezTo>
                        <a:cubicBezTo>
                          <a:pt x="65991" y="74156"/>
                          <a:pt x="67616" y="73238"/>
                          <a:pt x="68983" y="72619"/>
                        </a:cubicBezTo>
                        <a:cubicBezTo>
                          <a:pt x="71618" y="71385"/>
                          <a:pt x="74187" y="69617"/>
                          <a:pt x="76755" y="68083"/>
                        </a:cubicBezTo>
                        <a:cubicBezTo>
                          <a:pt x="79891" y="66215"/>
                          <a:pt x="83226" y="63146"/>
                          <a:pt x="85862" y="59477"/>
                        </a:cubicBezTo>
                        <a:lnTo>
                          <a:pt x="85862" y="65514"/>
                        </a:lnTo>
                        <a:cubicBezTo>
                          <a:pt x="85828" y="65548"/>
                          <a:pt x="85795" y="65581"/>
                          <a:pt x="85795" y="65614"/>
                        </a:cubicBezTo>
                        <a:cubicBezTo>
                          <a:pt x="84861" y="67516"/>
                          <a:pt x="83160" y="68617"/>
                          <a:pt x="81892" y="69817"/>
                        </a:cubicBezTo>
                        <a:cubicBezTo>
                          <a:pt x="79857" y="71685"/>
                          <a:pt x="77822" y="73387"/>
                          <a:pt x="75688" y="74954"/>
                        </a:cubicBezTo>
                        <a:cubicBezTo>
                          <a:pt x="73820" y="76389"/>
                          <a:pt x="72085" y="77790"/>
                          <a:pt x="70017" y="78524"/>
                        </a:cubicBezTo>
                        <a:cubicBezTo>
                          <a:pt x="68116" y="79191"/>
                          <a:pt x="66214" y="79691"/>
                          <a:pt x="64346" y="80592"/>
                        </a:cubicBezTo>
                        <a:cubicBezTo>
                          <a:pt x="63779" y="80859"/>
                          <a:pt x="63679" y="82360"/>
                          <a:pt x="64346" y="82560"/>
                        </a:cubicBezTo>
                        <a:cubicBezTo>
                          <a:pt x="64650" y="82636"/>
                          <a:pt x="64959" y="82669"/>
                          <a:pt x="65272" y="82669"/>
                        </a:cubicBezTo>
                        <a:cubicBezTo>
                          <a:pt x="66742" y="82669"/>
                          <a:pt x="68286" y="81938"/>
                          <a:pt x="69717" y="81526"/>
                        </a:cubicBezTo>
                        <a:cubicBezTo>
                          <a:pt x="72252" y="80825"/>
                          <a:pt x="74353" y="79291"/>
                          <a:pt x="76622" y="77456"/>
                        </a:cubicBezTo>
                        <a:cubicBezTo>
                          <a:pt x="79190" y="75421"/>
                          <a:pt x="81692" y="73320"/>
                          <a:pt x="84160" y="71052"/>
                        </a:cubicBezTo>
                        <a:cubicBezTo>
                          <a:pt x="84694" y="70585"/>
                          <a:pt x="85294" y="70051"/>
                          <a:pt x="85862" y="69417"/>
                        </a:cubicBezTo>
                        <a:lnTo>
                          <a:pt x="85862" y="74821"/>
                        </a:lnTo>
                        <a:cubicBezTo>
                          <a:pt x="84561" y="76422"/>
                          <a:pt x="83326" y="78090"/>
                          <a:pt x="82059" y="79724"/>
                        </a:cubicBezTo>
                        <a:cubicBezTo>
                          <a:pt x="80057" y="82326"/>
                          <a:pt x="77622" y="83894"/>
                          <a:pt x="75254" y="85429"/>
                        </a:cubicBezTo>
                        <a:cubicBezTo>
                          <a:pt x="73219" y="86763"/>
                          <a:pt x="71184" y="87930"/>
                          <a:pt x="69116" y="89031"/>
                        </a:cubicBezTo>
                        <a:cubicBezTo>
                          <a:pt x="67415" y="89898"/>
                          <a:pt x="65180" y="89231"/>
                          <a:pt x="63812" y="90999"/>
                        </a:cubicBezTo>
                        <a:cubicBezTo>
                          <a:pt x="63746" y="91033"/>
                          <a:pt x="63746" y="91166"/>
                          <a:pt x="63779" y="91233"/>
                        </a:cubicBezTo>
                        <a:cubicBezTo>
                          <a:pt x="64316" y="92521"/>
                          <a:pt x="65251" y="93013"/>
                          <a:pt x="66379" y="93013"/>
                        </a:cubicBezTo>
                        <a:cubicBezTo>
                          <a:pt x="69455" y="93013"/>
                          <a:pt x="73963" y="89353"/>
                          <a:pt x="75721" y="88231"/>
                        </a:cubicBezTo>
                        <a:cubicBezTo>
                          <a:pt x="79590" y="85762"/>
                          <a:pt x="82726" y="82526"/>
                          <a:pt x="85862" y="78524"/>
                        </a:cubicBezTo>
                        <a:lnTo>
                          <a:pt x="85862" y="86796"/>
                        </a:lnTo>
                        <a:lnTo>
                          <a:pt x="85862" y="87397"/>
                        </a:lnTo>
                        <a:cubicBezTo>
                          <a:pt x="85728" y="87463"/>
                          <a:pt x="85595" y="87597"/>
                          <a:pt x="85528" y="87764"/>
                        </a:cubicBezTo>
                        <a:cubicBezTo>
                          <a:pt x="82392" y="89898"/>
                          <a:pt x="79357" y="92233"/>
                          <a:pt x="76121" y="93968"/>
                        </a:cubicBezTo>
                        <a:cubicBezTo>
                          <a:pt x="72419" y="95969"/>
                          <a:pt x="68082" y="97337"/>
                          <a:pt x="64179" y="97804"/>
                        </a:cubicBezTo>
                        <a:cubicBezTo>
                          <a:pt x="63345" y="97904"/>
                          <a:pt x="63045" y="99939"/>
                          <a:pt x="63979" y="100239"/>
                        </a:cubicBezTo>
                        <a:cubicBezTo>
                          <a:pt x="64373" y="100367"/>
                          <a:pt x="64766" y="100421"/>
                          <a:pt x="65159" y="100421"/>
                        </a:cubicBezTo>
                        <a:cubicBezTo>
                          <a:pt x="66300" y="100421"/>
                          <a:pt x="67441" y="99969"/>
                          <a:pt x="68583" y="99572"/>
                        </a:cubicBezTo>
                        <a:cubicBezTo>
                          <a:pt x="70717" y="98838"/>
                          <a:pt x="72886" y="98438"/>
                          <a:pt x="75020" y="97571"/>
                        </a:cubicBezTo>
                        <a:cubicBezTo>
                          <a:pt x="78823" y="95969"/>
                          <a:pt x="82292" y="93201"/>
                          <a:pt x="85828" y="90699"/>
                        </a:cubicBezTo>
                        <a:cubicBezTo>
                          <a:pt x="85828" y="93101"/>
                          <a:pt x="85828" y="95502"/>
                          <a:pt x="85828" y="97904"/>
                        </a:cubicBezTo>
                        <a:cubicBezTo>
                          <a:pt x="82559" y="100539"/>
                          <a:pt x="79223" y="103008"/>
                          <a:pt x="75721" y="104676"/>
                        </a:cubicBezTo>
                        <a:cubicBezTo>
                          <a:pt x="73519" y="105676"/>
                          <a:pt x="71218" y="106177"/>
                          <a:pt x="68983" y="106677"/>
                        </a:cubicBezTo>
                        <a:cubicBezTo>
                          <a:pt x="67448" y="107011"/>
                          <a:pt x="65447" y="106877"/>
                          <a:pt x="64279" y="108578"/>
                        </a:cubicBezTo>
                        <a:cubicBezTo>
                          <a:pt x="64179" y="108712"/>
                          <a:pt x="64179" y="109012"/>
                          <a:pt x="64279" y="109146"/>
                        </a:cubicBezTo>
                        <a:cubicBezTo>
                          <a:pt x="64822" y="109929"/>
                          <a:pt x="65467" y="110175"/>
                          <a:pt x="66149" y="110175"/>
                        </a:cubicBezTo>
                        <a:cubicBezTo>
                          <a:pt x="66977" y="110175"/>
                          <a:pt x="67860" y="109814"/>
                          <a:pt x="68683" y="109613"/>
                        </a:cubicBezTo>
                        <a:cubicBezTo>
                          <a:pt x="71218" y="109045"/>
                          <a:pt x="73720" y="108478"/>
                          <a:pt x="76188" y="107444"/>
                        </a:cubicBezTo>
                        <a:cubicBezTo>
                          <a:pt x="78289" y="106544"/>
                          <a:pt x="80324" y="105276"/>
                          <a:pt x="82292" y="103808"/>
                        </a:cubicBezTo>
                        <a:cubicBezTo>
                          <a:pt x="83393" y="103008"/>
                          <a:pt x="84661" y="102241"/>
                          <a:pt x="85828" y="101273"/>
                        </a:cubicBezTo>
                        <a:cubicBezTo>
                          <a:pt x="85828" y="104275"/>
                          <a:pt x="85828" y="107244"/>
                          <a:pt x="85828" y="110246"/>
                        </a:cubicBezTo>
                        <a:cubicBezTo>
                          <a:pt x="82626" y="112381"/>
                          <a:pt x="79257" y="114283"/>
                          <a:pt x="75988" y="115984"/>
                        </a:cubicBezTo>
                        <a:cubicBezTo>
                          <a:pt x="74120" y="116918"/>
                          <a:pt x="72185" y="117618"/>
                          <a:pt x="70284" y="118285"/>
                        </a:cubicBezTo>
                        <a:cubicBezTo>
                          <a:pt x="69283" y="118619"/>
                          <a:pt x="68349" y="119019"/>
                          <a:pt x="67382" y="119420"/>
                        </a:cubicBezTo>
                        <a:cubicBezTo>
                          <a:pt x="66514" y="119786"/>
                          <a:pt x="65714" y="119553"/>
                          <a:pt x="64880" y="120053"/>
                        </a:cubicBezTo>
                        <a:cubicBezTo>
                          <a:pt x="64380" y="120354"/>
                          <a:pt x="64413" y="121354"/>
                          <a:pt x="64880" y="121655"/>
                        </a:cubicBezTo>
                        <a:cubicBezTo>
                          <a:pt x="65495" y="122060"/>
                          <a:pt x="66097" y="122213"/>
                          <a:pt x="66699" y="122213"/>
                        </a:cubicBezTo>
                        <a:cubicBezTo>
                          <a:pt x="67533" y="122213"/>
                          <a:pt x="68363" y="121917"/>
                          <a:pt x="69216" y="121588"/>
                        </a:cubicBezTo>
                        <a:cubicBezTo>
                          <a:pt x="71385" y="120721"/>
                          <a:pt x="73519" y="120087"/>
                          <a:pt x="75654" y="119153"/>
                        </a:cubicBezTo>
                        <a:cubicBezTo>
                          <a:pt x="79023" y="117618"/>
                          <a:pt x="82559" y="115650"/>
                          <a:pt x="85828" y="113415"/>
                        </a:cubicBezTo>
                        <a:cubicBezTo>
                          <a:pt x="85828" y="115917"/>
                          <a:pt x="85828" y="118419"/>
                          <a:pt x="85828" y="120954"/>
                        </a:cubicBezTo>
                        <a:cubicBezTo>
                          <a:pt x="84661" y="122455"/>
                          <a:pt x="83293" y="123489"/>
                          <a:pt x="81925" y="124557"/>
                        </a:cubicBezTo>
                        <a:cubicBezTo>
                          <a:pt x="79857" y="126224"/>
                          <a:pt x="77756" y="128026"/>
                          <a:pt x="75588" y="129360"/>
                        </a:cubicBezTo>
                        <a:cubicBezTo>
                          <a:pt x="72185" y="131428"/>
                          <a:pt x="68516" y="131762"/>
                          <a:pt x="64947" y="132863"/>
                        </a:cubicBezTo>
                        <a:cubicBezTo>
                          <a:pt x="64513" y="132996"/>
                          <a:pt x="64446" y="134063"/>
                          <a:pt x="64813" y="134397"/>
                        </a:cubicBezTo>
                        <a:cubicBezTo>
                          <a:pt x="65404" y="134896"/>
                          <a:pt x="66073" y="135064"/>
                          <a:pt x="66764" y="135064"/>
                        </a:cubicBezTo>
                        <a:cubicBezTo>
                          <a:pt x="67828" y="135064"/>
                          <a:pt x="68946" y="134666"/>
                          <a:pt x="69917" y="134464"/>
                        </a:cubicBezTo>
                        <a:cubicBezTo>
                          <a:pt x="72018" y="134030"/>
                          <a:pt x="74086" y="133229"/>
                          <a:pt x="76088" y="132162"/>
                        </a:cubicBezTo>
                        <a:cubicBezTo>
                          <a:pt x="78156" y="130995"/>
                          <a:pt x="80124" y="129193"/>
                          <a:pt x="82126" y="127659"/>
                        </a:cubicBezTo>
                        <a:cubicBezTo>
                          <a:pt x="83393" y="126658"/>
                          <a:pt x="84661" y="125691"/>
                          <a:pt x="85828" y="124490"/>
                        </a:cubicBezTo>
                        <a:lnTo>
                          <a:pt x="85828" y="125290"/>
                        </a:lnTo>
                        <a:cubicBezTo>
                          <a:pt x="85828" y="127492"/>
                          <a:pt x="85828" y="129660"/>
                          <a:pt x="85828" y="131828"/>
                        </a:cubicBezTo>
                        <a:cubicBezTo>
                          <a:pt x="82526" y="135464"/>
                          <a:pt x="78957" y="138400"/>
                          <a:pt x="75187" y="140601"/>
                        </a:cubicBezTo>
                        <a:cubicBezTo>
                          <a:pt x="73119" y="141802"/>
                          <a:pt x="71118" y="143103"/>
                          <a:pt x="69050" y="144237"/>
                        </a:cubicBezTo>
                        <a:cubicBezTo>
                          <a:pt x="67315" y="145171"/>
                          <a:pt x="65113" y="145838"/>
                          <a:pt x="63812" y="147873"/>
                        </a:cubicBezTo>
                        <a:cubicBezTo>
                          <a:pt x="63712" y="148007"/>
                          <a:pt x="63746" y="148207"/>
                          <a:pt x="63846" y="148240"/>
                        </a:cubicBezTo>
                        <a:cubicBezTo>
                          <a:pt x="64321" y="148455"/>
                          <a:pt x="64789" y="148544"/>
                          <a:pt x="65252" y="148544"/>
                        </a:cubicBezTo>
                        <a:cubicBezTo>
                          <a:pt x="66447" y="148544"/>
                          <a:pt x="67614" y="147950"/>
                          <a:pt x="68816" y="147373"/>
                        </a:cubicBezTo>
                        <a:cubicBezTo>
                          <a:pt x="71151" y="146239"/>
                          <a:pt x="73386" y="144704"/>
                          <a:pt x="75688" y="143370"/>
                        </a:cubicBezTo>
                        <a:cubicBezTo>
                          <a:pt x="79190" y="141335"/>
                          <a:pt x="82726" y="138767"/>
                          <a:pt x="85828" y="135364"/>
                        </a:cubicBezTo>
                        <a:cubicBezTo>
                          <a:pt x="85828" y="138100"/>
                          <a:pt x="85828" y="140802"/>
                          <a:pt x="85828" y="143503"/>
                        </a:cubicBezTo>
                        <a:cubicBezTo>
                          <a:pt x="84561" y="144738"/>
                          <a:pt x="83193" y="145705"/>
                          <a:pt x="81892" y="146873"/>
                        </a:cubicBezTo>
                        <a:cubicBezTo>
                          <a:pt x="79724" y="148807"/>
                          <a:pt x="77556" y="150742"/>
                          <a:pt x="75321" y="152510"/>
                        </a:cubicBezTo>
                        <a:cubicBezTo>
                          <a:pt x="72986" y="154345"/>
                          <a:pt x="70584" y="156213"/>
                          <a:pt x="67982" y="156780"/>
                        </a:cubicBezTo>
                        <a:cubicBezTo>
                          <a:pt x="67698" y="156834"/>
                          <a:pt x="67411" y="156852"/>
                          <a:pt x="67122" y="156852"/>
                        </a:cubicBezTo>
                        <a:cubicBezTo>
                          <a:pt x="66506" y="156852"/>
                          <a:pt x="65883" y="156768"/>
                          <a:pt x="65263" y="156768"/>
                        </a:cubicBezTo>
                        <a:cubicBezTo>
                          <a:pt x="64742" y="156768"/>
                          <a:pt x="64223" y="156828"/>
                          <a:pt x="63712" y="157047"/>
                        </a:cubicBezTo>
                        <a:cubicBezTo>
                          <a:pt x="62778" y="157447"/>
                          <a:pt x="63045" y="159482"/>
                          <a:pt x="63946" y="159615"/>
                        </a:cubicBezTo>
                        <a:cubicBezTo>
                          <a:pt x="64471" y="159681"/>
                          <a:pt x="64984" y="159712"/>
                          <a:pt x="65486" y="159712"/>
                        </a:cubicBezTo>
                        <a:cubicBezTo>
                          <a:pt x="69067" y="159712"/>
                          <a:pt x="72123" y="158095"/>
                          <a:pt x="75487" y="155579"/>
                        </a:cubicBezTo>
                        <a:cubicBezTo>
                          <a:pt x="77989" y="153711"/>
                          <a:pt x="80424" y="151576"/>
                          <a:pt x="82826" y="149374"/>
                        </a:cubicBezTo>
                        <a:cubicBezTo>
                          <a:pt x="83827" y="148440"/>
                          <a:pt x="84827" y="147640"/>
                          <a:pt x="85828" y="146772"/>
                        </a:cubicBezTo>
                        <a:cubicBezTo>
                          <a:pt x="85828" y="148874"/>
                          <a:pt x="85828" y="150975"/>
                          <a:pt x="85828" y="153077"/>
                        </a:cubicBezTo>
                        <a:cubicBezTo>
                          <a:pt x="82793" y="156946"/>
                          <a:pt x="78723" y="159115"/>
                          <a:pt x="75287" y="161850"/>
                        </a:cubicBezTo>
                        <a:cubicBezTo>
                          <a:pt x="73186" y="163518"/>
                          <a:pt x="71018" y="165052"/>
                          <a:pt x="68749" y="166120"/>
                        </a:cubicBezTo>
                        <a:cubicBezTo>
                          <a:pt x="66915" y="166954"/>
                          <a:pt x="64513" y="166286"/>
                          <a:pt x="63079" y="168555"/>
                        </a:cubicBezTo>
                        <a:cubicBezTo>
                          <a:pt x="62878" y="168855"/>
                          <a:pt x="63012" y="169255"/>
                          <a:pt x="63212" y="169422"/>
                        </a:cubicBezTo>
                        <a:cubicBezTo>
                          <a:pt x="63784" y="169789"/>
                          <a:pt x="64426" y="169929"/>
                          <a:pt x="65095" y="169929"/>
                        </a:cubicBezTo>
                        <a:cubicBezTo>
                          <a:pt x="66493" y="169929"/>
                          <a:pt x="68009" y="169317"/>
                          <a:pt x="69250" y="168888"/>
                        </a:cubicBezTo>
                        <a:cubicBezTo>
                          <a:pt x="71418" y="168121"/>
                          <a:pt x="73486" y="166453"/>
                          <a:pt x="75487" y="164919"/>
                        </a:cubicBezTo>
                        <a:cubicBezTo>
                          <a:pt x="78823" y="162317"/>
                          <a:pt x="82659" y="160082"/>
                          <a:pt x="85828" y="156646"/>
                        </a:cubicBezTo>
                        <a:lnTo>
                          <a:pt x="85828" y="160316"/>
                        </a:lnTo>
                        <a:cubicBezTo>
                          <a:pt x="85828" y="161683"/>
                          <a:pt x="85795" y="163051"/>
                          <a:pt x="85795" y="164418"/>
                        </a:cubicBezTo>
                        <a:cubicBezTo>
                          <a:pt x="85761" y="164452"/>
                          <a:pt x="85728" y="164485"/>
                          <a:pt x="85695" y="164519"/>
                        </a:cubicBezTo>
                        <a:cubicBezTo>
                          <a:pt x="83060" y="168388"/>
                          <a:pt x="79057" y="171023"/>
                          <a:pt x="75754" y="173058"/>
                        </a:cubicBezTo>
                        <a:cubicBezTo>
                          <a:pt x="73720" y="174326"/>
                          <a:pt x="71551" y="175226"/>
                          <a:pt x="69450" y="176093"/>
                        </a:cubicBezTo>
                        <a:cubicBezTo>
                          <a:pt x="67115" y="177027"/>
                          <a:pt x="64513" y="176994"/>
                          <a:pt x="62245" y="178328"/>
                        </a:cubicBezTo>
                        <a:cubicBezTo>
                          <a:pt x="62278" y="178362"/>
                          <a:pt x="62278" y="178362"/>
                          <a:pt x="62278" y="178362"/>
                        </a:cubicBezTo>
                        <a:cubicBezTo>
                          <a:pt x="61944" y="178595"/>
                          <a:pt x="61678" y="179396"/>
                          <a:pt x="62245" y="179696"/>
                        </a:cubicBezTo>
                        <a:cubicBezTo>
                          <a:pt x="62982" y="180087"/>
                          <a:pt x="63752" y="180238"/>
                          <a:pt x="64534" y="180238"/>
                        </a:cubicBezTo>
                        <a:cubicBezTo>
                          <a:pt x="66087" y="180238"/>
                          <a:pt x="67685" y="179639"/>
                          <a:pt x="69150" y="179129"/>
                        </a:cubicBezTo>
                        <a:cubicBezTo>
                          <a:pt x="71852" y="178228"/>
                          <a:pt x="74687" y="176961"/>
                          <a:pt x="77255" y="175226"/>
                        </a:cubicBezTo>
                        <a:cubicBezTo>
                          <a:pt x="79457" y="173725"/>
                          <a:pt x="81558" y="171924"/>
                          <a:pt x="83693" y="170256"/>
                        </a:cubicBezTo>
                        <a:cubicBezTo>
                          <a:pt x="84260" y="169789"/>
                          <a:pt x="85094" y="169189"/>
                          <a:pt x="85761" y="168455"/>
                        </a:cubicBezTo>
                        <a:cubicBezTo>
                          <a:pt x="85761" y="169956"/>
                          <a:pt x="85761" y="171490"/>
                          <a:pt x="85761" y="172991"/>
                        </a:cubicBezTo>
                        <a:cubicBezTo>
                          <a:pt x="85661" y="173058"/>
                          <a:pt x="85595" y="173125"/>
                          <a:pt x="85528" y="173225"/>
                        </a:cubicBezTo>
                        <a:cubicBezTo>
                          <a:pt x="85528" y="173225"/>
                          <a:pt x="85528" y="173191"/>
                          <a:pt x="85495" y="173191"/>
                        </a:cubicBezTo>
                        <a:cubicBezTo>
                          <a:pt x="82626" y="177228"/>
                          <a:pt x="78857" y="180263"/>
                          <a:pt x="75387" y="182665"/>
                        </a:cubicBezTo>
                        <a:cubicBezTo>
                          <a:pt x="73119" y="184199"/>
                          <a:pt x="70884" y="185767"/>
                          <a:pt x="68516" y="186901"/>
                        </a:cubicBezTo>
                        <a:cubicBezTo>
                          <a:pt x="66848" y="187668"/>
                          <a:pt x="65147" y="188135"/>
                          <a:pt x="63546" y="189069"/>
                        </a:cubicBezTo>
                        <a:cubicBezTo>
                          <a:pt x="63179" y="189303"/>
                          <a:pt x="63045" y="190104"/>
                          <a:pt x="63412" y="190437"/>
                        </a:cubicBezTo>
                        <a:cubicBezTo>
                          <a:pt x="63912" y="190898"/>
                          <a:pt x="64469" y="191067"/>
                          <a:pt x="65043" y="191067"/>
                        </a:cubicBezTo>
                        <a:cubicBezTo>
                          <a:pt x="65923" y="191067"/>
                          <a:pt x="66841" y="190667"/>
                          <a:pt x="67649" y="190304"/>
                        </a:cubicBezTo>
                        <a:cubicBezTo>
                          <a:pt x="70084" y="189270"/>
                          <a:pt x="72419" y="187802"/>
                          <a:pt x="74720" y="186201"/>
                        </a:cubicBezTo>
                        <a:cubicBezTo>
                          <a:pt x="78523" y="183632"/>
                          <a:pt x="82459" y="180730"/>
                          <a:pt x="85761" y="176627"/>
                        </a:cubicBezTo>
                        <a:cubicBezTo>
                          <a:pt x="85761" y="178095"/>
                          <a:pt x="85795" y="179596"/>
                          <a:pt x="85828" y="181097"/>
                        </a:cubicBezTo>
                        <a:cubicBezTo>
                          <a:pt x="84594" y="183065"/>
                          <a:pt x="83393" y="185100"/>
                          <a:pt x="82025" y="186768"/>
                        </a:cubicBezTo>
                        <a:cubicBezTo>
                          <a:pt x="80224" y="188969"/>
                          <a:pt x="77956" y="190671"/>
                          <a:pt x="75954" y="192238"/>
                        </a:cubicBezTo>
                        <a:cubicBezTo>
                          <a:pt x="73886" y="193873"/>
                          <a:pt x="71685" y="194907"/>
                          <a:pt x="69550" y="196208"/>
                        </a:cubicBezTo>
                        <a:cubicBezTo>
                          <a:pt x="68516" y="196808"/>
                          <a:pt x="67515" y="197409"/>
                          <a:pt x="66481" y="197942"/>
                        </a:cubicBezTo>
                        <a:cubicBezTo>
                          <a:pt x="65447" y="198476"/>
                          <a:pt x="64613" y="198243"/>
                          <a:pt x="63712" y="199210"/>
                        </a:cubicBezTo>
                        <a:cubicBezTo>
                          <a:pt x="63345" y="199577"/>
                          <a:pt x="63412" y="200344"/>
                          <a:pt x="63812" y="200578"/>
                        </a:cubicBezTo>
                        <a:cubicBezTo>
                          <a:pt x="64330" y="200855"/>
                          <a:pt x="64845" y="200971"/>
                          <a:pt x="65357" y="200971"/>
                        </a:cubicBezTo>
                        <a:cubicBezTo>
                          <a:pt x="66692" y="200971"/>
                          <a:pt x="68005" y="200182"/>
                          <a:pt x="69283" y="199410"/>
                        </a:cubicBezTo>
                        <a:cubicBezTo>
                          <a:pt x="71585" y="198043"/>
                          <a:pt x="73920" y="196842"/>
                          <a:pt x="76155" y="195274"/>
                        </a:cubicBezTo>
                        <a:cubicBezTo>
                          <a:pt x="78523" y="193606"/>
                          <a:pt x="80791" y="191471"/>
                          <a:pt x="82926" y="189270"/>
                        </a:cubicBezTo>
                        <a:cubicBezTo>
                          <a:pt x="84027" y="188202"/>
                          <a:pt x="84928" y="186768"/>
                          <a:pt x="85828" y="185267"/>
                        </a:cubicBezTo>
                        <a:lnTo>
                          <a:pt x="85828" y="192005"/>
                        </a:lnTo>
                        <a:cubicBezTo>
                          <a:pt x="82559" y="196308"/>
                          <a:pt x="78890" y="200011"/>
                          <a:pt x="75254" y="203480"/>
                        </a:cubicBezTo>
                        <a:cubicBezTo>
                          <a:pt x="73219" y="205414"/>
                          <a:pt x="70984" y="206415"/>
                          <a:pt x="68849" y="207950"/>
                        </a:cubicBezTo>
                        <a:cubicBezTo>
                          <a:pt x="67749" y="208717"/>
                          <a:pt x="66681" y="209684"/>
                          <a:pt x="65580" y="210518"/>
                        </a:cubicBezTo>
                        <a:cubicBezTo>
                          <a:pt x="64780" y="211152"/>
                          <a:pt x="63812" y="211352"/>
                          <a:pt x="63079" y="212219"/>
                        </a:cubicBezTo>
                        <a:cubicBezTo>
                          <a:pt x="62745" y="212620"/>
                          <a:pt x="62745" y="213454"/>
                          <a:pt x="63179" y="213654"/>
                        </a:cubicBezTo>
                        <a:cubicBezTo>
                          <a:pt x="63532" y="213816"/>
                          <a:pt x="63876" y="213887"/>
                          <a:pt x="64213" y="213887"/>
                        </a:cubicBezTo>
                        <a:cubicBezTo>
                          <a:pt x="65469" y="213887"/>
                          <a:pt x="66632" y="212899"/>
                          <a:pt x="67815" y="211952"/>
                        </a:cubicBezTo>
                        <a:cubicBezTo>
                          <a:pt x="70284" y="209951"/>
                          <a:pt x="72986" y="208650"/>
                          <a:pt x="75487" y="206615"/>
                        </a:cubicBezTo>
                        <a:cubicBezTo>
                          <a:pt x="79090" y="203680"/>
                          <a:pt x="82626" y="199810"/>
                          <a:pt x="85828" y="195741"/>
                        </a:cubicBezTo>
                        <a:lnTo>
                          <a:pt x="85828" y="199544"/>
                        </a:lnTo>
                        <a:cubicBezTo>
                          <a:pt x="83493" y="205081"/>
                          <a:pt x="79324" y="209317"/>
                          <a:pt x="75854" y="212786"/>
                        </a:cubicBezTo>
                        <a:cubicBezTo>
                          <a:pt x="72218" y="216389"/>
                          <a:pt x="67882" y="217823"/>
                          <a:pt x="64113" y="220959"/>
                        </a:cubicBezTo>
                        <a:cubicBezTo>
                          <a:pt x="63746" y="221259"/>
                          <a:pt x="63879" y="222026"/>
                          <a:pt x="64213" y="222226"/>
                        </a:cubicBezTo>
                        <a:cubicBezTo>
                          <a:pt x="64603" y="222484"/>
                          <a:pt x="65020" y="222592"/>
                          <a:pt x="65451" y="222592"/>
                        </a:cubicBezTo>
                        <a:cubicBezTo>
                          <a:pt x="66860" y="222592"/>
                          <a:pt x="68408" y="221435"/>
                          <a:pt x="69583" y="220592"/>
                        </a:cubicBezTo>
                        <a:cubicBezTo>
                          <a:pt x="72018" y="218891"/>
                          <a:pt x="74520" y="217490"/>
                          <a:pt x="76788" y="215255"/>
                        </a:cubicBezTo>
                        <a:cubicBezTo>
                          <a:pt x="79824" y="212253"/>
                          <a:pt x="83293" y="208650"/>
                          <a:pt x="85828" y="204214"/>
                        </a:cubicBezTo>
                        <a:lnTo>
                          <a:pt x="85828" y="207583"/>
                        </a:lnTo>
                        <a:cubicBezTo>
                          <a:pt x="85328" y="209751"/>
                          <a:pt x="85061" y="211219"/>
                          <a:pt x="83827" y="212987"/>
                        </a:cubicBezTo>
                        <a:cubicBezTo>
                          <a:pt x="82192" y="215322"/>
                          <a:pt x="80258" y="216923"/>
                          <a:pt x="78323" y="218424"/>
                        </a:cubicBezTo>
                        <a:cubicBezTo>
                          <a:pt x="74053" y="221726"/>
                          <a:pt x="69450" y="224195"/>
                          <a:pt x="64913" y="226430"/>
                        </a:cubicBezTo>
                        <a:cubicBezTo>
                          <a:pt x="57114" y="230218"/>
                          <a:pt x="49036" y="232354"/>
                          <a:pt x="40893" y="232354"/>
                        </a:cubicBezTo>
                        <a:cubicBezTo>
                          <a:pt x="39284" y="232354"/>
                          <a:pt x="37672" y="232271"/>
                          <a:pt x="36059" y="232100"/>
                        </a:cubicBezTo>
                        <a:cubicBezTo>
                          <a:pt x="28521" y="231333"/>
                          <a:pt x="21682" y="227364"/>
                          <a:pt x="14944" y="222126"/>
                        </a:cubicBezTo>
                        <a:cubicBezTo>
                          <a:pt x="12542" y="220258"/>
                          <a:pt x="10174" y="218224"/>
                          <a:pt x="7906" y="215889"/>
                        </a:cubicBezTo>
                        <a:cubicBezTo>
                          <a:pt x="7272" y="215255"/>
                          <a:pt x="6638" y="214588"/>
                          <a:pt x="6038" y="213887"/>
                        </a:cubicBezTo>
                        <a:cubicBezTo>
                          <a:pt x="5671" y="213420"/>
                          <a:pt x="5304" y="212920"/>
                          <a:pt x="4937" y="212386"/>
                        </a:cubicBezTo>
                        <a:cubicBezTo>
                          <a:pt x="4770" y="212153"/>
                          <a:pt x="4603" y="211886"/>
                          <a:pt x="4470" y="211619"/>
                        </a:cubicBezTo>
                        <a:cubicBezTo>
                          <a:pt x="4337" y="211285"/>
                          <a:pt x="4170" y="210985"/>
                          <a:pt x="4070" y="210618"/>
                        </a:cubicBezTo>
                        <a:cubicBezTo>
                          <a:pt x="4070" y="210518"/>
                          <a:pt x="4036" y="210385"/>
                          <a:pt x="4003" y="210285"/>
                        </a:cubicBezTo>
                        <a:cubicBezTo>
                          <a:pt x="3970" y="210018"/>
                          <a:pt x="3936" y="209718"/>
                          <a:pt x="3903" y="209451"/>
                        </a:cubicBezTo>
                        <a:cubicBezTo>
                          <a:pt x="3903" y="209184"/>
                          <a:pt x="3870" y="208950"/>
                          <a:pt x="3836" y="208683"/>
                        </a:cubicBezTo>
                        <a:cubicBezTo>
                          <a:pt x="3803" y="208383"/>
                          <a:pt x="3803" y="208083"/>
                          <a:pt x="3803" y="207783"/>
                        </a:cubicBezTo>
                        <a:cubicBezTo>
                          <a:pt x="3803" y="207649"/>
                          <a:pt x="3803" y="207483"/>
                          <a:pt x="3803" y="207349"/>
                        </a:cubicBezTo>
                        <a:cubicBezTo>
                          <a:pt x="3803" y="207282"/>
                          <a:pt x="3836" y="206949"/>
                          <a:pt x="3803" y="206916"/>
                        </a:cubicBezTo>
                        <a:cubicBezTo>
                          <a:pt x="3803" y="206882"/>
                          <a:pt x="3803" y="206882"/>
                          <a:pt x="3803" y="206882"/>
                        </a:cubicBezTo>
                        <a:lnTo>
                          <a:pt x="3803" y="205481"/>
                        </a:lnTo>
                        <a:cubicBezTo>
                          <a:pt x="4603" y="206615"/>
                          <a:pt x="5604" y="207549"/>
                          <a:pt x="6438" y="208383"/>
                        </a:cubicBezTo>
                        <a:cubicBezTo>
                          <a:pt x="8239" y="210218"/>
                          <a:pt x="10207" y="211485"/>
                          <a:pt x="12276" y="212386"/>
                        </a:cubicBezTo>
                        <a:cubicBezTo>
                          <a:pt x="12345" y="212414"/>
                          <a:pt x="12411" y="212427"/>
                          <a:pt x="12474" y="212427"/>
                        </a:cubicBezTo>
                        <a:cubicBezTo>
                          <a:pt x="13019" y="212427"/>
                          <a:pt x="13319" y="211462"/>
                          <a:pt x="13110" y="210685"/>
                        </a:cubicBezTo>
                        <a:cubicBezTo>
                          <a:pt x="12476" y="208483"/>
                          <a:pt x="10141" y="208350"/>
                          <a:pt x="8907" y="207383"/>
                        </a:cubicBezTo>
                        <a:cubicBezTo>
                          <a:pt x="7039" y="205982"/>
                          <a:pt x="5471" y="203780"/>
                          <a:pt x="3803" y="201879"/>
                        </a:cubicBezTo>
                        <a:lnTo>
                          <a:pt x="3803" y="197809"/>
                        </a:lnTo>
                        <a:cubicBezTo>
                          <a:pt x="4170" y="198443"/>
                          <a:pt x="4537" y="199010"/>
                          <a:pt x="4970" y="199510"/>
                        </a:cubicBezTo>
                        <a:cubicBezTo>
                          <a:pt x="6805" y="201712"/>
                          <a:pt x="8740" y="204380"/>
                          <a:pt x="11108" y="204647"/>
                        </a:cubicBezTo>
                        <a:cubicBezTo>
                          <a:pt x="11136" y="204651"/>
                          <a:pt x="11164" y="204653"/>
                          <a:pt x="11190" y="204653"/>
                        </a:cubicBezTo>
                        <a:cubicBezTo>
                          <a:pt x="12114" y="204653"/>
                          <a:pt x="12185" y="202466"/>
                          <a:pt x="11342" y="202012"/>
                        </a:cubicBezTo>
                        <a:cubicBezTo>
                          <a:pt x="10007" y="201345"/>
                          <a:pt x="9040" y="200544"/>
                          <a:pt x="7906" y="199243"/>
                        </a:cubicBezTo>
                        <a:cubicBezTo>
                          <a:pt x="6905" y="198076"/>
                          <a:pt x="5738" y="197175"/>
                          <a:pt x="4870" y="195741"/>
                        </a:cubicBezTo>
                        <a:cubicBezTo>
                          <a:pt x="4603" y="195307"/>
                          <a:pt x="4237" y="194507"/>
                          <a:pt x="3803" y="193906"/>
                        </a:cubicBezTo>
                        <a:lnTo>
                          <a:pt x="3803" y="190104"/>
                        </a:lnTo>
                        <a:cubicBezTo>
                          <a:pt x="4370" y="190904"/>
                          <a:pt x="5004" y="191605"/>
                          <a:pt x="5604" y="192172"/>
                        </a:cubicBezTo>
                        <a:cubicBezTo>
                          <a:pt x="6305" y="192839"/>
                          <a:pt x="7072" y="193206"/>
                          <a:pt x="7772" y="193773"/>
                        </a:cubicBezTo>
                        <a:cubicBezTo>
                          <a:pt x="8506" y="194340"/>
                          <a:pt x="9307" y="194640"/>
                          <a:pt x="10107" y="194774"/>
                        </a:cubicBezTo>
                        <a:cubicBezTo>
                          <a:pt x="10174" y="194774"/>
                          <a:pt x="10274" y="194740"/>
                          <a:pt x="10241" y="194640"/>
                        </a:cubicBezTo>
                        <a:lnTo>
                          <a:pt x="10241" y="194640"/>
                        </a:lnTo>
                        <a:cubicBezTo>
                          <a:pt x="10410" y="195007"/>
                          <a:pt x="10698" y="195230"/>
                          <a:pt x="10985" y="195230"/>
                        </a:cubicBezTo>
                        <a:cubicBezTo>
                          <a:pt x="11037" y="195230"/>
                          <a:pt x="11090" y="195223"/>
                          <a:pt x="11141" y="195207"/>
                        </a:cubicBezTo>
                        <a:cubicBezTo>
                          <a:pt x="12042" y="194907"/>
                          <a:pt x="12109" y="192705"/>
                          <a:pt x="11208" y="192338"/>
                        </a:cubicBezTo>
                        <a:cubicBezTo>
                          <a:pt x="9574" y="191671"/>
                          <a:pt x="8073" y="190904"/>
                          <a:pt x="6538" y="189703"/>
                        </a:cubicBezTo>
                        <a:cubicBezTo>
                          <a:pt x="5504" y="188936"/>
                          <a:pt x="4737" y="187768"/>
                          <a:pt x="3803" y="186935"/>
                        </a:cubicBezTo>
                        <a:lnTo>
                          <a:pt x="3803" y="183365"/>
                        </a:lnTo>
                        <a:cubicBezTo>
                          <a:pt x="4237" y="183866"/>
                          <a:pt x="4704" y="184333"/>
                          <a:pt x="5137" y="184766"/>
                        </a:cubicBezTo>
                        <a:cubicBezTo>
                          <a:pt x="6219" y="185879"/>
                          <a:pt x="8018" y="187193"/>
                          <a:pt x="9418" y="187193"/>
                        </a:cubicBezTo>
                        <a:cubicBezTo>
                          <a:pt x="9528" y="187193"/>
                          <a:pt x="9636" y="187185"/>
                          <a:pt x="9740" y="187168"/>
                        </a:cubicBezTo>
                        <a:cubicBezTo>
                          <a:pt x="11334" y="186913"/>
                          <a:pt x="10461" y="184282"/>
                          <a:pt x="9623" y="184282"/>
                        </a:cubicBezTo>
                        <a:cubicBezTo>
                          <a:pt x="9584" y="184282"/>
                          <a:pt x="9545" y="184288"/>
                          <a:pt x="9507" y="184299"/>
                        </a:cubicBezTo>
                        <a:cubicBezTo>
                          <a:pt x="7506" y="184066"/>
                          <a:pt x="5537" y="181931"/>
                          <a:pt x="3836" y="180096"/>
                        </a:cubicBezTo>
                        <a:cubicBezTo>
                          <a:pt x="3836" y="178762"/>
                          <a:pt x="3870" y="177461"/>
                          <a:pt x="3870" y="176127"/>
                        </a:cubicBezTo>
                        <a:cubicBezTo>
                          <a:pt x="4337" y="176861"/>
                          <a:pt x="4837" y="177528"/>
                          <a:pt x="5271" y="178028"/>
                        </a:cubicBezTo>
                        <a:cubicBezTo>
                          <a:pt x="6672" y="179863"/>
                          <a:pt x="8506" y="180663"/>
                          <a:pt x="10308" y="180997"/>
                        </a:cubicBezTo>
                        <a:cubicBezTo>
                          <a:pt x="10395" y="181041"/>
                          <a:pt x="10480" y="181061"/>
                          <a:pt x="10560" y="181061"/>
                        </a:cubicBezTo>
                        <a:cubicBezTo>
                          <a:pt x="11456" y="181061"/>
                          <a:pt x="11846" y="178537"/>
                          <a:pt x="10775" y="178262"/>
                        </a:cubicBezTo>
                        <a:cubicBezTo>
                          <a:pt x="9107" y="177828"/>
                          <a:pt x="7506" y="177194"/>
                          <a:pt x="6138" y="175493"/>
                        </a:cubicBezTo>
                        <a:cubicBezTo>
                          <a:pt x="5371" y="174559"/>
                          <a:pt x="4704" y="172858"/>
                          <a:pt x="3870" y="171857"/>
                        </a:cubicBezTo>
                        <a:cubicBezTo>
                          <a:pt x="3870" y="169622"/>
                          <a:pt x="3836" y="167354"/>
                          <a:pt x="3836" y="165119"/>
                        </a:cubicBezTo>
                        <a:lnTo>
                          <a:pt x="3836" y="165119"/>
                        </a:lnTo>
                        <a:cubicBezTo>
                          <a:pt x="4503" y="166053"/>
                          <a:pt x="5271" y="166887"/>
                          <a:pt x="5904" y="167587"/>
                        </a:cubicBezTo>
                        <a:cubicBezTo>
                          <a:pt x="7126" y="168898"/>
                          <a:pt x="8560" y="169970"/>
                          <a:pt x="10065" y="169970"/>
                        </a:cubicBezTo>
                        <a:cubicBezTo>
                          <a:pt x="10245" y="169970"/>
                          <a:pt x="10426" y="169954"/>
                          <a:pt x="10608" y="169922"/>
                        </a:cubicBezTo>
                        <a:cubicBezTo>
                          <a:pt x="10627" y="169924"/>
                          <a:pt x="10646" y="169925"/>
                          <a:pt x="10664" y="169925"/>
                        </a:cubicBezTo>
                        <a:cubicBezTo>
                          <a:pt x="11742" y="169925"/>
                          <a:pt x="11723" y="167120"/>
                          <a:pt x="10608" y="167120"/>
                        </a:cubicBezTo>
                        <a:cubicBezTo>
                          <a:pt x="8206" y="167120"/>
                          <a:pt x="6672" y="164752"/>
                          <a:pt x="4804" y="162751"/>
                        </a:cubicBezTo>
                        <a:cubicBezTo>
                          <a:pt x="4670" y="162617"/>
                          <a:pt x="4270" y="162184"/>
                          <a:pt x="3803" y="161817"/>
                        </a:cubicBezTo>
                        <a:lnTo>
                          <a:pt x="3803" y="158081"/>
                        </a:lnTo>
                        <a:cubicBezTo>
                          <a:pt x="5537" y="159815"/>
                          <a:pt x="7572" y="160682"/>
                          <a:pt x="9574" y="160916"/>
                        </a:cubicBezTo>
                        <a:cubicBezTo>
                          <a:pt x="9574" y="160883"/>
                          <a:pt x="9574" y="160883"/>
                          <a:pt x="9574" y="160883"/>
                        </a:cubicBezTo>
                        <a:cubicBezTo>
                          <a:pt x="10674" y="160849"/>
                          <a:pt x="10841" y="158147"/>
                          <a:pt x="9574" y="158014"/>
                        </a:cubicBezTo>
                        <a:cubicBezTo>
                          <a:pt x="7472" y="157780"/>
                          <a:pt x="5671" y="156379"/>
                          <a:pt x="3803" y="155012"/>
                        </a:cubicBezTo>
                        <a:cubicBezTo>
                          <a:pt x="3803" y="152577"/>
                          <a:pt x="3803" y="150142"/>
                          <a:pt x="3803" y="147706"/>
                        </a:cubicBezTo>
                        <a:cubicBezTo>
                          <a:pt x="4203" y="148240"/>
                          <a:pt x="4570" y="148774"/>
                          <a:pt x="4904" y="149274"/>
                        </a:cubicBezTo>
                        <a:cubicBezTo>
                          <a:pt x="6305" y="151342"/>
                          <a:pt x="8373" y="152210"/>
                          <a:pt x="10207" y="152577"/>
                        </a:cubicBezTo>
                        <a:cubicBezTo>
                          <a:pt x="10244" y="152584"/>
                          <a:pt x="10280" y="152587"/>
                          <a:pt x="10315" y="152587"/>
                        </a:cubicBezTo>
                        <a:cubicBezTo>
                          <a:pt x="11254" y="152587"/>
                          <a:pt x="11407" y="150064"/>
                          <a:pt x="10474" y="149775"/>
                        </a:cubicBezTo>
                        <a:cubicBezTo>
                          <a:pt x="8473" y="149174"/>
                          <a:pt x="6872" y="148274"/>
                          <a:pt x="5404" y="146072"/>
                        </a:cubicBezTo>
                        <a:cubicBezTo>
                          <a:pt x="5104" y="145638"/>
                          <a:pt x="4470" y="144638"/>
                          <a:pt x="3803" y="144004"/>
                        </a:cubicBezTo>
                        <a:lnTo>
                          <a:pt x="3803" y="141769"/>
                        </a:lnTo>
                        <a:cubicBezTo>
                          <a:pt x="4203" y="142236"/>
                          <a:pt x="4603" y="142670"/>
                          <a:pt x="4937" y="143070"/>
                        </a:cubicBezTo>
                        <a:cubicBezTo>
                          <a:pt x="6354" y="144586"/>
                          <a:pt x="8423" y="145939"/>
                          <a:pt x="10177" y="145939"/>
                        </a:cubicBezTo>
                        <a:cubicBezTo>
                          <a:pt x="10198" y="145939"/>
                          <a:pt x="10220" y="145939"/>
                          <a:pt x="10241" y="145939"/>
                        </a:cubicBezTo>
                        <a:lnTo>
                          <a:pt x="10207" y="145939"/>
                        </a:lnTo>
                        <a:cubicBezTo>
                          <a:pt x="11308" y="145872"/>
                          <a:pt x="11442" y="143203"/>
                          <a:pt x="10241" y="143103"/>
                        </a:cubicBezTo>
                        <a:cubicBezTo>
                          <a:pt x="8540" y="142970"/>
                          <a:pt x="6805" y="141602"/>
                          <a:pt x="5471" y="140134"/>
                        </a:cubicBezTo>
                        <a:cubicBezTo>
                          <a:pt x="4804" y="139401"/>
                          <a:pt x="4337" y="138633"/>
                          <a:pt x="3803" y="138000"/>
                        </a:cubicBezTo>
                        <a:lnTo>
                          <a:pt x="3803" y="133863"/>
                        </a:lnTo>
                        <a:cubicBezTo>
                          <a:pt x="4370" y="134697"/>
                          <a:pt x="4970" y="135464"/>
                          <a:pt x="5604" y="136165"/>
                        </a:cubicBezTo>
                        <a:cubicBezTo>
                          <a:pt x="6313" y="136997"/>
                          <a:pt x="7760" y="137885"/>
                          <a:pt x="8766" y="137885"/>
                        </a:cubicBezTo>
                        <a:cubicBezTo>
                          <a:pt x="8850" y="137885"/>
                          <a:pt x="8930" y="137879"/>
                          <a:pt x="9007" y="137866"/>
                        </a:cubicBezTo>
                        <a:lnTo>
                          <a:pt x="9007" y="137833"/>
                        </a:lnTo>
                        <a:cubicBezTo>
                          <a:pt x="9140" y="137833"/>
                          <a:pt x="9273" y="137799"/>
                          <a:pt x="9440" y="137699"/>
                        </a:cubicBezTo>
                        <a:cubicBezTo>
                          <a:pt x="9941" y="137332"/>
                          <a:pt x="10007" y="136098"/>
                          <a:pt x="9607" y="135564"/>
                        </a:cubicBezTo>
                        <a:cubicBezTo>
                          <a:pt x="8873" y="134530"/>
                          <a:pt x="7672" y="134664"/>
                          <a:pt x="6805" y="133963"/>
                        </a:cubicBezTo>
                        <a:cubicBezTo>
                          <a:pt x="5671" y="133063"/>
                          <a:pt x="4737" y="131261"/>
                          <a:pt x="3803" y="129927"/>
                        </a:cubicBezTo>
                        <a:lnTo>
                          <a:pt x="3803" y="127459"/>
                        </a:lnTo>
                        <a:cubicBezTo>
                          <a:pt x="5177" y="129310"/>
                          <a:pt x="7032" y="130895"/>
                          <a:pt x="8674" y="130895"/>
                        </a:cubicBezTo>
                        <a:cubicBezTo>
                          <a:pt x="8866" y="130895"/>
                          <a:pt x="9055" y="130873"/>
                          <a:pt x="9240" y="130828"/>
                        </a:cubicBezTo>
                        <a:cubicBezTo>
                          <a:pt x="9907" y="130661"/>
                          <a:pt x="10041" y="128960"/>
                          <a:pt x="9440" y="128526"/>
                        </a:cubicBezTo>
                        <a:cubicBezTo>
                          <a:pt x="8373" y="127792"/>
                          <a:pt x="7305" y="127459"/>
                          <a:pt x="6305" y="126558"/>
                        </a:cubicBezTo>
                        <a:cubicBezTo>
                          <a:pt x="5371" y="125791"/>
                          <a:pt x="4637" y="124657"/>
                          <a:pt x="3803" y="123789"/>
                        </a:cubicBezTo>
                        <a:lnTo>
                          <a:pt x="3803" y="119053"/>
                        </a:lnTo>
                        <a:cubicBezTo>
                          <a:pt x="4203" y="119553"/>
                          <a:pt x="4570" y="119987"/>
                          <a:pt x="4804" y="120287"/>
                        </a:cubicBezTo>
                        <a:cubicBezTo>
                          <a:pt x="5504" y="121121"/>
                          <a:pt x="6338" y="121655"/>
                          <a:pt x="7139" y="122122"/>
                        </a:cubicBezTo>
                        <a:cubicBezTo>
                          <a:pt x="7606" y="122355"/>
                          <a:pt x="8006" y="122755"/>
                          <a:pt x="8506" y="122955"/>
                        </a:cubicBezTo>
                        <a:cubicBezTo>
                          <a:pt x="8840" y="123122"/>
                          <a:pt x="9307" y="122955"/>
                          <a:pt x="9640" y="123289"/>
                        </a:cubicBezTo>
                        <a:cubicBezTo>
                          <a:pt x="9809" y="123457"/>
                          <a:pt x="9969" y="123530"/>
                          <a:pt x="10116" y="123530"/>
                        </a:cubicBezTo>
                        <a:cubicBezTo>
                          <a:pt x="10786" y="123530"/>
                          <a:pt x="11173" y="122017"/>
                          <a:pt x="10708" y="121087"/>
                        </a:cubicBezTo>
                        <a:cubicBezTo>
                          <a:pt x="10374" y="120387"/>
                          <a:pt x="9874" y="120354"/>
                          <a:pt x="9374" y="120254"/>
                        </a:cubicBezTo>
                        <a:cubicBezTo>
                          <a:pt x="8606" y="120087"/>
                          <a:pt x="7973" y="119520"/>
                          <a:pt x="7272" y="119119"/>
                        </a:cubicBezTo>
                        <a:cubicBezTo>
                          <a:pt x="6371" y="118619"/>
                          <a:pt x="5571" y="117618"/>
                          <a:pt x="4870" y="116618"/>
                        </a:cubicBezTo>
                        <a:cubicBezTo>
                          <a:pt x="4503" y="116117"/>
                          <a:pt x="4203" y="115417"/>
                          <a:pt x="3803" y="114950"/>
                        </a:cubicBezTo>
                        <a:lnTo>
                          <a:pt x="3803" y="111380"/>
                        </a:lnTo>
                        <a:cubicBezTo>
                          <a:pt x="4670" y="112515"/>
                          <a:pt x="5804" y="113315"/>
                          <a:pt x="6772" y="113882"/>
                        </a:cubicBezTo>
                        <a:cubicBezTo>
                          <a:pt x="7269" y="114185"/>
                          <a:pt x="8521" y="115061"/>
                          <a:pt x="9441" y="115061"/>
                        </a:cubicBezTo>
                        <a:cubicBezTo>
                          <a:pt x="9942" y="115061"/>
                          <a:pt x="10345" y="114801"/>
                          <a:pt x="10474" y="114049"/>
                        </a:cubicBezTo>
                        <a:cubicBezTo>
                          <a:pt x="10541" y="113449"/>
                          <a:pt x="10408" y="112681"/>
                          <a:pt x="10041" y="112415"/>
                        </a:cubicBezTo>
                        <a:cubicBezTo>
                          <a:pt x="9173" y="111781"/>
                          <a:pt x="8173" y="111581"/>
                          <a:pt x="7239" y="111114"/>
                        </a:cubicBezTo>
                        <a:cubicBezTo>
                          <a:pt x="5938" y="110413"/>
                          <a:pt x="4970" y="108845"/>
                          <a:pt x="3803" y="107778"/>
                        </a:cubicBezTo>
                        <a:cubicBezTo>
                          <a:pt x="3803" y="106610"/>
                          <a:pt x="3803" y="105443"/>
                          <a:pt x="3803" y="104242"/>
                        </a:cubicBezTo>
                        <a:cubicBezTo>
                          <a:pt x="4337" y="104976"/>
                          <a:pt x="4937" y="105543"/>
                          <a:pt x="5604" y="106110"/>
                        </a:cubicBezTo>
                        <a:cubicBezTo>
                          <a:pt x="6338" y="106744"/>
                          <a:pt x="7072" y="107344"/>
                          <a:pt x="7872" y="107811"/>
                        </a:cubicBezTo>
                        <a:cubicBezTo>
                          <a:pt x="8339" y="108078"/>
                          <a:pt x="8840" y="108011"/>
                          <a:pt x="9273" y="108312"/>
                        </a:cubicBezTo>
                        <a:cubicBezTo>
                          <a:pt x="9426" y="108412"/>
                          <a:pt x="9573" y="108457"/>
                          <a:pt x="9709" y="108457"/>
                        </a:cubicBezTo>
                        <a:cubicBezTo>
                          <a:pt x="10526" y="108457"/>
                          <a:pt x="10974" y="106848"/>
                          <a:pt x="10174" y="105877"/>
                        </a:cubicBezTo>
                        <a:cubicBezTo>
                          <a:pt x="9440" y="104976"/>
                          <a:pt x="8173" y="104943"/>
                          <a:pt x="7305" y="104275"/>
                        </a:cubicBezTo>
                        <a:cubicBezTo>
                          <a:pt x="6638" y="103775"/>
                          <a:pt x="5971" y="103175"/>
                          <a:pt x="5337" y="102574"/>
                        </a:cubicBezTo>
                        <a:cubicBezTo>
                          <a:pt x="4770" y="102040"/>
                          <a:pt x="4403" y="101073"/>
                          <a:pt x="3836" y="100639"/>
                        </a:cubicBezTo>
                        <a:lnTo>
                          <a:pt x="3803" y="100639"/>
                        </a:lnTo>
                        <a:cubicBezTo>
                          <a:pt x="3803" y="98972"/>
                          <a:pt x="3803" y="97304"/>
                          <a:pt x="3803" y="95669"/>
                        </a:cubicBezTo>
                        <a:cubicBezTo>
                          <a:pt x="4337" y="96370"/>
                          <a:pt x="4937" y="96970"/>
                          <a:pt x="5337" y="97370"/>
                        </a:cubicBezTo>
                        <a:cubicBezTo>
                          <a:pt x="6471" y="98471"/>
                          <a:pt x="7973" y="98405"/>
                          <a:pt x="9173" y="99072"/>
                        </a:cubicBezTo>
                        <a:cubicBezTo>
                          <a:pt x="9269" y="99129"/>
                          <a:pt x="9362" y="99155"/>
                          <a:pt x="9451" y="99155"/>
                        </a:cubicBezTo>
                        <a:cubicBezTo>
                          <a:pt x="10137" y="99155"/>
                          <a:pt x="10572" y="97601"/>
                          <a:pt x="10041" y="96803"/>
                        </a:cubicBezTo>
                        <a:cubicBezTo>
                          <a:pt x="9574" y="96103"/>
                          <a:pt x="9207" y="96236"/>
                          <a:pt x="8640" y="95969"/>
                        </a:cubicBezTo>
                        <a:cubicBezTo>
                          <a:pt x="7872" y="95636"/>
                          <a:pt x="7005" y="95402"/>
                          <a:pt x="6271" y="94869"/>
                        </a:cubicBezTo>
                        <a:cubicBezTo>
                          <a:pt x="5404" y="94268"/>
                          <a:pt x="4704" y="92500"/>
                          <a:pt x="3803" y="91933"/>
                        </a:cubicBezTo>
                        <a:cubicBezTo>
                          <a:pt x="3803" y="90732"/>
                          <a:pt x="3803" y="89498"/>
                          <a:pt x="3803" y="88297"/>
                        </a:cubicBezTo>
                        <a:cubicBezTo>
                          <a:pt x="4437" y="88931"/>
                          <a:pt x="5137" y="89398"/>
                          <a:pt x="5838" y="89832"/>
                        </a:cubicBezTo>
                        <a:cubicBezTo>
                          <a:pt x="6572" y="90232"/>
                          <a:pt x="7205" y="90499"/>
                          <a:pt x="7939" y="90732"/>
                        </a:cubicBezTo>
                        <a:cubicBezTo>
                          <a:pt x="8273" y="90828"/>
                          <a:pt x="8488" y="91162"/>
                          <a:pt x="8765" y="91162"/>
                        </a:cubicBezTo>
                        <a:cubicBezTo>
                          <a:pt x="8876" y="91162"/>
                          <a:pt x="8997" y="91109"/>
                          <a:pt x="9140" y="90966"/>
                        </a:cubicBezTo>
                        <a:cubicBezTo>
                          <a:pt x="9540" y="90532"/>
                          <a:pt x="9640" y="89798"/>
                          <a:pt x="9440" y="89098"/>
                        </a:cubicBezTo>
                        <a:cubicBezTo>
                          <a:pt x="9040" y="87730"/>
                          <a:pt x="7939" y="87864"/>
                          <a:pt x="7139" y="87497"/>
                        </a:cubicBezTo>
                        <a:cubicBezTo>
                          <a:pt x="5804" y="86830"/>
                          <a:pt x="4704" y="85996"/>
                          <a:pt x="3770" y="84495"/>
                        </a:cubicBezTo>
                        <a:lnTo>
                          <a:pt x="3770" y="79458"/>
                        </a:lnTo>
                        <a:cubicBezTo>
                          <a:pt x="4003" y="79724"/>
                          <a:pt x="4237" y="79958"/>
                          <a:pt x="4437" y="80158"/>
                        </a:cubicBezTo>
                        <a:cubicBezTo>
                          <a:pt x="5137" y="80825"/>
                          <a:pt x="5804" y="81626"/>
                          <a:pt x="6538" y="82093"/>
                        </a:cubicBezTo>
                        <a:cubicBezTo>
                          <a:pt x="6872" y="82326"/>
                          <a:pt x="7205" y="82493"/>
                          <a:pt x="7572" y="82593"/>
                        </a:cubicBezTo>
                        <a:cubicBezTo>
                          <a:pt x="7596" y="82598"/>
                          <a:pt x="7630" y="82600"/>
                          <a:pt x="7671" y="82600"/>
                        </a:cubicBezTo>
                        <a:cubicBezTo>
                          <a:pt x="7925" y="82600"/>
                          <a:pt x="8446" y="82524"/>
                          <a:pt x="8376" y="82494"/>
                        </a:cubicBezTo>
                        <a:lnTo>
                          <a:pt x="8376" y="82494"/>
                        </a:lnTo>
                        <a:cubicBezTo>
                          <a:pt x="8440" y="82518"/>
                          <a:pt x="8507" y="82530"/>
                          <a:pt x="8573" y="82530"/>
                        </a:cubicBezTo>
                        <a:cubicBezTo>
                          <a:pt x="8781" y="82530"/>
                          <a:pt x="8989" y="82411"/>
                          <a:pt x="9140" y="82160"/>
                        </a:cubicBezTo>
                        <a:lnTo>
                          <a:pt x="9173" y="82093"/>
                        </a:lnTo>
                        <a:cubicBezTo>
                          <a:pt x="9635" y="81235"/>
                          <a:pt x="9379" y="79724"/>
                          <a:pt x="8566" y="79724"/>
                        </a:cubicBezTo>
                        <a:cubicBezTo>
                          <a:pt x="8557" y="79724"/>
                          <a:pt x="8549" y="79724"/>
                          <a:pt x="8540" y="79724"/>
                        </a:cubicBezTo>
                        <a:cubicBezTo>
                          <a:pt x="8504" y="79726"/>
                          <a:pt x="8468" y="79727"/>
                          <a:pt x="8433" y="79727"/>
                        </a:cubicBezTo>
                        <a:cubicBezTo>
                          <a:pt x="7225" y="79727"/>
                          <a:pt x="6408" y="78630"/>
                          <a:pt x="5371" y="77690"/>
                        </a:cubicBezTo>
                        <a:cubicBezTo>
                          <a:pt x="4837" y="77156"/>
                          <a:pt x="4337" y="76222"/>
                          <a:pt x="3803" y="75521"/>
                        </a:cubicBezTo>
                        <a:lnTo>
                          <a:pt x="3803" y="71719"/>
                        </a:lnTo>
                        <a:cubicBezTo>
                          <a:pt x="4003" y="72019"/>
                          <a:pt x="4203" y="72286"/>
                          <a:pt x="4403" y="72453"/>
                        </a:cubicBezTo>
                        <a:cubicBezTo>
                          <a:pt x="4970" y="73053"/>
                          <a:pt x="5604" y="73320"/>
                          <a:pt x="6238" y="73720"/>
                        </a:cubicBezTo>
                        <a:cubicBezTo>
                          <a:pt x="6656" y="73990"/>
                          <a:pt x="7091" y="74279"/>
                          <a:pt x="7532" y="74279"/>
                        </a:cubicBezTo>
                        <a:cubicBezTo>
                          <a:pt x="7689" y="74279"/>
                          <a:pt x="7848" y="74242"/>
                          <a:pt x="8006" y="74154"/>
                        </a:cubicBezTo>
                        <a:cubicBezTo>
                          <a:pt x="8540" y="73887"/>
                          <a:pt x="8873" y="72686"/>
                          <a:pt x="8373" y="72019"/>
                        </a:cubicBezTo>
                        <a:cubicBezTo>
                          <a:pt x="7606" y="71052"/>
                          <a:pt x="6471" y="70885"/>
                          <a:pt x="5571" y="70218"/>
                        </a:cubicBezTo>
                        <a:cubicBezTo>
                          <a:pt x="4837" y="69684"/>
                          <a:pt x="4370" y="68450"/>
                          <a:pt x="3803" y="67516"/>
                        </a:cubicBezTo>
                        <a:lnTo>
                          <a:pt x="3803" y="64280"/>
                        </a:lnTo>
                        <a:cubicBezTo>
                          <a:pt x="3870" y="64414"/>
                          <a:pt x="3970" y="64514"/>
                          <a:pt x="4103" y="64647"/>
                        </a:cubicBezTo>
                        <a:cubicBezTo>
                          <a:pt x="4503" y="65081"/>
                          <a:pt x="4970" y="65348"/>
                          <a:pt x="5437" y="65648"/>
                        </a:cubicBezTo>
                        <a:cubicBezTo>
                          <a:pt x="5704" y="65848"/>
                          <a:pt x="6004" y="65981"/>
                          <a:pt x="6305" y="66115"/>
                        </a:cubicBezTo>
                        <a:cubicBezTo>
                          <a:pt x="6280" y="66115"/>
                          <a:pt x="6740" y="66312"/>
                          <a:pt x="6908" y="66312"/>
                        </a:cubicBezTo>
                        <a:cubicBezTo>
                          <a:pt x="6969" y="66312"/>
                          <a:pt x="6992" y="66286"/>
                          <a:pt x="6938" y="66215"/>
                        </a:cubicBezTo>
                        <a:lnTo>
                          <a:pt x="6938" y="66215"/>
                        </a:lnTo>
                        <a:cubicBezTo>
                          <a:pt x="7129" y="66449"/>
                          <a:pt x="7332" y="66568"/>
                          <a:pt x="7526" y="66568"/>
                        </a:cubicBezTo>
                        <a:cubicBezTo>
                          <a:pt x="7773" y="66568"/>
                          <a:pt x="8004" y="66374"/>
                          <a:pt x="8173" y="65981"/>
                        </a:cubicBezTo>
                        <a:cubicBezTo>
                          <a:pt x="8206" y="65915"/>
                          <a:pt x="8239" y="65881"/>
                          <a:pt x="8239" y="65815"/>
                        </a:cubicBezTo>
                        <a:cubicBezTo>
                          <a:pt x="8573" y="65047"/>
                          <a:pt x="8239" y="63913"/>
                          <a:pt x="7706" y="63713"/>
                        </a:cubicBezTo>
                        <a:cubicBezTo>
                          <a:pt x="6638" y="63279"/>
                          <a:pt x="5671" y="62846"/>
                          <a:pt x="4737" y="61878"/>
                        </a:cubicBezTo>
                        <a:cubicBezTo>
                          <a:pt x="4337" y="61445"/>
                          <a:pt x="4103" y="60778"/>
                          <a:pt x="3803" y="60244"/>
                        </a:cubicBezTo>
                        <a:lnTo>
                          <a:pt x="3803" y="57308"/>
                        </a:lnTo>
                        <a:cubicBezTo>
                          <a:pt x="3870" y="57375"/>
                          <a:pt x="3936" y="57442"/>
                          <a:pt x="4003" y="57542"/>
                        </a:cubicBezTo>
                        <a:cubicBezTo>
                          <a:pt x="4904" y="58509"/>
                          <a:pt x="6205" y="59377"/>
                          <a:pt x="7305" y="59410"/>
                        </a:cubicBezTo>
                        <a:cubicBezTo>
                          <a:pt x="7313" y="59410"/>
                          <a:pt x="7320" y="59410"/>
                          <a:pt x="7327" y="59410"/>
                        </a:cubicBezTo>
                        <a:cubicBezTo>
                          <a:pt x="8506" y="59410"/>
                          <a:pt x="8466" y="56707"/>
                          <a:pt x="7305" y="56541"/>
                        </a:cubicBezTo>
                        <a:cubicBezTo>
                          <a:pt x="6471" y="56441"/>
                          <a:pt x="5638" y="55674"/>
                          <a:pt x="4904" y="55040"/>
                        </a:cubicBezTo>
                        <a:cubicBezTo>
                          <a:pt x="4470" y="54640"/>
                          <a:pt x="4136" y="54039"/>
                          <a:pt x="3803" y="53472"/>
                        </a:cubicBezTo>
                        <a:lnTo>
                          <a:pt x="3803" y="49469"/>
                        </a:lnTo>
                        <a:cubicBezTo>
                          <a:pt x="4270" y="50137"/>
                          <a:pt x="4804" y="50704"/>
                          <a:pt x="5271" y="51204"/>
                        </a:cubicBezTo>
                        <a:cubicBezTo>
                          <a:pt x="5704" y="51616"/>
                          <a:pt x="6334" y="52013"/>
                          <a:pt x="6905" y="52013"/>
                        </a:cubicBezTo>
                        <a:cubicBezTo>
                          <a:pt x="7214" y="52013"/>
                          <a:pt x="7505" y="51897"/>
                          <a:pt x="7739" y="51604"/>
                        </a:cubicBezTo>
                        <a:cubicBezTo>
                          <a:pt x="8273" y="50937"/>
                          <a:pt x="7906" y="49503"/>
                          <a:pt x="7339" y="49236"/>
                        </a:cubicBezTo>
                        <a:cubicBezTo>
                          <a:pt x="6638" y="48936"/>
                          <a:pt x="6171" y="48736"/>
                          <a:pt x="5638" y="48068"/>
                        </a:cubicBezTo>
                        <a:cubicBezTo>
                          <a:pt x="5204" y="47535"/>
                          <a:pt x="4770" y="46901"/>
                          <a:pt x="4370" y="46301"/>
                        </a:cubicBezTo>
                        <a:cubicBezTo>
                          <a:pt x="4136" y="45967"/>
                          <a:pt x="3970" y="45667"/>
                          <a:pt x="3803" y="45367"/>
                        </a:cubicBezTo>
                        <a:lnTo>
                          <a:pt x="3803" y="42731"/>
                        </a:lnTo>
                        <a:cubicBezTo>
                          <a:pt x="5404" y="44866"/>
                          <a:pt x="7405" y="46567"/>
                          <a:pt x="9007" y="47935"/>
                        </a:cubicBezTo>
                        <a:cubicBezTo>
                          <a:pt x="12276" y="50737"/>
                          <a:pt x="15878" y="52638"/>
                          <a:pt x="19514" y="54006"/>
                        </a:cubicBezTo>
                        <a:cubicBezTo>
                          <a:pt x="26919" y="56808"/>
                          <a:pt x="34458" y="56508"/>
                          <a:pt x="41997" y="56841"/>
                        </a:cubicBezTo>
                        <a:cubicBezTo>
                          <a:pt x="44211" y="56931"/>
                          <a:pt x="46441" y="57019"/>
                          <a:pt x="48673" y="57019"/>
                        </a:cubicBezTo>
                        <a:cubicBezTo>
                          <a:pt x="54715" y="57019"/>
                          <a:pt x="60766" y="56377"/>
                          <a:pt x="66514" y="53406"/>
                        </a:cubicBezTo>
                        <a:cubicBezTo>
                          <a:pt x="70484" y="51371"/>
                          <a:pt x="74320" y="48302"/>
                          <a:pt x="78056" y="45567"/>
                        </a:cubicBezTo>
                        <a:cubicBezTo>
                          <a:pt x="80491" y="43765"/>
                          <a:pt x="83260" y="41964"/>
                          <a:pt x="85728" y="39696"/>
                        </a:cubicBezTo>
                        <a:close/>
                        <a:moveTo>
                          <a:pt x="36804" y="1"/>
                        </a:moveTo>
                        <a:cubicBezTo>
                          <a:pt x="36066" y="1"/>
                          <a:pt x="35329" y="31"/>
                          <a:pt x="34592" y="101"/>
                        </a:cubicBezTo>
                        <a:cubicBezTo>
                          <a:pt x="30555" y="468"/>
                          <a:pt x="24218" y="1735"/>
                          <a:pt x="21416" y="7273"/>
                        </a:cubicBezTo>
                        <a:cubicBezTo>
                          <a:pt x="19681" y="9107"/>
                          <a:pt x="18313" y="12510"/>
                          <a:pt x="18113" y="15378"/>
                        </a:cubicBezTo>
                        <a:cubicBezTo>
                          <a:pt x="18080" y="16079"/>
                          <a:pt x="18046" y="16713"/>
                          <a:pt x="18080" y="17280"/>
                        </a:cubicBezTo>
                        <a:cubicBezTo>
                          <a:pt x="16479" y="17413"/>
                          <a:pt x="14244" y="19315"/>
                          <a:pt x="13009" y="20082"/>
                        </a:cubicBezTo>
                        <a:cubicBezTo>
                          <a:pt x="10207" y="21850"/>
                          <a:pt x="7139" y="23951"/>
                          <a:pt x="4737" y="26853"/>
                        </a:cubicBezTo>
                        <a:cubicBezTo>
                          <a:pt x="2836" y="29088"/>
                          <a:pt x="0" y="35159"/>
                          <a:pt x="1101" y="39462"/>
                        </a:cubicBezTo>
                        <a:cubicBezTo>
                          <a:pt x="1068" y="39596"/>
                          <a:pt x="1068" y="39729"/>
                          <a:pt x="1068" y="39896"/>
                        </a:cubicBezTo>
                        <a:cubicBezTo>
                          <a:pt x="1068" y="55540"/>
                          <a:pt x="1068" y="71185"/>
                          <a:pt x="1068" y="86796"/>
                        </a:cubicBezTo>
                        <a:cubicBezTo>
                          <a:pt x="1001" y="99639"/>
                          <a:pt x="1068" y="112481"/>
                          <a:pt x="1068" y="125324"/>
                        </a:cubicBezTo>
                        <a:cubicBezTo>
                          <a:pt x="1034" y="136965"/>
                          <a:pt x="1034" y="148640"/>
                          <a:pt x="1034" y="160316"/>
                        </a:cubicBezTo>
                        <a:cubicBezTo>
                          <a:pt x="968" y="167521"/>
                          <a:pt x="867" y="174826"/>
                          <a:pt x="1034" y="182031"/>
                        </a:cubicBezTo>
                        <a:cubicBezTo>
                          <a:pt x="1034" y="189303"/>
                          <a:pt x="1034" y="196575"/>
                          <a:pt x="1034" y="203847"/>
                        </a:cubicBezTo>
                        <a:cubicBezTo>
                          <a:pt x="1034" y="206215"/>
                          <a:pt x="867" y="208750"/>
                          <a:pt x="1334" y="211052"/>
                        </a:cubicBezTo>
                        <a:cubicBezTo>
                          <a:pt x="1868" y="213887"/>
                          <a:pt x="3102" y="215889"/>
                          <a:pt x="4537" y="217657"/>
                        </a:cubicBezTo>
                        <a:cubicBezTo>
                          <a:pt x="5971" y="219391"/>
                          <a:pt x="7506" y="220859"/>
                          <a:pt x="9107" y="222193"/>
                        </a:cubicBezTo>
                        <a:cubicBezTo>
                          <a:pt x="9774" y="222794"/>
                          <a:pt x="10508" y="223361"/>
                          <a:pt x="11175" y="223928"/>
                        </a:cubicBezTo>
                        <a:cubicBezTo>
                          <a:pt x="18247" y="229899"/>
                          <a:pt x="25552" y="234535"/>
                          <a:pt x="33558" y="236070"/>
                        </a:cubicBezTo>
                        <a:cubicBezTo>
                          <a:pt x="36059" y="236546"/>
                          <a:pt x="38574" y="236769"/>
                          <a:pt x="41090" y="236769"/>
                        </a:cubicBezTo>
                        <a:cubicBezTo>
                          <a:pt x="49683" y="236769"/>
                          <a:pt x="58295" y="234172"/>
                          <a:pt x="66448" y="230199"/>
                        </a:cubicBezTo>
                        <a:cubicBezTo>
                          <a:pt x="71418" y="227764"/>
                          <a:pt x="76421" y="224828"/>
                          <a:pt x="81091" y="221092"/>
                        </a:cubicBezTo>
                        <a:cubicBezTo>
                          <a:pt x="83960" y="218757"/>
                          <a:pt x="87563" y="214988"/>
                          <a:pt x="88363" y="209617"/>
                        </a:cubicBezTo>
                        <a:cubicBezTo>
                          <a:pt x="88563" y="208383"/>
                          <a:pt x="88563" y="207116"/>
                          <a:pt x="88563" y="205848"/>
                        </a:cubicBezTo>
                        <a:cubicBezTo>
                          <a:pt x="88563" y="197876"/>
                          <a:pt x="88563" y="189870"/>
                          <a:pt x="88563" y="181898"/>
                        </a:cubicBezTo>
                        <a:cubicBezTo>
                          <a:pt x="88730" y="175226"/>
                          <a:pt x="88630" y="168521"/>
                          <a:pt x="88563" y="161817"/>
                        </a:cubicBezTo>
                        <a:cubicBezTo>
                          <a:pt x="88563" y="155812"/>
                          <a:pt x="88563" y="149775"/>
                          <a:pt x="88563" y="143737"/>
                        </a:cubicBezTo>
                        <a:cubicBezTo>
                          <a:pt x="88630" y="143470"/>
                          <a:pt x="88630" y="143203"/>
                          <a:pt x="88563" y="142936"/>
                        </a:cubicBezTo>
                        <a:cubicBezTo>
                          <a:pt x="88563" y="137066"/>
                          <a:pt x="88563" y="131195"/>
                          <a:pt x="88563" y="125324"/>
                        </a:cubicBezTo>
                        <a:cubicBezTo>
                          <a:pt x="88530" y="112481"/>
                          <a:pt x="88597" y="99639"/>
                          <a:pt x="88530" y="86830"/>
                        </a:cubicBezTo>
                        <a:cubicBezTo>
                          <a:pt x="88530" y="73120"/>
                          <a:pt x="88530" y="59443"/>
                          <a:pt x="88530" y="45767"/>
                        </a:cubicBezTo>
                        <a:cubicBezTo>
                          <a:pt x="88664" y="44332"/>
                          <a:pt x="88630" y="42931"/>
                          <a:pt x="88530" y="41430"/>
                        </a:cubicBezTo>
                        <a:lnTo>
                          <a:pt x="88530" y="39896"/>
                        </a:lnTo>
                        <a:cubicBezTo>
                          <a:pt x="88530" y="39863"/>
                          <a:pt x="88530" y="39829"/>
                          <a:pt x="88530" y="39829"/>
                        </a:cubicBezTo>
                        <a:lnTo>
                          <a:pt x="88497" y="39829"/>
                        </a:lnTo>
                        <a:cubicBezTo>
                          <a:pt x="88497" y="35560"/>
                          <a:pt x="88030" y="29589"/>
                          <a:pt x="87229" y="26153"/>
                        </a:cubicBezTo>
                        <a:cubicBezTo>
                          <a:pt x="86762" y="23451"/>
                          <a:pt x="85695" y="20882"/>
                          <a:pt x="84127" y="18914"/>
                        </a:cubicBezTo>
                        <a:cubicBezTo>
                          <a:pt x="82092" y="16379"/>
                          <a:pt x="79290" y="15979"/>
                          <a:pt x="76855" y="14945"/>
                        </a:cubicBezTo>
                        <a:cubicBezTo>
                          <a:pt x="74153" y="13777"/>
                          <a:pt x="71351" y="13711"/>
                          <a:pt x="68649" y="12743"/>
                        </a:cubicBezTo>
                        <a:cubicBezTo>
                          <a:pt x="68583" y="11809"/>
                          <a:pt x="68382" y="10808"/>
                          <a:pt x="68049" y="9774"/>
                        </a:cubicBezTo>
                        <a:cubicBezTo>
                          <a:pt x="67048" y="6672"/>
                          <a:pt x="64513" y="5238"/>
                          <a:pt x="62545" y="4371"/>
                        </a:cubicBezTo>
                        <a:cubicBezTo>
                          <a:pt x="59910" y="3236"/>
                          <a:pt x="57141" y="1935"/>
                          <a:pt x="54406" y="1635"/>
                        </a:cubicBezTo>
                        <a:cubicBezTo>
                          <a:pt x="51337" y="1268"/>
                          <a:pt x="48268" y="1302"/>
                          <a:pt x="45199" y="835"/>
                        </a:cubicBezTo>
                        <a:cubicBezTo>
                          <a:pt x="42401" y="439"/>
                          <a:pt x="39602" y="1"/>
                          <a:pt x="36804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9" name="Google Shape;702;p26">
                    <a:extLst>
                      <a:ext uri="{FF2B5EF4-FFF2-40B4-BE49-F238E27FC236}">
                        <a16:creationId xmlns:a16="http://schemas.microsoft.com/office/drawing/2014/main" id="{AC0CD3E6-4488-4EBA-0E8A-60B492B0F684}"/>
                      </a:ext>
                    </a:extLst>
                  </p:cNvPr>
                  <p:cNvSpPr/>
                  <p:nvPr/>
                </p:nvSpPr>
                <p:spPr>
                  <a:xfrm>
                    <a:off x="3909850" y="65222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0" name="Google Shape;703;p26">
                    <a:extLst>
                      <a:ext uri="{FF2B5EF4-FFF2-40B4-BE49-F238E27FC236}">
                        <a16:creationId xmlns:a16="http://schemas.microsoft.com/office/drawing/2014/main" id="{04D68278-8ABF-8F03-41EA-5EFFBFB3BAD1}"/>
                      </a:ext>
                    </a:extLst>
                  </p:cNvPr>
                  <p:cNvSpPr/>
                  <p:nvPr/>
                </p:nvSpPr>
                <p:spPr>
                  <a:xfrm>
                    <a:off x="5489300" y="406302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" name="Google Shape;704;p26">
                    <a:extLst>
                      <a:ext uri="{FF2B5EF4-FFF2-40B4-BE49-F238E27FC236}">
                        <a16:creationId xmlns:a16="http://schemas.microsoft.com/office/drawing/2014/main" id="{1798D77F-0A18-FB00-AA5F-FD064C16F9DF}"/>
                      </a:ext>
                    </a:extLst>
                  </p:cNvPr>
                  <p:cNvSpPr/>
                  <p:nvPr/>
                </p:nvSpPr>
                <p:spPr>
                  <a:xfrm>
                    <a:off x="5461800" y="59101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" name="Google Shape;705;p26">
                    <a:extLst>
                      <a:ext uri="{FF2B5EF4-FFF2-40B4-BE49-F238E27FC236}">
                        <a16:creationId xmlns:a16="http://schemas.microsoft.com/office/drawing/2014/main" id="{74B3F507-9B72-623C-FFF5-FA116634CEB5}"/>
                      </a:ext>
                    </a:extLst>
                  </p:cNvPr>
                  <p:cNvSpPr/>
                  <p:nvPr/>
                </p:nvSpPr>
                <p:spPr>
                  <a:xfrm>
                    <a:off x="5445950" y="6322975"/>
                    <a:ext cx="850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" h="34" extrusionOk="0">
                        <a:moveTo>
                          <a:pt x="0" y="0"/>
                        </a:moveTo>
                        <a:cubicBezTo>
                          <a:pt x="0" y="0"/>
                          <a:pt x="0" y="34"/>
                          <a:pt x="0" y="34"/>
                        </a:cubicBezTo>
                        <a:cubicBezTo>
                          <a:pt x="34" y="34"/>
                          <a:pt x="34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3" name="Google Shape;706;p26">
                    <a:extLst>
                      <a:ext uri="{FF2B5EF4-FFF2-40B4-BE49-F238E27FC236}">
                        <a16:creationId xmlns:a16="http://schemas.microsoft.com/office/drawing/2014/main" id="{8B16CB67-CF8F-ADEA-F368-5E17D4B5438D}"/>
                      </a:ext>
                    </a:extLst>
                  </p:cNvPr>
                  <p:cNvSpPr/>
                  <p:nvPr/>
                </p:nvSpPr>
                <p:spPr>
                  <a:xfrm>
                    <a:off x="3868150" y="1533775"/>
                    <a:ext cx="2154075" cy="1387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163" h="55505" extrusionOk="0">
                        <a:moveTo>
                          <a:pt x="40305" y="1"/>
                        </a:moveTo>
                        <a:cubicBezTo>
                          <a:pt x="37330" y="1"/>
                          <a:pt x="34252" y="1067"/>
                          <a:pt x="31423" y="2466"/>
                        </a:cubicBezTo>
                        <a:cubicBezTo>
                          <a:pt x="30189" y="2833"/>
                          <a:pt x="28988" y="3434"/>
                          <a:pt x="27854" y="4301"/>
                        </a:cubicBezTo>
                        <a:cubicBezTo>
                          <a:pt x="27315" y="3713"/>
                          <a:pt x="26732" y="3461"/>
                          <a:pt x="26144" y="3461"/>
                        </a:cubicBezTo>
                        <a:cubicBezTo>
                          <a:pt x="24329" y="3461"/>
                          <a:pt x="22464" y="5861"/>
                          <a:pt x="21683" y="8204"/>
                        </a:cubicBezTo>
                        <a:cubicBezTo>
                          <a:pt x="21583" y="8437"/>
                          <a:pt x="21516" y="8704"/>
                          <a:pt x="21449" y="8938"/>
                        </a:cubicBezTo>
                        <a:cubicBezTo>
                          <a:pt x="19481" y="11606"/>
                          <a:pt x="18747" y="16310"/>
                          <a:pt x="19481" y="20046"/>
                        </a:cubicBezTo>
                        <a:cubicBezTo>
                          <a:pt x="19381" y="20212"/>
                          <a:pt x="19281" y="20379"/>
                          <a:pt x="19181" y="20579"/>
                        </a:cubicBezTo>
                        <a:cubicBezTo>
                          <a:pt x="19048" y="20579"/>
                          <a:pt x="18914" y="20613"/>
                          <a:pt x="18781" y="20646"/>
                        </a:cubicBezTo>
                        <a:cubicBezTo>
                          <a:pt x="18568" y="20692"/>
                          <a:pt x="18349" y="20710"/>
                          <a:pt x="18128" y="20710"/>
                        </a:cubicBezTo>
                        <a:cubicBezTo>
                          <a:pt x="17380" y="20710"/>
                          <a:pt x="16600" y="20505"/>
                          <a:pt x="15879" y="20479"/>
                        </a:cubicBezTo>
                        <a:cubicBezTo>
                          <a:pt x="15177" y="20439"/>
                          <a:pt x="14493" y="20398"/>
                          <a:pt x="13820" y="20398"/>
                        </a:cubicBezTo>
                        <a:cubicBezTo>
                          <a:pt x="12286" y="20398"/>
                          <a:pt x="10804" y="20609"/>
                          <a:pt x="9274" y="21513"/>
                        </a:cubicBezTo>
                        <a:cubicBezTo>
                          <a:pt x="5271" y="23882"/>
                          <a:pt x="1" y="30453"/>
                          <a:pt x="1702" y="38225"/>
                        </a:cubicBezTo>
                        <a:cubicBezTo>
                          <a:pt x="2536" y="42028"/>
                          <a:pt x="4537" y="43829"/>
                          <a:pt x="6772" y="45164"/>
                        </a:cubicBezTo>
                        <a:cubicBezTo>
                          <a:pt x="8340" y="46064"/>
                          <a:pt x="10175" y="46298"/>
                          <a:pt x="11442" y="47565"/>
                        </a:cubicBezTo>
                        <a:cubicBezTo>
                          <a:pt x="12176" y="48299"/>
                          <a:pt x="12910" y="48833"/>
                          <a:pt x="13677" y="49267"/>
                        </a:cubicBezTo>
                        <a:cubicBezTo>
                          <a:pt x="13710" y="49300"/>
                          <a:pt x="13710" y="49333"/>
                          <a:pt x="13710" y="49367"/>
                        </a:cubicBezTo>
                        <a:cubicBezTo>
                          <a:pt x="15779" y="49533"/>
                          <a:pt x="17847" y="49633"/>
                          <a:pt x="19748" y="50501"/>
                        </a:cubicBezTo>
                        <a:cubicBezTo>
                          <a:pt x="20649" y="50901"/>
                          <a:pt x="21449" y="51568"/>
                          <a:pt x="22183" y="52369"/>
                        </a:cubicBezTo>
                        <a:cubicBezTo>
                          <a:pt x="22750" y="52035"/>
                          <a:pt x="23317" y="51668"/>
                          <a:pt x="23851" y="51301"/>
                        </a:cubicBezTo>
                        <a:cubicBezTo>
                          <a:pt x="24085" y="51335"/>
                          <a:pt x="24351" y="51368"/>
                          <a:pt x="24585" y="51401"/>
                        </a:cubicBezTo>
                        <a:cubicBezTo>
                          <a:pt x="24674" y="51410"/>
                          <a:pt x="24764" y="51415"/>
                          <a:pt x="24853" y="51415"/>
                        </a:cubicBezTo>
                        <a:cubicBezTo>
                          <a:pt x="25097" y="51415"/>
                          <a:pt x="25341" y="51384"/>
                          <a:pt x="25586" y="51335"/>
                        </a:cubicBezTo>
                        <a:cubicBezTo>
                          <a:pt x="26420" y="52669"/>
                          <a:pt x="27620" y="53603"/>
                          <a:pt x="29055" y="53870"/>
                        </a:cubicBezTo>
                        <a:cubicBezTo>
                          <a:pt x="29306" y="53913"/>
                          <a:pt x="29556" y="53934"/>
                          <a:pt x="29804" y="53934"/>
                        </a:cubicBezTo>
                        <a:cubicBezTo>
                          <a:pt x="30508" y="53934"/>
                          <a:pt x="31199" y="53766"/>
                          <a:pt x="31890" y="53470"/>
                        </a:cubicBezTo>
                        <a:cubicBezTo>
                          <a:pt x="32718" y="54169"/>
                          <a:pt x="33637" y="54431"/>
                          <a:pt x="34586" y="54431"/>
                        </a:cubicBezTo>
                        <a:cubicBezTo>
                          <a:pt x="35358" y="54431"/>
                          <a:pt x="36149" y="54258"/>
                          <a:pt x="36927" y="54003"/>
                        </a:cubicBezTo>
                        <a:cubicBezTo>
                          <a:pt x="37261" y="54170"/>
                          <a:pt x="37661" y="54270"/>
                          <a:pt x="38061" y="54303"/>
                        </a:cubicBezTo>
                        <a:cubicBezTo>
                          <a:pt x="38128" y="54470"/>
                          <a:pt x="38228" y="54637"/>
                          <a:pt x="38295" y="54804"/>
                        </a:cubicBezTo>
                        <a:cubicBezTo>
                          <a:pt x="38361" y="54787"/>
                          <a:pt x="38436" y="54779"/>
                          <a:pt x="38511" y="54779"/>
                        </a:cubicBezTo>
                        <a:cubicBezTo>
                          <a:pt x="38587" y="54779"/>
                          <a:pt x="38662" y="54787"/>
                          <a:pt x="38728" y="54804"/>
                        </a:cubicBezTo>
                        <a:cubicBezTo>
                          <a:pt x="41397" y="55104"/>
                          <a:pt x="44099" y="54937"/>
                          <a:pt x="46734" y="55504"/>
                        </a:cubicBezTo>
                        <a:cubicBezTo>
                          <a:pt x="47468" y="55371"/>
                          <a:pt x="48235" y="55271"/>
                          <a:pt x="48969" y="55171"/>
                        </a:cubicBezTo>
                        <a:cubicBezTo>
                          <a:pt x="49102" y="55071"/>
                          <a:pt x="49236" y="54971"/>
                          <a:pt x="49369" y="54904"/>
                        </a:cubicBezTo>
                        <a:cubicBezTo>
                          <a:pt x="51371" y="53836"/>
                          <a:pt x="53439" y="53403"/>
                          <a:pt x="55507" y="53136"/>
                        </a:cubicBezTo>
                        <a:cubicBezTo>
                          <a:pt x="55774" y="53003"/>
                          <a:pt x="56007" y="52902"/>
                          <a:pt x="56274" y="52769"/>
                        </a:cubicBezTo>
                        <a:cubicBezTo>
                          <a:pt x="56574" y="52235"/>
                          <a:pt x="57008" y="51868"/>
                          <a:pt x="57575" y="51802"/>
                        </a:cubicBezTo>
                        <a:cubicBezTo>
                          <a:pt x="57875" y="51768"/>
                          <a:pt x="58209" y="51735"/>
                          <a:pt x="58509" y="51668"/>
                        </a:cubicBezTo>
                        <a:cubicBezTo>
                          <a:pt x="59810" y="51001"/>
                          <a:pt x="61111" y="50334"/>
                          <a:pt x="62412" y="49667"/>
                        </a:cubicBezTo>
                        <a:cubicBezTo>
                          <a:pt x="68483" y="46498"/>
                          <a:pt x="74721" y="43829"/>
                          <a:pt x="80558" y="39693"/>
                        </a:cubicBezTo>
                        <a:cubicBezTo>
                          <a:pt x="80835" y="39489"/>
                          <a:pt x="81118" y="39400"/>
                          <a:pt x="81393" y="39400"/>
                        </a:cubicBezTo>
                        <a:cubicBezTo>
                          <a:pt x="81749" y="39400"/>
                          <a:pt x="82092" y="39549"/>
                          <a:pt x="82393" y="39793"/>
                        </a:cubicBezTo>
                        <a:cubicBezTo>
                          <a:pt x="83527" y="38192"/>
                          <a:pt x="84461" y="36224"/>
                          <a:pt x="85095" y="33689"/>
                        </a:cubicBezTo>
                        <a:cubicBezTo>
                          <a:pt x="86162" y="29386"/>
                          <a:pt x="84694" y="23548"/>
                          <a:pt x="82560" y="20746"/>
                        </a:cubicBezTo>
                        <a:cubicBezTo>
                          <a:pt x="80358" y="17811"/>
                          <a:pt x="77823" y="16810"/>
                          <a:pt x="75054" y="16243"/>
                        </a:cubicBezTo>
                        <a:cubicBezTo>
                          <a:pt x="73973" y="16033"/>
                          <a:pt x="72912" y="15931"/>
                          <a:pt x="71856" y="15931"/>
                        </a:cubicBezTo>
                        <a:cubicBezTo>
                          <a:pt x="70567" y="15931"/>
                          <a:pt x="69285" y="16083"/>
                          <a:pt x="67983" y="16376"/>
                        </a:cubicBezTo>
                        <a:cubicBezTo>
                          <a:pt x="67549" y="16476"/>
                          <a:pt x="67082" y="16576"/>
                          <a:pt x="66648" y="16677"/>
                        </a:cubicBezTo>
                        <a:cubicBezTo>
                          <a:pt x="66615" y="16276"/>
                          <a:pt x="66615" y="15843"/>
                          <a:pt x="66548" y="15442"/>
                        </a:cubicBezTo>
                        <a:cubicBezTo>
                          <a:pt x="66481" y="14809"/>
                          <a:pt x="66415" y="14208"/>
                          <a:pt x="66348" y="13608"/>
                        </a:cubicBezTo>
                        <a:cubicBezTo>
                          <a:pt x="66248" y="12941"/>
                          <a:pt x="66148" y="12273"/>
                          <a:pt x="66014" y="11640"/>
                        </a:cubicBezTo>
                        <a:cubicBezTo>
                          <a:pt x="65981" y="11606"/>
                          <a:pt x="65981" y="11573"/>
                          <a:pt x="65981" y="11506"/>
                        </a:cubicBezTo>
                        <a:cubicBezTo>
                          <a:pt x="65614" y="10072"/>
                          <a:pt x="65080" y="8771"/>
                          <a:pt x="64280" y="7737"/>
                        </a:cubicBezTo>
                        <a:cubicBezTo>
                          <a:pt x="63191" y="6311"/>
                          <a:pt x="61719" y="5449"/>
                          <a:pt x="60272" y="5449"/>
                        </a:cubicBezTo>
                        <a:cubicBezTo>
                          <a:pt x="59857" y="5449"/>
                          <a:pt x="59444" y="5520"/>
                          <a:pt x="59043" y="5669"/>
                        </a:cubicBezTo>
                        <a:cubicBezTo>
                          <a:pt x="58276" y="4968"/>
                          <a:pt x="57442" y="4368"/>
                          <a:pt x="56541" y="3801"/>
                        </a:cubicBezTo>
                        <a:cubicBezTo>
                          <a:pt x="55807" y="3367"/>
                          <a:pt x="55073" y="3134"/>
                          <a:pt x="54306" y="3134"/>
                        </a:cubicBezTo>
                        <a:cubicBezTo>
                          <a:pt x="53421" y="2700"/>
                          <a:pt x="52517" y="2462"/>
                          <a:pt x="51619" y="2462"/>
                        </a:cubicBezTo>
                        <a:cubicBezTo>
                          <a:pt x="50859" y="2462"/>
                          <a:pt x="50104" y="2633"/>
                          <a:pt x="49369" y="3000"/>
                        </a:cubicBezTo>
                        <a:cubicBezTo>
                          <a:pt x="49002" y="3200"/>
                          <a:pt x="48602" y="3434"/>
                          <a:pt x="48268" y="3701"/>
                        </a:cubicBezTo>
                        <a:cubicBezTo>
                          <a:pt x="47768" y="3100"/>
                          <a:pt x="47234" y="2533"/>
                          <a:pt x="46701" y="2066"/>
                        </a:cubicBezTo>
                        <a:cubicBezTo>
                          <a:pt x="44999" y="598"/>
                          <a:pt x="43065" y="165"/>
                          <a:pt x="41163" y="31"/>
                        </a:cubicBezTo>
                        <a:cubicBezTo>
                          <a:pt x="40878" y="11"/>
                          <a:pt x="40592" y="1"/>
                          <a:pt x="40305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grpSp>
            <p:nvGrpSpPr>
              <p:cNvPr id="9" name="Google Shape;707;p26">
                <a:extLst>
                  <a:ext uri="{FF2B5EF4-FFF2-40B4-BE49-F238E27FC236}">
                    <a16:creationId xmlns:a16="http://schemas.microsoft.com/office/drawing/2014/main" id="{5A0CFEC5-2381-6901-25EF-0E2743F2DFC4}"/>
                  </a:ext>
                </a:extLst>
              </p:cNvPr>
              <p:cNvGrpSpPr/>
              <p:nvPr/>
            </p:nvGrpSpPr>
            <p:grpSpPr>
              <a:xfrm>
                <a:off x="4251589" y="3013129"/>
                <a:ext cx="644624" cy="1720110"/>
                <a:chOff x="4267679" y="2948844"/>
                <a:chExt cx="608251" cy="1623051"/>
              </a:xfrm>
            </p:grpSpPr>
            <p:sp>
              <p:nvSpPr>
                <p:cNvPr id="10" name="Google Shape;708;p26">
                  <a:extLst>
                    <a:ext uri="{FF2B5EF4-FFF2-40B4-BE49-F238E27FC236}">
                      <a16:creationId xmlns:a16="http://schemas.microsoft.com/office/drawing/2014/main" id="{882AEA6E-58B7-9DDC-BB1C-9D36DB06AD24}"/>
                    </a:ext>
                  </a:extLst>
                </p:cNvPr>
                <p:cNvSpPr/>
                <p:nvPr/>
              </p:nvSpPr>
              <p:spPr>
                <a:xfrm rot="10800000">
                  <a:off x="4267755" y="2962028"/>
                  <a:ext cx="605050" cy="15867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264" h="231478" extrusionOk="0">
                      <a:moveTo>
                        <a:pt x="34174" y="0"/>
                      </a:moveTo>
                      <a:cubicBezTo>
                        <a:pt x="33981" y="0"/>
                        <a:pt x="33786" y="3"/>
                        <a:pt x="33592" y="10"/>
                      </a:cubicBezTo>
                      <a:cubicBezTo>
                        <a:pt x="30156" y="143"/>
                        <a:pt x="26620" y="910"/>
                        <a:pt x="23718" y="4013"/>
                      </a:cubicBezTo>
                      <a:cubicBezTo>
                        <a:pt x="22283" y="5547"/>
                        <a:pt x="21183" y="7482"/>
                        <a:pt x="20249" y="9783"/>
                      </a:cubicBezTo>
                      <a:cubicBezTo>
                        <a:pt x="19415" y="11685"/>
                        <a:pt x="19348" y="13686"/>
                        <a:pt x="19648" y="15654"/>
                      </a:cubicBezTo>
                      <a:cubicBezTo>
                        <a:pt x="18114" y="15921"/>
                        <a:pt x="16613" y="16288"/>
                        <a:pt x="15112" y="16655"/>
                      </a:cubicBezTo>
                      <a:cubicBezTo>
                        <a:pt x="10842" y="17656"/>
                        <a:pt x="6205" y="20525"/>
                        <a:pt x="3370" y="25828"/>
                      </a:cubicBezTo>
                      <a:cubicBezTo>
                        <a:pt x="735" y="30799"/>
                        <a:pt x="1" y="37537"/>
                        <a:pt x="2169" y="42907"/>
                      </a:cubicBezTo>
                      <a:cubicBezTo>
                        <a:pt x="1535" y="47444"/>
                        <a:pt x="1669" y="51447"/>
                        <a:pt x="2036" y="55783"/>
                      </a:cubicBezTo>
                      <a:cubicBezTo>
                        <a:pt x="2236" y="59519"/>
                        <a:pt x="1902" y="63288"/>
                        <a:pt x="1902" y="67058"/>
                      </a:cubicBezTo>
                      <a:cubicBezTo>
                        <a:pt x="1936" y="71728"/>
                        <a:pt x="2102" y="76431"/>
                        <a:pt x="2302" y="81101"/>
                      </a:cubicBezTo>
                      <a:cubicBezTo>
                        <a:pt x="2669" y="89974"/>
                        <a:pt x="2769" y="98580"/>
                        <a:pt x="2369" y="107487"/>
                      </a:cubicBezTo>
                      <a:cubicBezTo>
                        <a:pt x="1936" y="116360"/>
                        <a:pt x="1569" y="125199"/>
                        <a:pt x="1569" y="134106"/>
                      </a:cubicBezTo>
                      <a:cubicBezTo>
                        <a:pt x="1569" y="143046"/>
                        <a:pt x="1702" y="151952"/>
                        <a:pt x="1402" y="160925"/>
                      </a:cubicBezTo>
                      <a:cubicBezTo>
                        <a:pt x="1168" y="167630"/>
                        <a:pt x="1302" y="174702"/>
                        <a:pt x="2669" y="180906"/>
                      </a:cubicBezTo>
                      <a:cubicBezTo>
                        <a:pt x="2503" y="182307"/>
                        <a:pt x="2369" y="183741"/>
                        <a:pt x="2269" y="185209"/>
                      </a:cubicBezTo>
                      <a:cubicBezTo>
                        <a:pt x="1769" y="191514"/>
                        <a:pt x="1335" y="197952"/>
                        <a:pt x="2736" y="204156"/>
                      </a:cubicBezTo>
                      <a:cubicBezTo>
                        <a:pt x="4704" y="213029"/>
                        <a:pt x="9041" y="219667"/>
                        <a:pt x="14411" y="223537"/>
                      </a:cubicBezTo>
                      <a:cubicBezTo>
                        <a:pt x="19448" y="227172"/>
                        <a:pt x="24185" y="228607"/>
                        <a:pt x="29689" y="229541"/>
                      </a:cubicBezTo>
                      <a:cubicBezTo>
                        <a:pt x="33091" y="230108"/>
                        <a:pt x="36527" y="230308"/>
                        <a:pt x="39929" y="230775"/>
                      </a:cubicBezTo>
                      <a:cubicBezTo>
                        <a:pt x="42669" y="231172"/>
                        <a:pt x="45409" y="231478"/>
                        <a:pt x="48149" y="231478"/>
                      </a:cubicBezTo>
                      <a:cubicBezTo>
                        <a:pt x="49779" y="231478"/>
                        <a:pt x="51409" y="231370"/>
                        <a:pt x="53039" y="231109"/>
                      </a:cubicBezTo>
                      <a:cubicBezTo>
                        <a:pt x="58176" y="230308"/>
                        <a:pt x="63246" y="228507"/>
                        <a:pt x="68183" y="226072"/>
                      </a:cubicBezTo>
                      <a:cubicBezTo>
                        <a:pt x="72920" y="223737"/>
                        <a:pt x="76389" y="219300"/>
                        <a:pt x="80592" y="215497"/>
                      </a:cubicBezTo>
                      <a:cubicBezTo>
                        <a:pt x="85295" y="211228"/>
                        <a:pt x="87597" y="202054"/>
                        <a:pt x="86162" y="193815"/>
                      </a:cubicBezTo>
                      <a:cubicBezTo>
                        <a:pt x="86096" y="193382"/>
                        <a:pt x="85996" y="192981"/>
                        <a:pt x="85929" y="192581"/>
                      </a:cubicBezTo>
                      <a:cubicBezTo>
                        <a:pt x="86096" y="189846"/>
                        <a:pt x="86062" y="187044"/>
                        <a:pt x="85996" y="184342"/>
                      </a:cubicBezTo>
                      <a:cubicBezTo>
                        <a:pt x="85762" y="177237"/>
                        <a:pt x="85695" y="170132"/>
                        <a:pt x="85695" y="163027"/>
                      </a:cubicBezTo>
                      <a:cubicBezTo>
                        <a:pt x="85662" y="149150"/>
                        <a:pt x="85862" y="135340"/>
                        <a:pt x="86563" y="121530"/>
                      </a:cubicBezTo>
                      <a:cubicBezTo>
                        <a:pt x="87263" y="107854"/>
                        <a:pt x="87730" y="94277"/>
                        <a:pt x="87964" y="80534"/>
                      </a:cubicBezTo>
                      <a:cubicBezTo>
                        <a:pt x="88197" y="65223"/>
                        <a:pt x="88264" y="50279"/>
                        <a:pt x="86896" y="35102"/>
                      </a:cubicBezTo>
                      <a:cubicBezTo>
                        <a:pt x="86729" y="33067"/>
                        <a:pt x="86162" y="31132"/>
                        <a:pt x="85395" y="29364"/>
                      </a:cubicBezTo>
                      <a:cubicBezTo>
                        <a:pt x="85996" y="25561"/>
                        <a:pt x="85128" y="21559"/>
                        <a:pt x="83327" y="18923"/>
                      </a:cubicBezTo>
                      <a:cubicBezTo>
                        <a:pt x="82593" y="17856"/>
                        <a:pt x="81759" y="17022"/>
                        <a:pt x="80892" y="16355"/>
                      </a:cubicBezTo>
                      <a:cubicBezTo>
                        <a:pt x="80658" y="16188"/>
                        <a:pt x="79791" y="15621"/>
                        <a:pt x="79491" y="15387"/>
                      </a:cubicBezTo>
                      <a:cubicBezTo>
                        <a:pt x="79124" y="15121"/>
                        <a:pt x="78757" y="14787"/>
                        <a:pt x="78424" y="14520"/>
                      </a:cubicBezTo>
                      <a:cubicBezTo>
                        <a:pt x="77083" y="13427"/>
                        <a:pt x="75718" y="12806"/>
                        <a:pt x="74366" y="12806"/>
                      </a:cubicBezTo>
                      <a:cubicBezTo>
                        <a:pt x="73531" y="12806"/>
                        <a:pt x="72701" y="13043"/>
                        <a:pt x="71886" y="13553"/>
                      </a:cubicBezTo>
                      <a:cubicBezTo>
                        <a:pt x="71619" y="13486"/>
                        <a:pt x="71352" y="13386"/>
                        <a:pt x="71152" y="13286"/>
                      </a:cubicBezTo>
                      <a:cubicBezTo>
                        <a:pt x="69966" y="12719"/>
                        <a:pt x="68680" y="12112"/>
                        <a:pt x="67418" y="12112"/>
                      </a:cubicBezTo>
                      <a:cubicBezTo>
                        <a:pt x="67047" y="12112"/>
                        <a:pt x="66678" y="12164"/>
                        <a:pt x="66315" y="12285"/>
                      </a:cubicBezTo>
                      <a:cubicBezTo>
                        <a:pt x="66348" y="11351"/>
                        <a:pt x="66315" y="10384"/>
                        <a:pt x="66148" y="9417"/>
                      </a:cubicBezTo>
                      <a:cubicBezTo>
                        <a:pt x="65815" y="7348"/>
                        <a:pt x="64714" y="5580"/>
                        <a:pt x="63379" y="5047"/>
                      </a:cubicBezTo>
                      <a:cubicBezTo>
                        <a:pt x="62592" y="4721"/>
                        <a:pt x="61783" y="4594"/>
                        <a:pt x="60987" y="4594"/>
                      </a:cubicBezTo>
                      <a:cubicBezTo>
                        <a:pt x="60805" y="4594"/>
                        <a:pt x="60624" y="4601"/>
                        <a:pt x="60444" y="4613"/>
                      </a:cubicBezTo>
                      <a:cubicBezTo>
                        <a:pt x="59543" y="3913"/>
                        <a:pt x="58676" y="3179"/>
                        <a:pt x="57709" y="2578"/>
                      </a:cubicBezTo>
                      <a:cubicBezTo>
                        <a:pt x="55364" y="1065"/>
                        <a:pt x="52492" y="449"/>
                        <a:pt x="49890" y="449"/>
                      </a:cubicBezTo>
                      <a:cubicBezTo>
                        <a:pt x="49567" y="449"/>
                        <a:pt x="49249" y="458"/>
                        <a:pt x="48936" y="477"/>
                      </a:cubicBezTo>
                      <a:cubicBezTo>
                        <a:pt x="47835" y="544"/>
                        <a:pt x="46901" y="1277"/>
                        <a:pt x="46201" y="2345"/>
                      </a:cubicBezTo>
                      <a:cubicBezTo>
                        <a:pt x="45867" y="2278"/>
                        <a:pt x="45500" y="2178"/>
                        <a:pt x="45166" y="2111"/>
                      </a:cubicBezTo>
                      <a:cubicBezTo>
                        <a:pt x="41455" y="1191"/>
                        <a:pt x="37925" y="0"/>
                        <a:pt x="3417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1" name="Google Shape;709;p26">
                  <a:extLst>
                    <a:ext uri="{FF2B5EF4-FFF2-40B4-BE49-F238E27FC236}">
                      <a16:creationId xmlns:a16="http://schemas.microsoft.com/office/drawing/2014/main" id="{FA79CDDF-C9B7-10E7-A52E-B5DE0CD0661E}"/>
                    </a:ext>
                  </a:extLst>
                </p:cNvPr>
                <p:cNvGrpSpPr/>
                <p:nvPr/>
              </p:nvGrpSpPr>
              <p:grpSpPr>
                <a:xfrm rot="10800000">
                  <a:off x="4267679" y="2948844"/>
                  <a:ext cx="608251" cy="1623051"/>
                  <a:chOff x="3841475" y="1502850"/>
                  <a:chExt cx="2218275" cy="5919225"/>
                </a:xfrm>
              </p:grpSpPr>
              <p:sp>
                <p:nvSpPr>
                  <p:cNvPr id="12" name="Google Shape;710;p26">
                    <a:extLst>
                      <a:ext uri="{FF2B5EF4-FFF2-40B4-BE49-F238E27FC236}">
                        <a16:creationId xmlns:a16="http://schemas.microsoft.com/office/drawing/2014/main" id="{4ECECCF0-F1EA-BE06-0B19-73526EA09CF0}"/>
                      </a:ext>
                    </a:extLst>
                  </p:cNvPr>
                  <p:cNvSpPr/>
                  <p:nvPr/>
                </p:nvSpPr>
                <p:spPr>
                  <a:xfrm>
                    <a:off x="3918200" y="2412675"/>
                    <a:ext cx="25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34" fill="none" extrusionOk="0">
                        <a:moveTo>
                          <a:pt x="0" y="34"/>
                        </a:moveTo>
                        <a:cubicBezTo>
                          <a:pt x="0" y="34"/>
                          <a:pt x="0" y="0"/>
                          <a:pt x="0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" name="Google Shape;711;p26">
                    <a:extLst>
                      <a:ext uri="{FF2B5EF4-FFF2-40B4-BE49-F238E27FC236}">
                        <a16:creationId xmlns:a16="http://schemas.microsoft.com/office/drawing/2014/main" id="{2C94F8CF-791C-DB5F-4BF4-665B6F5430B7}"/>
                      </a:ext>
                    </a:extLst>
                  </p:cNvPr>
                  <p:cNvSpPr/>
                  <p:nvPr/>
                </p:nvSpPr>
                <p:spPr>
                  <a:xfrm>
                    <a:off x="5023975" y="1670675"/>
                    <a:ext cx="351950" cy="3480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078" h="13922" extrusionOk="0">
                        <a:moveTo>
                          <a:pt x="6877" y="0"/>
                        </a:moveTo>
                        <a:cubicBezTo>
                          <a:pt x="6145" y="0"/>
                          <a:pt x="5454" y="42"/>
                          <a:pt x="4871" y="59"/>
                        </a:cubicBezTo>
                        <a:cubicBezTo>
                          <a:pt x="3710" y="92"/>
                          <a:pt x="3703" y="2962"/>
                          <a:pt x="4851" y="2962"/>
                        </a:cubicBezTo>
                        <a:cubicBezTo>
                          <a:pt x="4857" y="2962"/>
                          <a:pt x="4864" y="2962"/>
                          <a:pt x="4871" y="2961"/>
                        </a:cubicBezTo>
                        <a:cubicBezTo>
                          <a:pt x="5033" y="2958"/>
                          <a:pt x="5194" y="2956"/>
                          <a:pt x="5355" y="2956"/>
                        </a:cubicBezTo>
                        <a:cubicBezTo>
                          <a:pt x="6850" y="2956"/>
                          <a:pt x="8299" y="3100"/>
                          <a:pt x="9774" y="3462"/>
                        </a:cubicBezTo>
                        <a:cubicBezTo>
                          <a:pt x="11842" y="3995"/>
                          <a:pt x="11342" y="8132"/>
                          <a:pt x="9608" y="8799"/>
                        </a:cubicBezTo>
                        <a:cubicBezTo>
                          <a:pt x="8874" y="9132"/>
                          <a:pt x="8073" y="9299"/>
                          <a:pt x="7306" y="9533"/>
                        </a:cubicBezTo>
                        <a:cubicBezTo>
                          <a:pt x="5702" y="9991"/>
                          <a:pt x="4387" y="10835"/>
                          <a:pt x="2731" y="10835"/>
                        </a:cubicBezTo>
                        <a:cubicBezTo>
                          <a:pt x="2700" y="10835"/>
                          <a:pt x="2668" y="10834"/>
                          <a:pt x="2636" y="10834"/>
                        </a:cubicBezTo>
                        <a:cubicBezTo>
                          <a:pt x="2602" y="10832"/>
                          <a:pt x="2568" y="10831"/>
                          <a:pt x="2534" y="10831"/>
                        </a:cubicBezTo>
                        <a:cubicBezTo>
                          <a:pt x="1823" y="10831"/>
                          <a:pt x="1004" y="11157"/>
                          <a:pt x="368" y="11634"/>
                        </a:cubicBezTo>
                        <a:cubicBezTo>
                          <a:pt x="67" y="11868"/>
                          <a:pt x="1" y="12668"/>
                          <a:pt x="268" y="13035"/>
                        </a:cubicBezTo>
                        <a:cubicBezTo>
                          <a:pt x="772" y="13713"/>
                          <a:pt x="1588" y="13921"/>
                          <a:pt x="2443" y="13921"/>
                        </a:cubicBezTo>
                        <a:cubicBezTo>
                          <a:pt x="3399" y="13921"/>
                          <a:pt x="4402" y="13661"/>
                          <a:pt x="5071" y="13502"/>
                        </a:cubicBezTo>
                        <a:cubicBezTo>
                          <a:pt x="6505" y="13135"/>
                          <a:pt x="7973" y="12268"/>
                          <a:pt x="9407" y="11834"/>
                        </a:cubicBezTo>
                        <a:cubicBezTo>
                          <a:pt x="10742" y="11434"/>
                          <a:pt x="11943" y="10900"/>
                          <a:pt x="12877" y="9333"/>
                        </a:cubicBezTo>
                        <a:cubicBezTo>
                          <a:pt x="14077" y="7398"/>
                          <a:pt x="13577" y="3995"/>
                          <a:pt x="12510" y="2328"/>
                        </a:cubicBezTo>
                        <a:cubicBezTo>
                          <a:pt x="11259" y="317"/>
                          <a:pt x="8909" y="0"/>
                          <a:pt x="687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" name="Google Shape;712;p26">
                    <a:extLst>
                      <a:ext uri="{FF2B5EF4-FFF2-40B4-BE49-F238E27FC236}">
                        <a16:creationId xmlns:a16="http://schemas.microsoft.com/office/drawing/2014/main" id="{5542D1D9-B633-C8AF-0A74-E50E7FF5A77B}"/>
                      </a:ext>
                    </a:extLst>
                  </p:cNvPr>
                  <p:cNvSpPr/>
                  <p:nvPr/>
                </p:nvSpPr>
                <p:spPr>
                  <a:xfrm>
                    <a:off x="3971125" y="2221525"/>
                    <a:ext cx="93850" cy="243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54" h="9755" extrusionOk="0">
                        <a:moveTo>
                          <a:pt x="2808" y="1"/>
                        </a:moveTo>
                        <a:cubicBezTo>
                          <a:pt x="1486" y="1"/>
                          <a:pt x="314" y="2828"/>
                          <a:pt x="185" y="4678"/>
                        </a:cubicBezTo>
                        <a:cubicBezTo>
                          <a:pt x="0" y="6552"/>
                          <a:pt x="835" y="9755"/>
                          <a:pt x="2244" y="9755"/>
                        </a:cubicBezTo>
                        <a:cubicBezTo>
                          <a:pt x="2365" y="9755"/>
                          <a:pt x="2491" y="9731"/>
                          <a:pt x="2620" y="9681"/>
                        </a:cubicBezTo>
                        <a:cubicBezTo>
                          <a:pt x="3087" y="9481"/>
                          <a:pt x="3354" y="8514"/>
                          <a:pt x="3087" y="7847"/>
                        </a:cubicBezTo>
                        <a:cubicBezTo>
                          <a:pt x="2653" y="6746"/>
                          <a:pt x="1719" y="6346"/>
                          <a:pt x="1986" y="4744"/>
                        </a:cubicBezTo>
                        <a:cubicBezTo>
                          <a:pt x="2153" y="3677"/>
                          <a:pt x="2820" y="2376"/>
                          <a:pt x="3320" y="1642"/>
                        </a:cubicBezTo>
                        <a:cubicBezTo>
                          <a:pt x="3754" y="1042"/>
                          <a:pt x="3387" y="74"/>
                          <a:pt x="2920" y="8"/>
                        </a:cubicBezTo>
                        <a:cubicBezTo>
                          <a:pt x="2883" y="3"/>
                          <a:pt x="2845" y="1"/>
                          <a:pt x="2808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5" name="Google Shape;713;p26">
                    <a:extLst>
                      <a:ext uri="{FF2B5EF4-FFF2-40B4-BE49-F238E27FC236}">
                        <a16:creationId xmlns:a16="http://schemas.microsoft.com/office/drawing/2014/main" id="{C37683B2-18EA-A6D8-FC9C-08E71803F154}"/>
                      </a:ext>
                    </a:extLst>
                  </p:cNvPr>
                  <p:cNvSpPr/>
                  <p:nvPr/>
                </p:nvSpPr>
                <p:spPr>
                  <a:xfrm>
                    <a:off x="5829550" y="2132375"/>
                    <a:ext cx="83425" cy="20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8177" extrusionOk="0">
                        <a:moveTo>
                          <a:pt x="1317" y="0"/>
                        </a:moveTo>
                        <a:cubicBezTo>
                          <a:pt x="940" y="0"/>
                          <a:pt x="640" y="696"/>
                          <a:pt x="768" y="1239"/>
                        </a:cubicBezTo>
                        <a:cubicBezTo>
                          <a:pt x="901" y="1806"/>
                          <a:pt x="1135" y="2239"/>
                          <a:pt x="1335" y="2740"/>
                        </a:cubicBezTo>
                        <a:cubicBezTo>
                          <a:pt x="1602" y="3374"/>
                          <a:pt x="1335" y="4107"/>
                          <a:pt x="1168" y="4741"/>
                        </a:cubicBezTo>
                        <a:cubicBezTo>
                          <a:pt x="901" y="5675"/>
                          <a:pt x="1" y="6743"/>
                          <a:pt x="735" y="7777"/>
                        </a:cubicBezTo>
                        <a:cubicBezTo>
                          <a:pt x="935" y="8044"/>
                          <a:pt x="1160" y="8177"/>
                          <a:pt x="1385" y="8177"/>
                        </a:cubicBezTo>
                        <a:cubicBezTo>
                          <a:pt x="1610" y="8177"/>
                          <a:pt x="1835" y="8044"/>
                          <a:pt x="2035" y="7777"/>
                        </a:cubicBezTo>
                        <a:cubicBezTo>
                          <a:pt x="2769" y="6676"/>
                          <a:pt x="3236" y="4875"/>
                          <a:pt x="3270" y="3340"/>
                        </a:cubicBezTo>
                        <a:cubicBezTo>
                          <a:pt x="3336" y="1639"/>
                          <a:pt x="2369" y="171"/>
                          <a:pt x="1368" y="4"/>
                        </a:cubicBezTo>
                        <a:cubicBezTo>
                          <a:pt x="1351" y="2"/>
                          <a:pt x="1334" y="0"/>
                          <a:pt x="1317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6" name="Google Shape;714;p26">
                    <a:extLst>
                      <a:ext uri="{FF2B5EF4-FFF2-40B4-BE49-F238E27FC236}">
                        <a16:creationId xmlns:a16="http://schemas.microsoft.com/office/drawing/2014/main" id="{076674D3-0097-BCC9-9B96-FF1E06508B25}"/>
                      </a:ext>
                    </a:extLst>
                  </p:cNvPr>
                  <p:cNvSpPr/>
                  <p:nvPr/>
                </p:nvSpPr>
                <p:spPr>
                  <a:xfrm>
                    <a:off x="3841475" y="1502850"/>
                    <a:ext cx="2218275" cy="5919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731" h="236769" extrusionOk="0">
                        <a:moveTo>
                          <a:pt x="37222" y="4258"/>
                        </a:moveTo>
                        <a:cubicBezTo>
                          <a:pt x="40802" y="4258"/>
                          <a:pt x="44444" y="5094"/>
                          <a:pt x="47934" y="5571"/>
                        </a:cubicBezTo>
                        <a:cubicBezTo>
                          <a:pt x="50103" y="5872"/>
                          <a:pt x="52238" y="5872"/>
                          <a:pt x="54406" y="5972"/>
                        </a:cubicBezTo>
                        <a:cubicBezTo>
                          <a:pt x="56441" y="6038"/>
                          <a:pt x="58442" y="7306"/>
                          <a:pt x="60410" y="8040"/>
                        </a:cubicBezTo>
                        <a:cubicBezTo>
                          <a:pt x="62311" y="8707"/>
                          <a:pt x="65714" y="9574"/>
                          <a:pt x="66014" y="13377"/>
                        </a:cubicBezTo>
                        <a:cubicBezTo>
                          <a:pt x="66281" y="16946"/>
                          <a:pt x="62578" y="18147"/>
                          <a:pt x="61077" y="18681"/>
                        </a:cubicBezTo>
                        <a:cubicBezTo>
                          <a:pt x="57208" y="20015"/>
                          <a:pt x="53272" y="21349"/>
                          <a:pt x="49369" y="22317"/>
                        </a:cubicBezTo>
                        <a:cubicBezTo>
                          <a:pt x="47313" y="22831"/>
                          <a:pt x="45196" y="22954"/>
                          <a:pt x="43066" y="22954"/>
                        </a:cubicBezTo>
                        <a:cubicBezTo>
                          <a:pt x="41096" y="22954"/>
                          <a:pt x="39116" y="22848"/>
                          <a:pt x="37164" y="22848"/>
                        </a:cubicBezTo>
                        <a:cubicBezTo>
                          <a:pt x="36571" y="22848"/>
                          <a:pt x="35979" y="22858"/>
                          <a:pt x="35392" y="22884"/>
                        </a:cubicBezTo>
                        <a:cubicBezTo>
                          <a:pt x="35035" y="22899"/>
                          <a:pt x="34678" y="22906"/>
                          <a:pt x="34322" y="22906"/>
                        </a:cubicBezTo>
                        <a:cubicBezTo>
                          <a:pt x="30721" y="22906"/>
                          <a:pt x="27175" y="22145"/>
                          <a:pt x="23684" y="20749"/>
                        </a:cubicBezTo>
                        <a:cubicBezTo>
                          <a:pt x="22683" y="20349"/>
                          <a:pt x="21883" y="19815"/>
                          <a:pt x="21382" y="18914"/>
                        </a:cubicBezTo>
                        <a:cubicBezTo>
                          <a:pt x="21282" y="18147"/>
                          <a:pt x="21115" y="17413"/>
                          <a:pt x="20848" y="16779"/>
                        </a:cubicBezTo>
                        <a:cubicBezTo>
                          <a:pt x="20815" y="16246"/>
                          <a:pt x="20848" y="15612"/>
                          <a:pt x="20982" y="14911"/>
                        </a:cubicBezTo>
                        <a:cubicBezTo>
                          <a:pt x="21082" y="14244"/>
                          <a:pt x="21315" y="13477"/>
                          <a:pt x="21682" y="12710"/>
                        </a:cubicBezTo>
                        <a:cubicBezTo>
                          <a:pt x="21949" y="11409"/>
                          <a:pt x="22650" y="10341"/>
                          <a:pt x="23317" y="9508"/>
                        </a:cubicBezTo>
                        <a:cubicBezTo>
                          <a:pt x="24284" y="8307"/>
                          <a:pt x="25518" y="7139"/>
                          <a:pt x="26786" y="6706"/>
                        </a:cubicBezTo>
                        <a:cubicBezTo>
                          <a:pt x="29121" y="5371"/>
                          <a:pt x="31890" y="4938"/>
                          <a:pt x="33724" y="4571"/>
                        </a:cubicBezTo>
                        <a:cubicBezTo>
                          <a:pt x="34879" y="4348"/>
                          <a:pt x="36047" y="4258"/>
                          <a:pt x="37222" y="4258"/>
                        </a:cubicBezTo>
                        <a:close/>
                        <a:moveTo>
                          <a:pt x="66047" y="20215"/>
                        </a:moveTo>
                        <a:cubicBezTo>
                          <a:pt x="65981" y="20515"/>
                          <a:pt x="65947" y="20882"/>
                          <a:pt x="65881" y="21216"/>
                        </a:cubicBezTo>
                        <a:cubicBezTo>
                          <a:pt x="64179" y="22684"/>
                          <a:pt x="62445" y="24051"/>
                          <a:pt x="60577" y="25119"/>
                        </a:cubicBezTo>
                        <a:cubicBezTo>
                          <a:pt x="58867" y="26079"/>
                          <a:pt x="56967" y="27093"/>
                          <a:pt x="55122" y="27093"/>
                        </a:cubicBezTo>
                        <a:cubicBezTo>
                          <a:pt x="54916" y="27093"/>
                          <a:pt x="54710" y="27080"/>
                          <a:pt x="54506" y="27053"/>
                        </a:cubicBezTo>
                        <a:cubicBezTo>
                          <a:pt x="54499" y="27053"/>
                          <a:pt x="54493" y="27053"/>
                          <a:pt x="54487" y="27053"/>
                        </a:cubicBezTo>
                        <a:cubicBezTo>
                          <a:pt x="54002" y="27053"/>
                          <a:pt x="53878" y="28322"/>
                          <a:pt x="54372" y="28421"/>
                        </a:cubicBezTo>
                        <a:cubicBezTo>
                          <a:pt x="54703" y="28505"/>
                          <a:pt x="55041" y="28543"/>
                          <a:pt x="55384" y="28543"/>
                        </a:cubicBezTo>
                        <a:cubicBezTo>
                          <a:pt x="57080" y="28543"/>
                          <a:pt x="58884" y="27614"/>
                          <a:pt x="60410" y="26753"/>
                        </a:cubicBezTo>
                        <a:cubicBezTo>
                          <a:pt x="62245" y="25719"/>
                          <a:pt x="63946" y="24485"/>
                          <a:pt x="65614" y="23084"/>
                        </a:cubicBezTo>
                        <a:lnTo>
                          <a:pt x="65614" y="23084"/>
                        </a:lnTo>
                        <a:cubicBezTo>
                          <a:pt x="65480" y="24185"/>
                          <a:pt x="65314" y="25286"/>
                          <a:pt x="65213" y="26353"/>
                        </a:cubicBezTo>
                        <a:cubicBezTo>
                          <a:pt x="64880" y="26787"/>
                          <a:pt x="64546" y="27320"/>
                          <a:pt x="64179" y="27754"/>
                        </a:cubicBezTo>
                        <a:cubicBezTo>
                          <a:pt x="63012" y="29088"/>
                          <a:pt x="61778" y="30056"/>
                          <a:pt x="60410" y="30723"/>
                        </a:cubicBezTo>
                        <a:cubicBezTo>
                          <a:pt x="59142" y="31357"/>
                          <a:pt x="57842" y="31790"/>
                          <a:pt x="56541" y="32190"/>
                        </a:cubicBezTo>
                        <a:cubicBezTo>
                          <a:pt x="56007" y="32357"/>
                          <a:pt x="54873" y="32324"/>
                          <a:pt x="54673" y="33358"/>
                        </a:cubicBezTo>
                        <a:cubicBezTo>
                          <a:pt x="54673" y="33391"/>
                          <a:pt x="54673" y="33458"/>
                          <a:pt x="54706" y="33491"/>
                        </a:cubicBezTo>
                        <a:cubicBezTo>
                          <a:pt x="54950" y="33722"/>
                          <a:pt x="55234" y="33798"/>
                          <a:pt x="55526" y="33798"/>
                        </a:cubicBezTo>
                        <a:cubicBezTo>
                          <a:pt x="55952" y="33798"/>
                          <a:pt x="56398" y="33637"/>
                          <a:pt x="56774" y="33558"/>
                        </a:cubicBezTo>
                        <a:cubicBezTo>
                          <a:pt x="58075" y="33258"/>
                          <a:pt x="59376" y="32724"/>
                          <a:pt x="60644" y="32124"/>
                        </a:cubicBezTo>
                        <a:cubicBezTo>
                          <a:pt x="61844" y="31557"/>
                          <a:pt x="62912" y="30756"/>
                          <a:pt x="63979" y="29689"/>
                        </a:cubicBezTo>
                        <a:cubicBezTo>
                          <a:pt x="64346" y="29322"/>
                          <a:pt x="64713" y="28788"/>
                          <a:pt x="65113" y="28254"/>
                        </a:cubicBezTo>
                        <a:lnTo>
                          <a:pt x="65113" y="28254"/>
                        </a:lnTo>
                        <a:cubicBezTo>
                          <a:pt x="65080" y="29422"/>
                          <a:pt x="65080" y="30556"/>
                          <a:pt x="65247" y="31623"/>
                        </a:cubicBezTo>
                        <a:cubicBezTo>
                          <a:pt x="63812" y="33291"/>
                          <a:pt x="61744" y="33892"/>
                          <a:pt x="60110" y="34626"/>
                        </a:cubicBezTo>
                        <a:cubicBezTo>
                          <a:pt x="57475" y="35826"/>
                          <a:pt x="54806" y="36327"/>
                          <a:pt x="52071" y="36860"/>
                        </a:cubicBezTo>
                        <a:cubicBezTo>
                          <a:pt x="48102" y="37584"/>
                          <a:pt x="44376" y="38924"/>
                          <a:pt x="40488" y="38924"/>
                        </a:cubicBezTo>
                        <a:cubicBezTo>
                          <a:pt x="39180" y="38924"/>
                          <a:pt x="37853" y="38773"/>
                          <a:pt x="36493" y="38395"/>
                        </a:cubicBezTo>
                        <a:cubicBezTo>
                          <a:pt x="31856" y="37094"/>
                          <a:pt x="27186" y="35860"/>
                          <a:pt x="23017" y="32124"/>
                        </a:cubicBezTo>
                        <a:cubicBezTo>
                          <a:pt x="22183" y="31390"/>
                          <a:pt x="21249" y="31557"/>
                          <a:pt x="21215" y="29855"/>
                        </a:cubicBezTo>
                        <a:cubicBezTo>
                          <a:pt x="21215" y="29655"/>
                          <a:pt x="21215" y="29422"/>
                          <a:pt x="21215" y="29222"/>
                        </a:cubicBezTo>
                        <a:cubicBezTo>
                          <a:pt x="21349" y="29355"/>
                          <a:pt x="21516" y="29489"/>
                          <a:pt x="21649" y="29622"/>
                        </a:cubicBezTo>
                        <a:cubicBezTo>
                          <a:pt x="22283" y="30189"/>
                          <a:pt x="22850" y="30923"/>
                          <a:pt x="23517" y="31357"/>
                        </a:cubicBezTo>
                        <a:cubicBezTo>
                          <a:pt x="23837" y="31570"/>
                          <a:pt x="24553" y="31953"/>
                          <a:pt x="25123" y="31953"/>
                        </a:cubicBezTo>
                        <a:cubicBezTo>
                          <a:pt x="25624" y="31953"/>
                          <a:pt x="26012" y="31657"/>
                          <a:pt x="25919" y="30689"/>
                        </a:cubicBezTo>
                        <a:cubicBezTo>
                          <a:pt x="25896" y="30388"/>
                          <a:pt x="25727" y="30231"/>
                          <a:pt x="25559" y="30231"/>
                        </a:cubicBezTo>
                        <a:cubicBezTo>
                          <a:pt x="25486" y="30231"/>
                          <a:pt x="25413" y="30261"/>
                          <a:pt x="25352" y="30322"/>
                        </a:cubicBezTo>
                        <a:cubicBezTo>
                          <a:pt x="25214" y="30444"/>
                          <a:pt x="25057" y="30495"/>
                          <a:pt x="24890" y="30495"/>
                        </a:cubicBezTo>
                        <a:cubicBezTo>
                          <a:pt x="24369" y="30495"/>
                          <a:pt x="23754" y="30001"/>
                          <a:pt x="23350" y="29622"/>
                        </a:cubicBezTo>
                        <a:cubicBezTo>
                          <a:pt x="22683" y="29055"/>
                          <a:pt x="22049" y="28121"/>
                          <a:pt x="21282" y="27921"/>
                        </a:cubicBezTo>
                        <a:cubicBezTo>
                          <a:pt x="21315" y="27420"/>
                          <a:pt x="21349" y="26920"/>
                          <a:pt x="21382" y="26453"/>
                        </a:cubicBezTo>
                        <a:cubicBezTo>
                          <a:pt x="21682" y="26887"/>
                          <a:pt x="21949" y="27354"/>
                          <a:pt x="22283" y="27687"/>
                        </a:cubicBezTo>
                        <a:cubicBezTo>
                          <a:pt x="23083" y="28521"/>
                          <a:pt x="24117" y="28821"/>
                          <a:pt x="25018" y="29022"/>
                        </a:cubicBezTo>
                        <a:cubicBezTo>
                          <a:pt x="25044" y="29028"/>
                          <a:pt x="25070" y="29030"/>
                          <a:pt x="25096" y="29030"/>
                        </a:cubicBezTo>
                        <a:cubicBezTo>
                          <a:pt x="25497" y="29030"/>
                          <a:pt x="25830" y="28322"/>
                          <a:pt x="25485" y="27821"/>
                        </a:cubicBezTo>
                        <a:cubicBezTo>
                          <a:pt x="25452" y="27787"/>
                          <a:pt x="25418" y="27721"/>
                          <a:pt x="25385" y="27687"/>
                        </a:cubicBezTo>
                        <a:cubicBezTo>
                          <a:pt x="25299" y="27559"/>
                          <a:pt x="25200" y="27499"/>
                          <a:pt x="25105" y="27499"/>
                        </a:cubicBezTo>
                        <a:cubicBezTo>
                          <a:pt x="25051" y="27499"/>
                          <a:pt x="24999" y="27518"/>
                          <a:pt x="24951" y="27554"/>
                        </a:cubicBezTo>
                        <a:cubicBezTo>
                          <a:pt x="23984" y="27287"/>
                          <a:pt x="23017" y="26887"/>
                          <a:pt x="22249" y="25853"/>
                        </a:cubicBezTo>
                        <a:cubicBezTo>
                          <a:pt x="21983" y="25552"/>
                          <a:pt x="21749" y="25052"/>
                          <a:pt x="21482" y="24718"/>
                        </a:cubicBezTo>
                        <a:cubicBezTo>
                          <a:pt x="21482" y="24518"/>
                          <a:pt x="21516" y="24285"/>
                          <a:pt x="21516" y="24051"/>
                        </a:cubicBezTo>
                        <a:cubicBezTo>
                          <a:pt x="22716" y="24885"/>
                          <a:pt x="24084" y="25386"/>
                          <a:pt x="25452" y="25786"/>
                        </a:cubicBezTo>
                        <a:cubicBezTo>
                          <a:pt x="28987" y="26894"/>
                          <a:pt x="32500" y="27050"/>
                          <a:pt x="36029" y="27050"/>
                        </a:cubicBezTo>
                        <a:cubicBezTo>
                          <a:pt x="37411" y="27050"/>
                          <a:pt x="38796" y="27026"/>
                          <a:pt x="40185" y="27026"/>
                        </a:cubicBezTo>
                        <a:cubicBezTo>
                          <a:pt x="41441" y="27026"/>
                          <a:pt x="42700" y="27046"/>
                          <a:pt x="43965" y="27120"/>
                        </a:cubicBezTo>
                        <a:cubicBezTo>
                          <a:pt x="44355" y="27146"/>
                          <a:pt x="44745" y="27158"/>
                          <a:pt x="45134" y="27158"/>
                        </a:cubicBezTo>
                        <a:cubicBezTo>
                          <a:pt x="50766" y="27158"/>
                          <a:pt x="56288" y="24569"/>
                          <a:pt x="61811" y="22884"/>
                        </a:cubicBezTo>
                        <a:cubicBezTo>
                          <a:pt x="63245" y="22450"/>
                          <a:pt x="64780" y="21516"/>
                          <a:pt x="66047" y="20215"/>
                        </a:cubicBezTo>
                        <a:close/>
                        <a:moveTo>
                          <a:pt x="69183" y="17346"/>
                        </a:moveTo>
                        <a:cubicBezTo>
                          <a:pt x="70017" y="17580"/>
                          <a:pt x="70918" y="17547"/>
                          <a:pt x="71751" y="17747"/>
                        </a:cubicBezTo>
                        <a:cubicBezTo>
                          <a:pt x="73986" y="18214"/>
                          <a:pt x="76121" y="19181"/>
                          <a:pt x="78289" y="20115"/>
                        </a:cubicBezTo>
                        <a:cubicBezTo>
                          <a:pt x="80858" y="21216"/>
                          <a:pt x="82759" y="21816"/>
                          <a:pt x="84294" y="25619"/>
                        </a:cubicBezTo>
                        <a:cubicBezTo>
                          <a:pt x="85895" y="29489"/>
                          <a:pt x="84360" y="33558"/>
                          <a:pt x="82759" y="36660"/>
                        </a:cubicBezTo>
                        <a:cubicBezTo>
                          <a:pt x="81225" y="38061"/>
                          <a:pt x="79724" y="39462"/>
                          <a:pt x="78156" y="40663"/>
                        </a:cubicBezTo>
                        <a:cubicBezTo>
                          <a:pt x="74353" y="43599"/>
                          <a:pt x="70451" y="46434"/>
                          <a:pt x="66481" y="48802"/>
                        </a:cubicBezTo>
                        <a:cubicBezTo>
                          <a:pt x="61125" y="52031"/>
                          <a:pt x="55288" y="52705"/>
                          <a:pt x="49512" y="52705"/>
                        </a:cubicBezTo>
                        <a:cubicBezTo>
                          <a:pt x="47231" y="52705"/>
                          <a:pt x="44960" y="52599"/>
                          <a:pt x="42731" y="52505"/>
                        </a:cubicBezTo>
                        <a:cubicBezTo>
                          <a:pt x="35626" y="52238"/>
                          <a:pt x="28554" y="52505"/>
                          <a:pt x="21582" y="50270"/>
                        </a:cubicBezTo>
                        <a:cubicBezTo>
                          <a:pt x="18113" y="49203"/>
                          <a:pt x="14744" y="47501"/>
                          <a:pt x="11542" y="45133"/>
                        </a:cubicBezTo>
                        <a:cubicBezTo>
                          <a:pt x="9941" y="43932"/>
                          <a:pt x="8406" y="42498"/>
                          <a:pt x="6938" y="40897"/>
                        </a:cubicBezTo>
                        <a:cubicBezTo>
                          <a:pt x="5771" y="39662"/>
                          <a:pt x="4770" y="38028"/>
                          <a:pt x="3569" y="36827"/>
                        </a:cubicBezTo>
                        <a:cubicBezTo>
                          <a:pt x="3703" y="33425"/>
                          <a:pt x="6438" y="30089"/>
                          <a:pt x="7839" y="28788"/>
                        </a:cubicBezTo>
                        <a:cubicBezTo>
                          <a:pt x="9540" y="27187"/>
                          <a:pt x="11442" y="25919"/>
                          <a:pt x="13276" y="24618"/>
                        </a:cubicBezTo>
                        <a:cubicBezTo>
                          <a:pt x="14310" y="23885"/>
                          <a:pt x="15344" y="23351"/>
                          <a:pt x="16412" y="22784"/>
                        </a:cubicBezTo>
                        <a:cubicBezTo>
                          <a:pt x="16712" y="22650"/>
                          <a:pt x="18413" y="21616"/>
                          <a:pt x="18247" y="21583"/>
                        </a:cubicBezTo>
                        <a:lnTo>
                          <a:pt x="18247" y="21583"/>
                        </a:lnTo>
                        <a:cubicBezTo>
                          <a:pt x="18330" y="21600"/>
                          <a:pt x="18405" y="21608"/>
                          <a:pt x="18480" y="21608"/>
                        </a:cubicBezTo>
                        <a:cubicBezTo>
                          <a:pt x="18555" y="21608"/>
                          <a:pt x="18630" y="21600"/>
                          <a:pt x="18714" y="21583"/>
                        </a:cubicBezTo>
                        <a:cubicBezTo>
                          <a:pt x="18714" y="22483"/>
                          <a:pt x="18747" y="23384"/>
                          <a:pt x="18714" y="24318"/>
                        </a:cubicBezTo>
                        <a:cubicBezTo>
                          <a:pt x="18573" y="24281"/>
                          <a:pt x="18426" y="24264"/>
                          <a:pt x="18273" y="24264"/>
                        </a:cubicBezTo>
                        <a:cubicBezTo>
                          <a:pt x="17200" y="24264"/>
                          <a:pt x="15892" y="25098"/>
                          <a:pt x="15044" y="25419"/>
                        </a:cubicBezTo>
                        <a:cubicBezTo>
                          <a:pt x="12676" y="26286"/>
                          <a:pt x="10007" y="27520"/>
                          <a:pt x="9207" y="31723"/>
                        </a:cubicBezTo>
                        <a:cubicBezTo>
                          <a:pt x="8406" y="36160"/>
                          <a:pt x="9674" y="38995"/>
                          <a:pt x="11775" y="41931"/>
                        </a:cubicBezTo>
                        <a:cubicBezTo>
                          <a:pt x="14044" y="45133"/>
                          <a:pt x="16612" y="44733"/>
                          <a:pt x="19414" y="44799"/>
                        </a:cubicBezTo>
                        <a:cubicBezTo>
                          <a:pt x="19981" y="44799"/>
                          <a:pt x="20281" y="44099"/>
                          <a:pt x="20348" y="43332"/>
                        </a:cubicBezTo>
                        <a:cubicBezTo>
                          <a:pt x="20381" y="42731"/>
                          <a:pt x="20248" y="42364"/>
                          <a:pt x="20014" y="41931"/>
                        </a:cubicBezTo>
                        <a:cubicBezTo>
                          <a:pt x="19848" y="41647"/>
                          <a:pt x="19614" y="41514"/>
                          <a:pt x="19377" y="41514"/>
                        </a:cubicBezTo>
                        <a:cubicBezTo>
                          <a:pt x="19139" y="41514"/>
                          <a:pt x="18897" y="41647"/>
                          <a:pt x="18714" y="41897"/>
                        </a:cubicBezTo>
                        <a:cubicBezTo>
                          <a:pt x="18305" y="41906"/>
                          <a:pt x="17909" y="41922"/>
                          <a:pt x="17519" y="41922"/>
                        </a:cubicBezTo>
                        <a:cubicBezTo>
                          <a:pt x="16349" y="41922"/>
                          <a:pt x="15236" y="41772"/>
                          <a:pt x="14010" y="40797"/>
                        </a:cubicBezTo>
                        <a:cubicBezTo>
                          <a:pt x="11975" y="39162"/>
                          <a:pt x="10107" y="35459"/>
                          <a:pt x="11175" y="31790"/>
                        </a:cubicBezTo>
                        <a:cubicBezTo>
                          <a:pt x="12342" y="27887"/>
                          <a:pt x="16078" y="28221"/>
                          <a:pt x="18647" y="26887"/>
                        </a:cubicBezTo>
                        <a:lnTo>
                          <a:pt x="18647" y="26887"/>
                        </a:lnTo>
                        <a:cubicBezTo>
                          <a:pt x="18513" y="29555"/>
                          <a:pt x="18247" y="32224"/>
                          <a:pt x="19547" y="34292"/>
                        </a:cubicBezTo>
                        <a:cubicBezTo>
                          <a:pt x="20215" y="35359"/>
                          <a:pt x="21549" y="35760"/>
                          <a:pt x="22350" y="36494"/>
                        </a:cubicBezTo>
                        <a:cubicBezTo>
                          <a:pt x="23584" y="37561"/>
                          <a:pt x="24851" y="38395"/>
                          <a:pt x="26152" y="39129"/>
                        </a:cubicBezTo>
                        <a:cubicBezTo>
                          <a:pt x="29021" y="40763"/>
                          <a:pt x="32090" y="41464"/>
                          <a:pt x="35059" y="42331"/>
                        </a:cubicBezTo>
                        <a:cubicBezTo>
                          <a:pt x="37385" y="43021"/>
                          <a:pt x="39652" y="43359"/>
                          <a:pt x="41966" y="43359"/>
                        </a:cubicBezTo>
                        <a:cubicBezTo>
                          <a:pt x="42671" y="43359"/>
                          <a:pt x="43381" y="43327"/>
                          <a:pt x="44098" y="43265"/>
                        </a:cubicBezTo>
                        <a:cubicBezTo>
                          <a:pt x="47067" y="42998"/>
                          <a:pt x="50003" y="41564"/>
                          <a:pt x="52938" y="41030"/>
                        </a:cubicBezTo>
                        <a:cubicBezTo>
                          <a:pt x="55873" y="40496"/>
                          <a:pt x="58742" y="39796"/>
                          <a:pt x="61578" y="38495"/>
                        </a:cubicBezTo>
                        <a:cubicBezTo>
                          <a:pt x="63679" y="37528"/>
                          <a:pt x="66181" y="36460"/>
                          <a:pt x="67782" y="33892"/>
                        </a:cubicBezTo>
                        <a:cubicBezTo>
                          <a:pt x="68116" y="33391"/>
                          <a:pt x="68316" y="32491"/>
                          <a:pt x="68149" y="31790"/>
                        </a:cubicBezTo>
                        <a:cubicBezTo>
                          <a:pt x="67582" y="29489"/>
                          <a:pt x="68149" y="26787"/>
                          <a:pt x="68382" y="24452"/>
                        </a:cubicBezTo>
                        <a:cubicBezTo>
                          <a:pt x="68416" y="24018"/>
                          <a:pt x="68482" y="23618"/>
                          <a:pt x="68516" y="23184"/>
                        </a:cubicBezTo>
                        <a:cubicBezTo>
                          <a:pt x="69984" y="23951"/>
                          <a:pt x="71952" y="23751"/>
                          <a:pt x="73353" y="24285"/>
                        </a:cubicBezTo>
                        <a:cubicBezTo>
                          <a:pt x="74820" y="24785"/>
                          <a:pt x="75788" y="25652"/>
                          <a:pt x="76722" y="27587"/>
                        </a:cubicBezTo>
                        <a:cubicBezTo>
                          <a:pt x="77422" y="29122"/>
                          <a:pt x="78123" y="31890"/>
                          <a:pt x="77089" y="33491"/>
                        </a:cubicBezTo>
                        <a:cubicBezTo>
                          <a:pt x="76755" y="33625"/>
                          <a:pt x="76488" y="34058"/>
                          <a:pt x="76455" y="34692"/>
                        </a:cubicBezTo>
                        <a:cubicBezTo>
                          <a:pt x="76455" y="34792"/>
                          <a:pt x="76455" y="34892"/>
                          <a:pt x="76455" y="34992"/>
                        </a:cubicBezTo>
                        <a:cubicBezTo>
                          <a:pt x="76455" y="35751"/>
                          <a:pt x="76914" y="36470"/>
                          <a:pt x="77383" y="36470"/>
                        </a:cubicBezTo>
                        <a:cubicBezTo>
                          <a:pt x="77534" y="36470"/>
                          <a:pt x="77685" y="36397"/>
                          <a:pt x="77822" y="36227"/>
                        </a:cubicBezTo>
                        <a:cubicBezTo>
                          <a:pt x="80324" y="33191"/>
                          <a:pt x="79590" y="27387"/>
                          <a:pt x="77456" y="24318"/>
                        </a:cubicBezTo>
                        <a:cubicBezTo>
                          <a:pt x="76221" y="22483"/>
                          <a:pt x="74854" y="21850"/>
                          <a:pt x="73219" y="21283"/>
                        </a:cubicBezTo>
                        <a:cubicBezTo>
                          <a:pt x="72128" y="20870"/>
                          <a:pt x="70671" y="20248"/>
                          <a:pt x="69380" y="20248"/>
                        </a:cubicBezTo>
                        <a:cubicBezTo>
                          <a:pt x="69211" y="20248"/>
                          <a:pt x="69045" y="20259"/>
                          <a:pt x="68883" y="20282"/>
                        </a:cubicBezTo>
                        <a:cubicBezTo>
                          <a:pt x="68983" y="19315"/>
                          <a:pt x="69116" y="18347"/>
                          <a:pt x="69183" y="17346"/>
                        </a:cubicBezTo>
                        <a:close/>
                        <a:moveTo>
                          <a:pt x="85728" y="39696"/>
                        </a:moveTo>
                        <a:cubicBezTo>
                          <a:pt x="85728" y="41297"/>
                          <a:pt x="85795" y="42898"/>
                          <a:pt x="85862" y="44533"/>
                        </a:cubicBezTo>
                        <a:cubicBezTo>
                          <a:pt x="85795" y="44566"/>
                          <a:pt x="85728" y="44633"/>
                          <a:pt x="85661" y="44733"/>
                        </a:cubicBezTo>
                        <a:cubicBezTo>
                          <a:pt x="82526" y="48736"/>
                          <a:pt x="79123" y="52438"/>
                          <a:pt x="75454" y="55073"/>
                        </a:cubicBezTo>
                        <a:cubicBezTo>
                          <a:pt x="73353" y="56575"/>
                          <a:pt x="71118" y="57709"/>
                          <a:pt x="68916" y="58676"/>
                        </a:cubicBezTo>
                        <a:cubicBezTo>
                          <a:pt x="67499" y="59279"/>
                          <a:pt x="65400" y="60591"/>
                          <a:pt x="63827" y="60591"/>
                        </a:cubicBezTo>
                        <a:cubicBezTo>
                          <a:pt x="63660" y="60591"/>
                          <a:pt x="63499" y="60576"/>
                          <a:pt x="63345" y="60544"/>
                        </a:cubicBezTo>
                        <a:cubicBezTo>
                          <a:pt x="63308" y="60536"/>
                          <a:pt x="63272" y="60533"/>
                          <a:pt x="63238" y="60533"/>
                        </a:cubicBezTo>
                        <a:cubicBezTo>
                          <a:pt x="62367" y="60533"/>
                          <a:pt x="62246" y="62859"/>
                          <a:pt x="63112" y="63179"/>
                        </a:cubicBezTo>
                        <a:cubicBezTo>
                          <a:pt x="63399" y="63288"/>
                          <a:pt x="63694" y="63334"/>
                          <a:pt x="63993" y="63334"/>
                        </a:cubicBezTo>
                        <a:cubicBezTo>
                          <a:pt x="65256" y="63334"/>
                          <a:pt x="66595" y="62510"/>
                          <a:pt x="67782" y="62079"/>
                        </a:cubicBezTo>
                        <a:cubicBezTo>
                          <a:pt x="70417" y="61178"/>
                          <a:pt x="72952" y="59810"/>
                          <a:pt x="75421" y="58209"/>
                        </a:cubicBezTo>
                        <a:cubicBezTo>
                          <a:pt x="79257" y="55741"/>
                          <a:pt x="82659" y="52138"/>
                          <a:pt x="85895" y="48135"/>
                        </a:cubicBezTo>
                        <a:lnTo>
                          <a:pt x="85895" y="48135"/>
                        </a:lnTo>
                        <a:cubicBezTo>
                          <a:pt x="85862" y="50570"/>
                          <a:pt x="85862" y="53005"/>
                          <a:pt x="85862" y="55474"/>
                        </a:cubicBezTo>
                        <a:cubicBezTo>
                          <a:pt x="82759" y="59810"/>
                          <a:pt x="79357" y="63446"/>
                          <a:pt x="75521" y="65748"/>
                        </a:cubicBezTo>
                        <a:cubicBezTo>
                          <a:pt x="73453" y="67015"/>
                          <a:pt x="71351" y="68183"/>
                          <a:pt x="69283" y="69417"/>
                        </a:cubicBezTo>
                        <a:cubicBezTo>
                          <a:pt x="67315" y="70551"/>
                          <a:pt x="65247" y="70985"/>
                          <a:pt x="63279" y="71952"/>
                        </a:cubicBezTo>
                        <a:cubicBezTo>
                          <a:pt x="62645" y="72019"/>
                          <a:pt x="62578" y="73587"/>
                          <a:pt x="63212" y="73887"/>
                        </a:cubicBezTo>
                        <a:cubicBezTo>
                          <a:pt x="63621" y="74076"/>
                          <a:pt x="64051" y="74156"/>
                          <a:pt x="64492" y="74156"/>
                        </a:cubicBezTo>
                        <a:cubicBezTo>
                          <a:pt x="65991" y="74156"/>
                          <a:pt x="67616" y="73238"/>
                          <a:pt x="68983" y="72619"/>
                        </a:cubicBezTo>
                        <a:cubicBezTo>
                          <a:pt x="71618" y="71385"/>
                          <a:pt x="74187" y="69617"/>
                          <a:pt x="76755" y="68083"/>
                        </a:cubicBezTo>
                        <a:cubicBezTo>
                          <a:pt x="79891" y="66215"/>
                          <a:pt x="83226" y="63146"/>
                          <a:pt x="85862" y="59477"/>
                        </a:cubicBezTo>
                        <a:lnTo>
                          <a:pt x="85862" y="65514"/>
                        </a:lnTo>
                        <a:cubicBezTo>
                          <a:pt x="85828" y="65548"/>
                          <a:pt x="85795" y="65581"/>
                          <a:pt x="85795" y="65614"/>
                        </a:cubicBezTo>
                        <a:cubicBezTo>
                          <a:pt x="84861" y="67516"/>
                          <a:pt x="83160" y="68617"/>
                          <a:pt x="81892" y="69817"/>
                        </a:cubicBezTo>
                        <a:cubicBezTo>
                          <a:pt x="79857" y="71685"/>
                          <a:pt x="77822" y="73387"/>
                          <a:pt x="75688" y="74954"/>
                        </a:cubicBezTo>
                        <a:cubicBezTo>
                          <a:pt x="73820" y="76389"/>
                          <a:pt x="72085" y="77790"/>
                          <a:pt x="70017" y="78524"/>
                        </a:cubicBezTo>
                        <a:cubicBezTo>
                          <a:pt x="68116" y="79191"/>
                          <a:pt x="66214" y="79691"/>
                          <a:pt x="64346" y="80592"/>
                        </a:cubicBezTo>
                        <a:cubicBezTo>
                          <a:pt x="63779" y="80859"/>
                          <a:pt x="63679" y="82360"/>
                          <a:pt x="64346" y="82560"/>
                        </a:cubicBezTo>
                        <a:cubicBezTo>
                          <a:pt x="64650" y="82636"/>
                          <a:pt x="64959" y="82669"/>
                          <a:pt x="65272" y="82669"/>
                        </a:cubicBezTo>
                        <a:cubicBezTo>
                          <a:pt x="66742" y="82669"/>
                          <a:pt x="68286" y="81938"/>
                          <a:pt x="69717" y="81526"/>
                        </a:cubicBezTo>
                        <a:cubicBezTo>
                          <a:pt x="72252" y="80825"/>
                          <a:pt x="74353" y="79291"/>
                          <a:pt x="76622" y="77456"/>
                        </a:cubicBezTo>
                        <a:cubicBezTo>
                          <a:pt x="79190" y="75421"/>
                          <a:pt x="81692" y="73320"/>
                          <a:pt x="84160" y="71052"/>
                        </a:cubicBezTo>
                        <a:cubicBezTo>
                          <a:pt x="84694" y="70585"/>
                          <a:pt x="85294" y="70051"/>
                          <a:pt x="85862" y="69417"/>
                        </a:cubicBezTo>
                        <a:lnTo>
                          <a:pt x="85862" y="74821"/>
                        </a:lnTo>
                        <a:cubicBezTo>
                          <a:pt x="84561" y="76422"/>
                          <a:pt x="83326" y="78090"/>
                          <a:pt x="82059" y="79724"/>
                        </a:cubicBezTo>
                        <a:cubicBezTo>
                          <a:pt x="80057" y="82326"/>
                          <a:pt x="77622" y="83894"/>
                          <a:pt x="75254" y="85429"/>
                        </a:cubicBezTo>
                        <a:cubicBezTo>
                          <a:pt x="73219" y="86763"/>
                          <a:pt x="71184" y="87930"/>
                          <a:pt x="69116" y="89031"/>
                        </a:cubicBezTo>
                        <a:cubicBezTo>
                          <a:pt x="67415" y="89898"/>
                          <a:pt x="65180" y="89231"/>
                          <a:pt x="63812" y="90999"/>
                        </a:cubicBezTo>
                        <a:cubicBezTo>
                          <a:pt x="63746" y="91033"/>
                          <a:pt x="63746" y="91166"/>
                          <a:pt x="63779" y="91233"/>
                        </a:cubicBezTo>
                        <a:cubicBezTo>
                          <a:pt x="64316" y="92521"/>
                          <a:pt x="65251" y="93013"/>
                          <a:pt x="66379" y="93013"/>
                        </a:cubicBezTo>
                        <a:cubicBezTo>
                          <a:pt x="69455" y="93013"/>
                          <a:pt x="73963" y="89353"/>
                          <a:pt x="75721" y="88231"/>
                        </a:cubicBezTo>
                        <a:cubicBezTo>
                          <a:pt x="79590" y="85762"/>
                          <a:pt x="82726" y="82526"/>
                          <a:pt x="85862" y="78524"/>
                        </a:cubicBezTo>
                        <a:lnTo>
                          <a:pt x="85862" y="86796"/>
                        </a:lnTo>
                        <a:lnTo>
                          <a:pt x="85862" y="87397"/>
                        </a:lnTo>
                        <a:cubicBezTo>
                          <a:pt x="85728" y="87463"/>
                          <a:pt x="85595" y="87597"/>
                          <a:pt x="85528" y="87764"/>
                        </a:cubicBezTo>
                        <a:cubicBezTo>
                          <a:pt x="82392" y="89898"/>
                          <a:pt x="79357" y="92233"/>
                          <a:pt x="76121" y="93968"/>
                        </a:cubicBezTo>
                        <a:cubicBezTo>
                          <a:pt x="72419" y="95969"/>
                          <a:pt x="68082" y="97337"/>
                          <a:pt x="64179" y="97804"/>
                        </a:cubicBezTo>
                        <a:cubicBezTo>
                          <a:pt x="63345" y="97904"/>
                          <a:pt x="63045" y="99939"/>
                          <a:pt x="63979" y="100239"/>
                        </a:cubicBezTo>
                        <a:cubicBezTo>
                          <a:pt x="64373" y="100367"/>
                          <a:pt x="64766" y="100421"/>
                          <a:pt x="65159" y="100421"/>
                        </a:cubicBezTo>
                        <a:cubicBezTo>
                          <a:pt x="66300" y="100421"/>
                          <a:pt x="67441" y="99969"/>
                          <a:pt x="68583" y="99572"/>
                        </a:cubicBezTo>
                        <a:cubicBezTo>
                          <a:pt x="70717" y="98838"/>
                          <a:pt x="72886" y="98438"/>
                          <a:pt x="75020" y="97571"/>
                        </a:cubicBezTo>
                        <a:cubicBezTo>
                          <a:pt x="78823" y="95969"/>
                          <a:pt x="82292" y="93201"/>
                          <a:pt x="85828" y="90699"/>
                        </a:cubicBezTo>
                        <a:cubicBezTo>
                          <a:pt x="85828" y="93101"/>
                          <a:pt x="85828" y="95502"/>
                          <a:pt x="85828" y="97904"/>
                        </a:cubicBezTo>
                        <a:cubicBezTo>
                          <a:pt x="82559" y="100539"/>
                          <a:pt x="79223" y="103008"/>
                          <a:pt x="75721" y="104676"/>
                        </a:cubicBezTo>
                        <a:cubicBezTo>
                          <a:pt x="73519" y="105676"/>
                          <a:pt x="71218" y="106177"/>
                          <a:pt x="68983" y="106677"/>
                        </a:cubicBezTo>
                        <a:cubicBezTo>
                          <a:pt x="67448" y="107011"/>
                          <a:pt x="65447" y="106877"/>
                          <a:pt x="64279" y="108578"/>
                        </a:cubicBezTo>
                        <a:cubicBezTo>
                          <a:pt x="64179" y="108712"/>
                          <a:pt x="64179" y="109012"/>
                          <a:pt x="64279" y="109146"/>
                        </a:cubicBezTo>
                        <a:cubicBezTo>
                          <a:pt x="64822" y="109929"/>
                          <a:pt x="65467" y="110175"/>
                          <a:pt x="66149" y="110175"/>
                        </a:cubicBezTo>
                        <a:cubicBezTo>
                          <a:pt x="66977" y="110175"/>
                          <a:pt x="67860" y="109814"/>
                          <a:pt x="68683" y="109613"/>
                        </a:cubicBezTo>
                        <a:cubicBezTo>
                          <a:pt x="71218" y="109045"/>
                          <a:pt x="73720" y="108478"/>
                          <a:pt x="76188" y="107444"/>
                        </a:cubicBezTo>
                        <a:cubicBezTo>
                          <a:pt x="78289" y="106544"/>
                          <a:pt x="80324" y="105276"/>
                          <a:pt x="82292" y="103808"/>
                        </a:cubicBezTo>
                        <a:cubicBezTo>
                          <a:pt x="83393" y="103008"/>
                          <a:pt x="84661" y="102241"/>
                          <a:pt x="85828" y="101273"/>
                        </a:cubicBezTo>
                        <a:cubicBezTo>
                          <a:pt x="85828" y="104275"/>
                          <a:pt x="85828" y="107244"/>
                          <a:pt x="85828" y="110246"/>
                        </a:cubicBezTo>
                        <a:cubicBezTo>
                          <a:pt x="82626" y="112381"/>
                          <a:pt x="79257" y="114283"/>
                          <a:pt x="75988" y="115984"/>
                        </a:cubicBezTo>
                        <a:cubicBezTo>
                          <a:pt x="74120" y="116918"/>
                          <a:pt x="72185" y="117618"/>
                          <a:pt x="70284" y="118285"/>
                        </a:cubicBezTo>
                        <a:cubicBezTo>
                          <a:pt x="69283" y="118619"/>
                          <a:pt x="68349" y="119019"/>
                          <a:pt x="67382" y="119420"/>
                        </a:cubicBezTo>
                        <a:cubicBezTo>
                          <a:pt x="66514" y="119786"/>
                          <a:pt x="65714" y="119553"/>
                          <a:pt x="64880" y="120053"/>
                        </a:cubicBezTo>
                        <a:cubicBezTo>
                          <a:pt x="64380" y="120354"/>
                          <a:pt x="64413" y="121354"/>
                          <a:pt x="64880" y="121655"/>
                        </a:cubicBezTo>
                        <a:cubicBezTo>
                          <a:pt x="65495" y="122060"/>
                          <a:pt x="66097" y="122213"/>
                          <a:pt x="66699" y="122213"/>
                        </a:cubicBezTo>
                        <a:cubicBezTo>
                          <a:pt x="67533" y="122213"/>
                          <a:pt x="68363" y="121917"/>
                          <a:pt x="69216" y="121588"/>
                        </a:cubicBezTo>
                        <a:cubicBezTo>
                          <a:pt x="71385" y="120721"/>
                          <a:pt x="73519" y="120087"/>
                          <a:pt x="75654" y="119153"/>
                        </a:cubicBezTo>
                        <a:cubicBezTo>
                          <a:pt x="79023" y="117618"/>
                          <a:pt x="82559" y="115650"/>
                          <a:pt x="85828" y="113415"/>
                        </a:cubicBezTo>
                        <a:cubicBezTo>
                          <a:pt x="85828" y="115917"/>
                          <a:pt x="85828" y="118419"/>
                          <a:pt x="85828" y="120954"/>
                        </a:cubicBezTo>
                        <a:cubicBezTo>
                          <a:pt x="84661" y="122455"/>
                          <a:pt x="83293" y="123489"/>
                          <a:pt x="81925" y="124557"/>
                        </a:cubicBezTo>
                        <a:cubicBezTo>
                          <a:pt x="79857" y="126224"/>
                          <a:pt x="77756" y="128026"/>
                          <a:pt x="75588" y="129360"/>
                        </a:cubicBezTo>
                        <a:cubicBezTo>
                          <a:pt x="72185" y="131428"/>
                          <a:pt x="68516" y="131762"/>
                          <a:pt x="64947" y="132863"/>
                        </a:cubicBezTo>
                        <a:cubicBezTo>
                          <a:pt x="64513" y="132996"/>
                          <a:pt x="64446" y="134063"/>
                          <a:pt x="64813" y="134397"/>
                        </a:cubicBezTo>
                        <a:cubicBezTo>
                          <a:pt x="65404" y="134896"/>
                          <a:pt x="66073" y="135064"/>
                          <a:pt x="66764" y="135064"/>
                        </a:cubicBezTo>
                        <a:cubicBezTo>
                          <a:pt x="67828" y="135064"/>
                          <a:pt x="68946" y="134666"/>
                          <a:pt x="69917" y="134464"/>
                        </a:cubicBezTo>
                        <a:cubicBezTo>
                          <a:pt x="72018" y="134030"/>
                          <a:pt x="74086" y="133229"/>
                          <a:pt x="76088" y="132162"/>
                        </a:cubicBezTo>
                        <a:cubicBezTo>
                          <a:pt x="78156" y="130995"/>
                          <a:pt x="80124" y="129193"/>
                          <a:pt x="82126" y="127659"/>
                        </a:cubicBezTo>
                        <a:cubicBezTo>
                          <a:pt x="83393" y="126658"/>
                          <a:pt x="84661" y="125691"/>
                          <a:pt x="85828" y="124490"/>
                        </a:cubicBezTo>
                        <a:lnTo>
                          <a:pt x="85828" y="125290"/>
                        </a:lnTo>
                        <a:cubicBezTo>
                          <a:pt x="85828" y="127492"/>
                          <a:pt x="85828" y="129660"/>
                          <a:pt x="85828" y="131828"/>
                        </a:cubicBezTo>
                        <a:cubicBezTo>
                          <a:pt x="82526" y="135464"/>
                          <a:pt x="78957" y="138400"/>
                          <a:pt x="75187" y="140601"/>
                        </a:cubicBezTo>
                        <a:cubicBezTo>
                          <a:pt x="73119" y="141802"/>
                          <a:pt x="71118" y="143103"/>
                          <a:pt x="69050" y="144237"/>
                        </a:cubicBezTo>
                        <a:cubicBezTo>
                          <a:pt x="67315" y="145171"/>
                          <a:pt x="65113" y="145838"/>
                          <a:pt x="63812" y="147873"/>
                        </a:cubicBezTo>
                        <a:cubicBezTo>
                          <a:pt x="63712" y="148007"/>
                          <a:pt x="63746" y="148207"/>
                          <a:pt x="63846" y="148240"/>
                        </a:cubicBezTo>
                        <a:cubicBezTo>
                          <a:pt x="64321" y="148455"/>
                          <a:pt x="64789" y="148544"/>
                          <a:pt x="65252" y="148544"/>
                        </a:cubicBezTo>
                        <a:cubicBezTo>
                          <a:pt x="66447" y="148544"/>
                          <a:pt x="67614" y="147950"/>
                          <a:pt x="68816" y="147373"/>
                        </a:cubicBezTo>
                        <a:cubicBezTo>
                          <a:pt x="71151" y="146239"/>
                          <a:pt x="73386" y="144704"/>
                          <a:pt x="75688" y="143370"/>
                        </a:cubicBezTo>
                        <a:cubicBezTo>
                          <a:pt x="79190" y="141335"/>
                          <a:pt x="82726" y="138767"/>
                          <a:pt x="85828" y="135364"/>
                        </a:cubicBezTo>
                        <a:cubicBezTo>
                          <a:pt x="85828" y="138100"/>
                          <a:pt x="85828" y="140802"/>
                          <a:pt x="85828" y="143503"/>
                        </a:cubicBezTo>
                        <a:cubicBezTo>
                          <a:pt x="84561" y="144738"/>
                          <a:pt x="83193" y="145705"/>
                          <a:pt x="81892" y="146873"/>
                        </a:cubicBezTo>
                        <a:cubicBezTo>
                          <a:pt x="79724" y="148807"/>
                          <a:pt x="77556" y="150742"/>
                          <a:pt x="75321" y="152510"/>
                        </a:cubicBezTo>
                        <a:cubicBezTo>
                          <a:pt x="72986" y="154345"/>
                          <a:pt x="70584" y="156213"/>
                          <a:pt x="67982" y="156780"/>
                        </a:cubicBezTo>
                        <a:cubicBezTo>
                          <a:pt x="67698" y="156834"/>
                          <a:pt x="67411" y="156852"/>
                          <a:pt x="67122" y="156852"/>
                        </a:cubicBezTo>
                        <a:cubicBezTo>
                          <a:pt x="66506" y="156852"/>
                          <a:pt x="65883" y="156768"/>
                          <a:pt x="65263" y="156768"/>
                        </a:cubicBezTo>
                        <a:cubicBezTo>
                          <a:pt x="64742" y="156768"/>
                          <a:pt x="64223" y="156828"/>
                          <a:pt x="63712" y="157047"/>
                        </a:cubicBezTo>
                        <a:cubicBezTo>
                          <a:pt x="62778" y="157447"/>
                          <a:pt x="63045" y="159482"/>
                          <a:pt x="63946" y="159615"/>
                        </a:cubicBezTo>
                        <a:cubicBezTo>
                          <a:pt x="64471" y="159681"/>
                          <a:pt x="64984" y="159712"/>
                          <a:pt x="65486" y="159712"/>
                        </a:cubicBezTo>
                        <a:cubicBezTo>
                          <a:pt x="69067" y="159712"/>
                          <a:pt x="72123" y="158095"/>
                          <a:pt x="75487" y="155579"/>
                        </a:cubicBezTo>
                        <a:cubicBezTo>
                          <a:pt x="77989" y="153711"/>
                          <a:pt x="80424" y="151576"/>
                          <a:pt x="82826" y="149374"/>
                        </a:cubicBezTo>
                        <a:cubicBezTo>
                          <a:pt x="83827" y="148440"/>
                          <a:pt x="84827" y="147640"/>
                          <a:pt x="85828" y="146772"/>
                        </a:cubicBezTo>
                        <a:cubicBezTo>
                          <a:pt x="85828" y="148874"/>
                          <a:pt x="85828" y="150975"/>
                          <a:pt x="85828" y="153077"/>
                        </a:cubicBezTo>
                        <a:cubicBezTo>
                          <a:pt x="82793" y="156946"/>
                          <a:pt x="78723" y="159115"/>
                          <a:pt x="75287" y="161850"/>
                        </a:cubicBezTo>
                        <a:cubicBezTo>
                          <a:pt x="73186" y="163518"/>
                          <a:pt x="71018" y="165052"/>
                          <a:pt x="68749" y="166120"/>
                        </a:cubicBezTo>
                        <a:cubicBezTo>
                          <a:pt x="66915" y="166954"/>
                          <a:pt x="64513" y="166286"/>
                          <a:pt x="63079" y="168555"/>
                        </a:cubicBezTo>
                        <a:cubicBezTo>
                          <a:pt x="62878" y="168855"/>
                          <a:pt x="63012" y="169255"/>
                          <a:pt x="63212" y="169422"/>
                        </a:cubicBezTo>
                        <a:cubicBezTo>
                          <a:pt x="63784" y="169789"/>
                          <a:pt x="64426" y="169929"/>
                          <a:pt x="65095" y="169929"/>
                        </a:cubicBezTo>
                        <a:cubicBezTo>
                          <a:pt x="66493" y="169929"/>
                          <a:pt x="68009" y="169317"/>
                          <a:pt x="69250" y="168888"/>
                        </a:cubicBezTo>
                        <a:cubicBezTo>
                          <a:pt x="71418" y="168121"/>
                          <a:pt x="73486" y="166453"/>
                          <a:pt x="75487" y="164919"/>
                        </a:cubicBezTo>
                        <a:cubicBezTo>
                          <a:pt x="78823" y="162317"/>
                          <a:pt x="82659" y="160082"/>
                          <a:pt x="85828" y="156646"/>
                        </a:cubicBezTo>
                        <a:lnTo>
                          <a:pt x="85828" y="160316"/>
                        </a:lnTo>
                        <a:cubicBezTo>
                          <a:pt x="85828" y="161683"/>
                          <a:pt x="85795" y="163051"/>
                          <a:pt x="85795" y="164418"/>
                        </a:cubicBezTo>
                        <a:cubicBezTo>
                          <a:pt x="85761" y="164452"/>
                          <a:pt x="85728" y="164485"/>
                          <a:pt x="85695" y="164519"/>
                        </a:cubicBezTo>
                        <a:cubicBezTo>
                          <a:pt x="83060" y="168388"/>
                          <a:pt x="79057" y="171023"/>
                          <a:pt x="75754" y="173058"/>
                        </a:cubicBezTo>
                        <a:cubicBezTo>
                          <a:pt x="73720" y="174326"/>
                          <a:pt x="71551" y="175226"/>
                          <a:pt x="69450" y="176093"/>
                        </a:cubicBezTo>
                        <a:cubicBezTo>
                          <a:pt x="67115" y="177027"/>
                          <a:pt x="64513" y="176994"/>
                          <a:pt x="62245" y="178328"/>
                        </a:cubicBezTo>
                        <a:cubicBezTo>
                          <a:pt x="62278" y="178362"/>
                          <a:pt x="62278" y="178362"/>
                          <a:pt x="62278" y="178362"/>
                        </a:cubicBezTo>
                        <a:cubicBezTo>
                          <a:pt x="61944" y="178595"/>
                          <a:pt x="61678" y="179396"/>
                          <a:pt x="62245" y="179696"/>
                        </a:cubicBezTo>
                        <a:cubicBezTo>
                          <a:pt x="62982" y="180087"/>
                          <a:pt x="63752" y="180238"/>
                          <a:pt x="64534" y="180238"/>
                        </a:cubicBezTo>
                        <a:cubicBezTo>
                          <a:pt x="66087" y="180238"/>
                          <a:pt x="67685" y="179639"/>
                          <a:pt x="69150" y="179129"/>
                        </a:cubicBezTo>
                        <a:cubicBezTo>
                          <a:pt x="71852" y="178228"/>
                          <a:pt x="74687" y="176961"/>
                          <a:pt x="77255" y="175226"/>
                        </a:cubicBezTo>
                        <a:cubicBezTo>
                          <a:pt x="79457" y="173725"/>
                          <a:pt x="81558" y="171924"/>
                          <a:pt x="83693" y="170256"/>
                        </a:cubicBezTo>
                        <a:cubicBezTo>
                          <a:pt x="84260" y="169789"/>
                          <a:pt x="85094" y="169189"/>
                          <a:pt x="85761" y="168455"/>
                        </a:cubicBezTo>
                        <a:cubicBezTo>
                          <a:pt x="85761" y="169956"/>
                          <a:pt x="85761" y="171490"/>
                          <a:pt x="85761" y="172991"/>
                        </a:cubicBezTo>
                        <a:cubicBezTo>
                          <a:pt x="85661" y="173058"/>
                          <a:pt x="85595" y="173125"/>
                          <a:pt x="85528" y="173225"/>
                        </a:cubicBezTo>
                        <a:cubicBezTo>
                          <a:pt x="85528" y="173225"/>
                          <a:pt x="85528" y="173191"/>
                          <a:pt x="85495" y="173191"/>
                        </a:cubicBezTo>
                        <a:cubicBezTo>
                          <a:pt x="82626" y="177228"/>
                          <a:pt x="78857" y="180263"/>
                          <a:pt x="75387" y="182665"/>
                        </a:cubicBezTo>
                        <a:cubicBezTo>
                          <a:pt x="73119" y="184199"/>
                          <a:pt x="70884" y="185767"/>
                          <a:pt x="68516" y="186901"/>
                        </a:cubicBezTo>
                        <a:cubicBezTo>
                          <a:pt x="66848" y="187668"/>
                          <a:pt x="65147" y="188135"/>
                          <a:pt x="63546" y="189069"/>
                        </a:cubicBezTo>
                        <a:cubicBezTo>
                          <a:pt x="63179" y="189303"/>
                          <a:pt x="63045" y="190104"/>
                          <a:pt x="63412" y="190437"/>
                        </a:cubicBezTo>
                        <a:cubicBezTo>
                          <a:pt x="63912" y="190898"/>
                          <a:pt x="64469" y="191067"/>
                          <a:pt x="65043" y="191067"/>
                        </a:cubicBezTo>
                        <a:cubicBezTo>
                          <a:pt x="65923" y="191067"/>
                          <a:pt x="66841" y="190667"/>
                          <a:pt x="67649" y="190304"/>
                        </a:cubicBezTo>
                        <a:cubicBezTo>
                          <a:pt x="70084" y="189270"/>
                          <a:pt x="72419" y="187802"/>
                          <a:pt x="74720" y="186201"/>
                        </a:cubicBezTo>
                        <a:cubicBezTo>
                          <a:pt x="78523" y="183632"/>
                          <a:pt x="82459" y="180730"/>
                          <a:pt x="85761" y="176627"/>
                        </a:cubicBezTo>
                        <a:cubicBezTo>
                          <a:pt x="85761" y="178095"/>
                          <a:pt x="85795" y="179596"/>
                          <a:pt x="85828" y="181097"/>
                        </a:cubicBezTo>
                        <a:cubicBezTo>
                          <a:pt x="84594" y="183065"/>
                          <a:pt x="83393" y="185100"/>
                          <a:pt x="82025" y="186768"/>
                        </a:cubicBezTo>
                        <a:cubicBezTo>
                          <a:pt x="80224" y="188969"/>
                          <a:pt x="77956" y="190671"/>
                          <a:pt x="75954" y="192238"/>
                        </a:cubicBezTo>
                        <a:cubicBezTo>
                          <a:pt x="73886" y="193873"/>
                          <a:pt x="71685" y="194907"/>
                          <a:pt x="69550" y="196208"/>
                        </a:cubicBezTo>
                        <a:cubicBezTo>
                          <a:pt x="68516" y="196808"/>
                          <a:pt x="67515" y="197409"/>
                          <a:pt x="66481" y="197942"/>
                        </a:cubicBezTo>
                        <a:cubicBezTo>
                          <a:pt x="65447" y="198476"/>
                          <a:pt x="64613" y="198243"/>
                          <a:pt x="63712" y="199210"/>
                        </a:cubicBezTo>
                        <a:cubicBezTo>
                          <a:pt x="63345" y="199577"/>
                          <a:pt x="63412" y="200344"/>
                          <a:pt x="63812" y="200578"/>
                        </a:cubicBezTo>
                        <a:cubicBezTo>
                          <a:pt x="64330" y="200855"/>
                          <a:pt x="64845" y="200971"/>
                          <a:pt x="65357" y="200971"/>
                        </a:cubicBezTo>
                        <a:cubicBezTo>
                          <a:pt x="66692" y="200971"/>
                          <a:pt x="68005" y="200182"/>
                          <a:pt x="69283" y="199410"/>
                        </a:cubicBezTo>
                        <a:cubicBezTo>
                          <a:pt x="71585" y="198043"/>
                          <a:pt x="73920" y="196842"/>
                          <a:pt x="76155" y="195274"/>
                        </a:cubicBezTo>
                        <a:cubicBezTo>
                          <a:pt x="78523" y="193606"/>
                          <a:pt x="80791" y="191471"/>
                          <a:pt x="82926" y="189270"/>
                        </a:cubicBezTo>
                        <a:cubicBezTo>
                          <a:pt x="84027" y="188202"/>
                          <a:pt x="84928" y="186768"/>
                          <a:pt x="85828" y="185267"/>
                        </a:cubicBezTo>
                        <a:lnTo>
                          <a:pt x="85828" y="192005"/>
                        </a:lnTo>
                        <a:cubicBezTo>
                          <a:pt x="82559" y="196308"/>
                          <a:pt x="78890" y="200011"/>
                          <a:pt x="75254" y="203480"/>
                        </a:cubicBezTo>
                        <a:cubicBezTo>
                          <a:pt x="73219" y="205414"/>
                          <a:pt x="70984" y="206415"/>
                          <a:pt x="68849" y="207950"/>
                        </a:cubicBezTo>
                        <a:cubicBezTo>
                          <a:pt x="67749" y="208717"/>
                          <a:pt x="66681" y="209684"/>
                          <a:pt x="65580" y="210518"/>
                        </a:cubicBezTo>
                        <a:cubicBezTo>
                          <a:pt x="64780" y="211152"/>
                          <a:pt x="63812" y="211352"/>
                          <a:pt x="63079" y="212219"/>
                        </a:cubicBezTo>
                        <a:cubicBezTo>
                          <a:pt x="62745" y="212620"/>
                          <a:pt x="62745" y="213454"/>
                          <a:pt x="63179" y="213654"/>
                        </a:cubicBezTo>
                        <a:cubicBezTo>
                          <a:pt x="63532" y="213816"/>
                          <a:pt x="63876" y="213887"/>
                          <a:pt x="64213" y="213887"/>
                        </a:cubicBezTo>
                        <a:cubicBezTo>
                          <a:pt x="65469" y="213887"/>
                          <a:pt x="66632" y="212899"/>
                          <a:pt x="67815" y="211952"/>
                        </a:cubicBezTo>
                        <a:cubicBezTo>
                          <a:pt x="70284" y="209951"/>
                          <a:pt x="72986" y="208650"/>
                          <a:pt x="75487" y="206615"/>
                        </a:cubicBezTo>
                        <a:cubicBezTo>
                          <a:pt x="79090" y="203680"/>
                          <a:pt x="82626" y="199810"/>
                          <a:pt x="85828" y="195741"/>
                        </a:cubicBezTo>
                        <a:lnTo>
                          <a:pt x="85828" y="199544"/>
                        </a:lnTo>
                        <a:cubicBezTo>
                          <a:pt x="83493" y="205081"/>
                          <a:pt x="79324" y="209317"/>
                          <a:pt x="75854" y="212786"/>
                        </a:cubicBezTo>
                        <a:cubicBezTo>
                          <a:pt x="72218" y="216389"/>
                          <a:pt x="67882" y="217823"/>
                          <a:pt x="64113" y="220959"/>
                        </a:cubicBezTo>
                        <a:cubicBezTo>
                          <a:pt x="63746" y="221259"/>
                          <a:pt x="63879" y="222026"/>
                          <a:pt x="64213" y="222226"/>
                        </a:cubicBezTo>
                        <a:cubicBezTo>
                          <a:pt x="64603" y="222484"/>
                          <a:pt x="65020" y="222592"/>
                          <a:pt x="65451" y="222592"/>
                        </a:cubicBezTo>
                        <a:cubicBezTo>
                          <a:pt x="66860" y="222592"/>
                          <a:pt x="68408" y="221435"/>
                          <a:pt x="69583" y="220592"/>
                        </a:cubicBezTo>
                        <a:cubicBezTo>
                          <a:pt x="72018" y="218891"/>
                          <a:pt x="74520" y="217490"/>
                          <a:pt x="76788" y="215255"/>
                        </a:cubicBezTo>
                        <a:cubicBezTo>
                          <a:pt x="79824" y="212253"/>
                          <a:pt x="83293" y="208650"/>
                          <a:pt x="85828" y="204214"/>
                        </a:cubicBezTo>
                        <a:lnTo>
                          <a:pt x="85828" y="207583"/>
                        </a:lnTo>
                        <a:cubicBezTo>
                          <a:pt x="85328" y="209751"/>
                          <a:pt x="85061" y="211219"/>
                          <a:pt x="83827" y="212987"/>
                        </a:cubicBezTo>
                        <a:cubicBezTo>
                          <a:pt x="82192" y="215322"/>
                          <a:pt x="80258" y="216923"/>
                          <a:pt x="78323" y="218424"/>
                        </a:cubicBezTo>
                        <a:cubicBezTo>
                          <a:pt x="74053" y="221726"/>
                          <a:pt x="69450" y="224195"/>
                          <a:pt x="64913" y="226430"/>
                        </a:cubicBezTo>
                        <a:cubicBezTo>
                          <a:pt x="57114" y="230218"/>
                          <a:pt x="49036" y="232354"/>
                          <a:pt x="40893" y="232354"/>
                        </a:cubicBezTo>
                        <a:cubicBezTo>
                          <a:pt x="39284" y="232354"/>
                          <a:pt x="37672" y="232271"/>
                          <a:pt x="36059" y="232100"/>
                        </a:cubicBezTo>
                        <a:cubicBezTo>
                          <a:pt x="28521" y="231333"/>
                          <a:pt x="21682" y="227364"/>
                          <a:pt x="14944" y="222126"/>
                        </a:cubicBezTo>
                        <a:cubicBezTo>
                          <a:pt x="12542" y="220258"/>
                          <a:pt x="10174" y="218224"/>
                          <a:pt x="7906" y="215889"/>
                        </a:cubicBezTo>
                        <a:cubicBezTo>
                          <a:pt x="7272" y="215255"/>
                          <a:pt x="6638" y="214588"/>
                          <a:pt x="6038" y="213887"/>
                        </a:cubicBezTo>
                        <a:cubicBezTo>
                          <a:pt x="5671" y="213420"/>
                          <a:pt x="5304" y="212920"/>
                          <a:pt x="4937" y="212386"/>
                        </a:cubicBezTo>
                        <a:cubicBezTo>
                          <a:pt x="4770" y="212153"/>
                          <a:pt x="4603" y="211886"/>
                          <a:pt x="4470" y="211619"/>
                        </a:cubicBezTo>
                        <a:cubicBezTo>
                          <a:pt x="4337" y="211285"/>
                          <a:pt x="4170" y="210985"/>
                          <a:pt x="4070" y="210618"/>
                        </a:cubicBezTo>
                        <a:cubicBezTo>
                          <a:pt x="4070" y="210518"/>
                          <a:pt x="4036" y="210385"/>
                          <a:pt x="4003" y="210285"/>
                        </a:cubicBezTo>
                        <a:cubicBezTo>
                          <a:pt x="3970" y="210018"/>
                          <a:pt x="3936" y="209718"/>
                          <a:pt x="3903" y="209451"/>
                        </a:cubicBezTo>
                        <a:cubicBezTo>
                          <a:pt x="3903" y="209184"/>
                          <a:pt x="3870" y="208950"/>
                          <a:pt x="3836" y="208683"/>
                        </a:cubicBezTo>
                        <a:cubicBezTo>
                          <a:pt x="3803" y="208383"/>
                          <a:pt x="3803" y="208083"/>
                          <a:pt x="3803" y="207783"/>
                        </a:cubicBezTo>
                        <a:cubicBezTo>
                          <a:pt x="3803" y="207649"/>
                          <a:pt x="3803" y="207483"/>
                          <a:pt x="3803" y="207349"/>
                        </a:cubicBezTo>
                        <a:cubicBezTo>
                          <a:pt x="3803" y="207282"/>
                          <a:pt x="3836" y="206949"/>
                          <a:pt x="3803" y="206916"/>
                        </a:cubicBezTo>
                        <a:cubicBezTo>
                          <a:pt x="3803" y="206882"/>
                          <a:pt x="3803" y="206882"/>
                          <a:pt x="3803" y="206882"/>
                        </a:cubicBezTo>
                        <a:lnTo>
                          <a:pt x="3803" y="205481"/>
                        </a:lnTo>
                        <a:cubicBezTo>
                          <a:pt x="4603" y="206615"/>
                          <a:pt x="5604" y="207549"/>
                          <a:pt x="6438" y="208383"/>
                        </a:cubicBezTo>
                        <a:cubicBezTo>
                          <a:pt x="8239" y="210218"/>
                          <a:pt x="10207" y="211485"/>
                          <a:pt x="12276" y="212386"/>
                        </a:cubicBezTo>
                        <a:cubicBezTo>
                          <a:pt x="12345" y="212414"/>
                          <a:pt x="12411" y="212427"/>
                          <a:pt x="12474" y="212427"/>
                        </a:cubicBezTo>
                        <a:cubicBezTo>
                          <a:pt x="13019" y="212427"/>
                          <a:pt x="13319" y="211462"/>
                          <a:pt x="13110" y="210685"/>
                        </a:cubicBezTo>
                        <a:cubicBezTo>
                          <a:pt x="12476" y="208483"/>
                          <a:pt x="10141" y="208350"/>
                          <a:pt x="8907" y="207383"/>
                        </a:cubicBezTo>
                        <a:cubicBezTo>
                          <a:pt x="7039" y="205982"/>
                          <a:pt x="5471" y="203780"/>
                          <a:pt x="3803" y="201879"/>
                        </a:cubicBezTo>
                        <a:lnTo>
                          <a:pt x="3803" y="197809"/>
                        </a:lnTo>
                        <a:cubicBezTo>
                          <a:pt x="4170" y="198443"/>
                          <a:pt x="4537" y="199010"/>
                          <a:pt x="4970" y="199510"/>
                        </a:cubicBezTo>
                        <a:cubicBezTo>
                          <a:pt x="6805" y="201712"/>
                          <a:pt x="8740" y="204380"/>
                          <a:pt x="11108" y="204647"/>
                        </a:cubicBezTo>
                        <a:cubicBezTo>
                          <a:pt x="11136" y="204651"/>
                          <a:pt x="11164" y="204653"/>
                          <a:pt x="11190" y="204653"/>
                        </a:cubicBezTo>
                        <a:cubicBezTo>
                          <a:pt x="12114" y="204653"/>
                          <a:pt x="12185" y="202466"/>
                          <a:pt x="11342" y="202012"/>
                        </a:cubicBezTo>
                        <a:cubicBezTo>
                          <a:pt x="10007" y="201345"/>
                          <a:pt x="9040" y="200544"/>
                          <a:pt x="7906" y="199243"/>
                        </a:cubicBezTo>
                        <a:cubicBezTo>
                          <a:pt x="6905" y="198076"/>
                          <a:pt x="5738" y="197175"/>
                          <a:pt x="4870" y="195741"/>
                        </a:cubicBezTo>
                        <a:cubicBezTo>
                          <a:pt x="4603" y="195307"/>
                          <a:pt x="4237" y="194507"/>
                          <a:pt x="3803" y="193906"/>
                        </a:cubicBezTo>
                        <a:lnTo>
                          <a:pt x="3803" y="190104"/>
                        </a:lnTo>
                        <a:cubicBezTo>
                          <a:pt x="4370" y="190904"/>
                          <a:pt x="5004" y="191605"/>
                          <a:pt x="5604" y="192172"/>
                        </a:cubicBezTo>
                        <a:cubicBezTo>
                          <a:pt x="6305" y="192839"/>
                          <a:pt x="7072" y="193206"/>
                          <a:pt x="7772" y="193773"/>
                        </a:cubicBezTo>
                        <a:cubicBezTo>
                          <a:pt x="8506" y="194340"/>
                          <a:pt x="9307" y="194640"/>
                          <a:pt x="10107" y="194774"/>
                        </a:cubicBezTo>
                        <a:cubicBezTo>
                          <a:pt x="10174" y="194774"/>
                          <a:pt x="10274" y="194740"/>
                          <a:pt x="10241" y="194640"/>
                        </a:cubicBezTo>
                        <a:lnTo>
                          <a:pt x="10241" y="194640"/>
                        </a:lnTo>
                        <a:cubicBezTo>
                          <a:pt x="10410" y="195007"/>
                          <a:pt x="10698" y="195230"/>
                          <a:pt x="10985" y="195230"/>
                        </a:cubicBezTo>
                        <a:cubicBezTo>
                          <a:pt x="11037" y="195230"/>
                          <a:pt x="11090" y="195223"/>
                          <a:pt x="11141" y="195207"/>
                        </a:cubicBezTo>
                        <a:cubicBezTo>
                          <a:pt x="12042" y="194907"/>
                          <a:pt x="12109" y="192705"/>
                          <a:pt x="11208" y="192338"/>
                        </a:cubicBezTo>
                        <a:cubicBezTo>
                          <a:pt x="9574" y="191671"/>
                          <a:pt x="8073" y="190904"/>
                          <a:pt x="6538" y="189703"/>
                        </a:cubicBezTo>
                        <a:cubicBezTo>
                          <a:pt x="5504" y="188936"/>
                          <a:pt x="4737" y="187768"/>
                          <a:pt x="3803" y="186935"/>
                        </a:cubicBezTo>
                        <a:lnTo>
                          <a:pt x="3803" y="183365"/>
                        </a:lnTo>
                        <a:cubicBezTo>
                          <a:pt x="4237" y="183866"/>
                          <a:pt x="4704" y="184333"/>
                          <a:pt x="5137" y="184766"/>
                        </a:cubicBezTo>
                        <a:cubicBezTo>
                          <a:pt x="6219" y="185879"/>
                          <a:pt x="8018" y="187193"/>
                          <a:pt x="9418" y="187193"/>
                        </a:cubicBezTo>
                        <a:cubicBezTo>
                          <a:pt x="9528" y="187193"/>
                          <a:pt x="9636" y="187185"/>
                          <a:pt x="9740" y="187168"/>
                        </a:cubicBezTo>
                        <a:cubicBezTo>
                          <a:pt x="11334" y="186913"/>
                          <a:pt x="10461" y="184282"/>
                          <a:pt x="9623" y="184282"/>
                        </a:cubicBezTo>
                        <a:cubicBezTo>
                          <a:pt x="9584" y="184282"/>
                          <a:pt x="9545" y="184288"/>
                          <a:pt x="9507" y="184299"/>
                        </a:cubicBezTo>
                        <a:cubicBezTo>
                          <a:pt x="7506" y="184066"/>
                          <a:pt x="5537" y="181931"/>
                          <a:pt x="3836" y="180096"/>
                        </a:cubicBezTo>
                        <a:cubicBezTo>
                          <a:pt x="3836" y="178762"/>
                          <a:pt x="3870" y="177461"/>
                          <a:pt x="3870" y="176127"/>
                        </a:cubicBezTo>
                        <a:cubicBezTo>
                          <a:pt x="4337" y="176861"/>
                          <a:pt x="4837" y="177528"/>
                          <a:pt x="5271" y="178028"/>
                        </a:cubicBezTo>
                        <a:cubicBezTo>
                          <a:pt x="6672" y="179863"/>
                          <a:pt x="8506" y="180663"/>
                          <a:pt x="10308" y="180997"/>
                        </a:cubicBezTo>
                        <a:cubicBezTo>
                          <a:pt x="10395" y="181041"/>
                          <a:pt x="10480" y="181061"/>
                          <a:pt x="10560" y="181061"/>
                        </a:cubicBezTo>
                        <a:cubicBezTo>
                          <a:pt x="11456" y="181061"/>
                          <a:pt x="11846" y="178537"/>
                          <a:pt x="10775" y="178262"/>
                        </a:cubicBezTo>
                        <a:cubicBezTo>
                          <a:pt x="9107" y="177828"/>
                          <a:pt x="7506" y="177194"/>
                          <a:pt x="6138" y="175493"/>
                        </a:cubicBezTo>
                        <a:cubicBezTo>
                          <a:pt x="5371" y="174559"/>
                          <a:pt x="4704" y="172858"/>
                          <a:pt x="3870" y="171857"/>
                        </a:cubicBezTo>
                        <a:cubicBezTo>
                          <a:pt x="3870" y="169622"/>
                          <a:pt x="3836" y="167354"/>
                          <a:pt x="3836" y="165119"/>
                        </a:cubicBezTo>
                        <a:lnTo>
                          <a:pt x="3836" y="165119"/>
                        </a:lnTo>
                        <a:cubicBezTo>
                          <a:pt x="4503" y="166053"/>
                          <a:pt x="5271" y="166887"/>
                          <a:pt x="5904" y="167587"/>
                        </a:cubicBezTo>
                        <a:cubicBezTo>
                          <a:pt x="7126" y="168898"/>
                          <a:pt x="8560" y="169970"/>
                          <a:pt x="10065" y="169970"/>
                        </a:cubicBezTo>
                        <a:cubicBezTo>
                          <a:pt x="10245" y="169970"/>
                          <a:pt x="10426" y="169954"/>
                          <a:pt x="10608" y="169922"/>
                        </a:cubicBezTo>
                        <a:cubicBezTo>
                          <a:pt x="10627" y="169924"/>
                          <a:pt x="10646" y="169925"/>
                          <a:pt x="10664" y="169925"/>
                        </a:cubicBezTo>
                        <a:cubicBezTo>
                          <a:pt x="11742" y="169925"/>
                          <a:pt x="11723" y="167120"/>
                          <a:pt x="10608" y="167120"/>
                        </a:cubicBezTo>
                        <a:cubicBezTo>
                          <a:pt x="8206" y="167120"/>
                          <a:pt x="6672" y="164752"/>
                          <a:pt x="4804" y="162751"/>
                        </a:cubicBezTo>
                        <a:cubicBezTo>
                          <a:pt x="4670" y="162617"/>
                          <a:pt x="4270" y="162184"/>
                          <a:pt x="3803" y="161817"/>
                        </a:cubicBezTo>
                        <a:lnTo>
                          <a:pt x="3803" y="158081"/>
                        </a:lnTo>
                        <a:cubicBezTo>
                          <a:pt x="5537" y="159815"/>
                          <a:pt x="7572" y="160682"/>
                          <a:pt x="9574" y="160916"/>
                        </a:cubicBezTo>
                        <a:cubicBezTo>
                          <a:pt x="9574" y="160883"/>
                          <a:pt x="9574" y="160883"/>
                          <a:pt x="9574" y="160883"/>
                        </a:cubicBezTo>
                        <a:cubicBezTo>
                          <a:pt x="10674" y="160849"/>
                          <a:pt x="10841" y="158147"/>
                          <a:pt x="9574" y="158014"/>
                        </a:cubicBezTo>
                        <a:cubicBezTo>
                          <a:pt x="7472" y="157780"/>
                          <a:pt x="5671" y="156379"/>
                          <a:pt x="3803" y="155012"/>
                        </a:cubicBezTo>
                        <a:cubicBezTo>
                          <a:pt x="3803" y="152577"/>
                          <a:pt x="3803" y="150142"/>
                          <a:pt x="3803" y="147706"/>
                        </a:cubicBezTo>
                        <a:cubicBezTo>
                          <a:pt x="4203" y="148240"/>
                          <a:pt x="4570" y="148774"/>
                          <a:pt x="4904" y="149274"/>
                        </a:cubicBezTo>
                        <a:cubicBezTo>
                          <a:pt x="6305" y="151342"/>
                          <a:pt x="8373" y="152210"/>
                          <a:pt x="10207" y="152577"/>
                        </a:cubicBezTo>
                        <a:cubicBezTo>
                          <a:pt x="10244" y="152584"/>
                          <a:pt x="10280" y="152587"/>
                          <a:pt x="10315" y="152587"/>
                        </a:cubicBezTo>
                        <a:cubicBezTo>
                          <a:pt x="11254" y="152587"/>
                          <a:pt x="11407" y="150064"/>
                          <a:pt x="10474" y="149775"/>
                        </a:cubicBezTo>
                        <a:cubicBezTo>
                          <a:pt x="8473" y="149174"/>
                          <a:pt x="6872" y="148274"/>
                          <a:pt x="5404" y="146072"/>
                        </a:cubicBezTo>
                        <a:cubicBezTo>
                          <a:pt x="5104" y="145638"/>
                          <a:pt x="4470" y="144638"/>
                          <a:pt x="3803" y="144004"/>
                        </a:cubicBezTo>
                        <a:lnTo>
                          <a:pt x="3803" y="141769"/>
                        </a:lnTo>
                        <a:cubicBezTo>
                          <a:pt x="4203" y="142236"/>
                          <a:pt x="4603" y="142670"/>
                          <a:pt x="4937" y="143070"/>
                        </a:cubicBezTo>
                        <a:cubicBezTo>
                          <a:pt x="6354" y="144586"/>
                          <a:pt x="8423" y="145939"/>
                          <a:pt x="10177" y="145939"/>
                        </a:cubicBezTo>
                        <a:cubicBezTo>
                          <a:pt x="10198" y="145939"/>
                          <a:pt x="10220" y="145939"/>
                          <a:pt x="10241" y="145939"/>
                        </a:cubicBezTo>
                        <a:lnTo>
                          <a:pt x="10207" y="145939"/>
                        </a:lnTo>
                        <a:cubicBezTo>
                          <a:pt x="11308" y="145872"/>
                          <a:pt x="11442" y="143203"/>
                          <a:pt x="10241" y="143103"/>
                        </a:cubicBezTo>
                        <a:cubicBezTo>
                          <a:pt x="8540" y="142970"/>
                          <a:pt x="6805" y="141602"/>
                          <a:pt x="5471" y="140134"/>
                        </a:cubicBezTo>
                        <a:cubicBezTo>
                          <a:pt x="4804" y="139401"/>
                          <a:pt x="4337" y="138633"/>
                          <a:pt x="3803" y="138000"/>
                        </a:cubicBezTo>
                        <a:lnTo>
                          <a:pt x="3803" y="133863"/>
                        </a:lnTo>
                        <a:cubicBezTo>
                          <a:pt x="4370" y="134697"/>
                          <a:pt x="4970" y="135464"/>
                          <a:pt x="5604" y="136165"/>
                        </a:cubicBezTo>
                        <a:cubicBezTo>
                          <a:pt x="6313" y="136997"/>
                          <a:pt x="7760" y="137885"/>
                          <a:pt x="8766" y="137885"/>
                        </a:cubicBezTo>
                        <a:cubicBezTo>
                          <a:pt x="8850" y="137885"/>
                          <a:pt x="8930" y="137879"/>
                          <a:pt x="9007" y="137866"/>
                        </a:cubicBezTo>
                        <a:lnTo>
                          <a:pt x="9007" y="137833"/>
                        </a:lnTo>
                        <a:cubicBezTo>
                          <a:pt x="9140" y="137833"/>
                          <a:pt x="9273" y="137799"/>
                          <a:pt x="9440" y="137699"/>
                        </a:cubicBezTo>
                        <a:cubicBezTo>
                          <a:pt x="9941" y="137332"/>
                          <a:pt x="10007" y="136098"/>
                          <a:pt x="9607" y="135564"/>
                        </a:cubicBezTo>
                        <a:cubicBezTo>
                          <a:pt x="8873" y="134530"/>
                          <a:pt x="7672" y="134664"/>
                          <a:pt x="6805" y="133963"/>
                        </a:cubicBezTo>
                        <a:cubicBezTo>
                          <a:pt x="5671" y="133063"/>
                          <a:pt x="4737" y="131261"/>
                          <a:pt x="3803" y="129927"/>
                        </a:cubicBezTo>
                        <a:lnTo>
                          <a:pt x="3803" y="127459"/>
                        </a:lnTo>
                        <a:cubicBezTo>
                          <a:pt x="5177" y="129310"/>
                          <a:pt x="7032" y="130895"/>
                          <a:pt x="8674" y="130895"/>
                        </a:cubicBezTo>
                        <a:cubicBezTo>
                          <a:pt x="8866" y="130895"/>
                          <a:pt x="9055" y="130873"/>
                          <a:pt x="9240" y="130828"/>
                        </a:cubicBezTo>
                        <a:cubicBezTo>
                          <a:pt x="9907" y="130661"/>
                          <a:pt x="10041" y="128960"/>
                          <a:pt x="9440" y="128526"/>
                        </a:cubicBezTo>
                        <a:cubicBezTo>
                          <a:pt x="8373" y="127792"/>
                          <a:pt x="7305" y="127459"/>
                          <a:pt x="6305" y="126558"/>
                        </a:cubicBezTo>
                        <a:cubicBezTo>
                          <a:pt x="5371" y="125791"/>
                          <a:pt x="4637" y="124657"/>
                          <a:pt x="3803" y="123789"/>
                        </a:cubicBezTo>
                        <a:lnTo>
                          <a:pt x="3803" y="119053"/>
                        </a:lnTo>
                        <a:cubicBezTo>
                          <a:pt x="4203" y="119553"/>
                          <a:pt x="4570" y="119987"/>
                          <a:pt x="4804" y="120287"/>
                        </a:cubicBezTo>
                        <a:cubicBezTo>
                          <a:pt x="5504" y="121121"/>
                          <a:pt x="6338" y="121655"/>
                          <a:pt x="7139" y="122122"/>
                        </a:cubicBezTo>
                        <a:cubicBezTo>
                          <a:pt x="7606" y="122355"/>
                          <a:pt x="8006" y="122755"/>
                          <a:pt x="8506" y="122955"/>
                        </a:cubicBezTo>
                        <a:cubicBezTo>
                          <a:pt x="8840" y="123122"/>
                          <a:pt x="9307" y="122955"/>
                          <a:pt x="9640" y="123289"/>
                        </a:cubicBezTo>
                        <a:cubicBezTo>
                          <a:pt x="9809" y="123457"/>
                          <a:pt x="9969" y="123530"/>
                          <a:pt x="10116" y="123530"/>
                        </a:cubicBezTo>
                        <a:cubicBezTo>
                          <a:pt x="10786" y="123530"/>
                          <a:pt x="11173" y="122017"/>
                          <a:pt x="10708" y="121087"/>
                        </a:cubicBezTo>
                        <a:cubicBezTo>
                          <a:pt x="10374" y="120387"/>
                          <a:pt x="9874" y="120354"/>
                          <a:pt x="9374" y="120254"/>
                        </a:cubicBezTo>
                        <a:cubicBezTo>
                          <a:pt x="8606" y="120087"/>
                          <a:pt x="7973" y="119520"/>
                          <a:pt x="7272" y="119119"/>
                        </a:cubicBezTo>
                        <a:cubicBezTo>
                          <a:pt x="6371" y="118619"/>
                          <a:pt x="5571" y="117618"/>
                          <a:pt x="4870" y="116618"/>
                        </a:cubicBezTo>
                        <a:cubicBezTo>
                          <a:pt x="4503" y="116117"/>
                          <a:pt x="4203" y="115417"/>
                          <a:pt x="3803" y="114950"/>
                        </a:cubicBezTo>
                        <a:lnTo>
                          <a:pt x="3803" y="111380"/>
                        </a:lnTo>
                        <a:cubicBezTo>
                          <a:pt x="4670" y="112515"/>
                          <a:pt x="5804" y="113315"/>
                          <a:pt x="6772" y="113882"/>
                        </a:cubicBezTo>
                        <a:cubicBezTo>
                          <a:pt x="7269" y="114185"/>
                          <a:pt x="8521" y="115061"/>
                          <a:pt x="9441" y="115061"/>
                        </a:cubicBezTo>
                        <a:cubicBezTo>
                          <a:pt x="9942" y="115061"/>
                          <a:pt x="10345" y="114801"/>
                          <a:pt x="10474" y="114049"/>
                        </a:cubicBezTo>
                        <a:cubicBezTo>
                          <a:pt x="10541" y="113449"/>
                          <a:pt x="10408" y="112681"/>
                          <a:pt x="10041" y="112415"/>
                        </a:cubicBezTo>
                        <a:cubicBezTo>
                          <a:pt x="9173" y="111781"/>
                          <a:pt x="8173" y="111581"/>
                          <a:pt x="7239" y="111114"/>
                        </a:cubicBezTo>
                        <a:cubicBezTo>
                          <a:pt x="5938" y="110413"/>
                          <a:pt x="4970" y="108845"/>
                          <a:pt x="3803" y="107778"/>
                        </a:cubicBezTo>
                        <a:cubicBezTo>
                          <a:pt x="3803" y="106610"/>
                          <a:pt x="3803" y="105443"/>
                          <a:pt x="3803" y="104242"/>
                        </a:cubicBezTo>
                        <a:cubicBezTo>
                          <a:pt x="4337" y="104976"/>
                          <a:pt x="4937" y="105543"/>
                          <a:pt x="5604" y="106110"/>
                        </a:cubicBezTo>
                        <a:cubicBezTo>
                          <a:pt x="6338" y="106744"/>
                          <a:pt x="7072" y="107344"/>
                          <a:pt x="7872" y="107811"/>
                        </a:cubicBezTo>
                        <a:cubicBezTo>
                          <a:pt x="8339" y="108078"/>
                          <a:pt x="8840" y="108011"/>
                          <a:pt x="9273" y="108312"/>
                        </a:cubicBezTo>
                        <a:cubicBezTo>
                          <a:pt x="9426" y="108412"/>
                          <a:pt x="9573" y="108457"/>
                          <a:pt x="9709" y="108457"/>
                        </a:cubicBezTo>
                        <a:cubicBezTo>
                          <a:pt x="10526" y="108457"/>
                          <a:pt x="10974" y="106848"/>
                          <a:pt x="10174" y="105877"/>
                        </a:cubicBezTo>
                        <a:cubicBezTo>
                          <a:pt x="9440" y="104976"/>
                          <a:pt x="8173" y="104943"/>
                          <a:pt x="7305" y="104275"/>
                        </a:cubicBezTo>
                        <a:cubicBezTo>
                          <a:pt x="6638" y="103775"/>
                          <a:pt x="5971" y="103175"/>
                          <a:pt x="5337" y="102574"/>
                        </a:cubicBezTo>
                        <a:cubicBezTo>
                          <a:pt x="4770" y="102040"/>
                          <a:pt x="4403" y="101073"/>
                          <a:pt x="3836" y="100639"/>
                        </a:cubicBezTo>
                        <a:lnTo>
                          <a:pt x="3803" y="100639"/>
                        </a:lnTo>
                        <a:cubicBezTo>
                          <a:pt x="3803" y="98972"/>
                          <a:pt x="3803" y="97304"/>
                          <a:pt x="3803" y="95669"/>
                        </a:cubicBezTo>
                        <a:cubicBezTo>
                          <a:pt x="4337" y="96370"/>
                          <a:pt x="4937" y="96970"/>
                          <a:pt x="5337" y="97370"/>
                        </a:cubicBezTo>
                        <a:cubicBezTo>
                          <a:pt x="6471" y="98471"/>
                          <a:pt x="7973" y="98405"/>
                          <a:pt x="9173" y="99072"/>
                        </a:cubicBezTo>
                        <a:cubicBezTo>
                          <a:pt x="9269" y="99129"/>
                          <a:pt x="9362" y="99155"/>
                          <a:pt x="9451" y="99155"/>
                        </a:cubicBezTo>
                        <a:cubicBezTo>
                          <a:pt x="10137" y="99155"/>
                          <a:pt x="10572" y="97601"/>
                          <a:pt x="10041" y="96803"/>
                        </a:cubicBezTo>
                        <a:cubicBezTo>
                          <a:pt x="9574" y="96103"/>
                          <a:pt x="9207" y="96236"/>
                          <a:pt x="8640" y="95969"/>
                        </a:cubicBezTo>
                        <a:cubicBezTo>
                          <a:pt x="7872" y="95636"/>
                          <a:pt x="7005" y="95402"/>
                          <a:pt x="6271" y="94869"/>
                        </a:cubicBezTo>
                        <a:cubicBezTo>
                          <a:pt x="5404" y="94268"/>
                          <a:pt x="4704" y="92500"/>
                          <a:pt x="3803" y="91933"/>
                        </a:cubicBezTo>
                        <a:cubicBezTo>
                          <a:pt x="3803" y="90732"/>
                          <a:pt x="3803" y="89498"/>
                          <a:pt x="3803" y="88297"/>
                        </a:cubicBezTo>
                        <a:cubicBezTo>
                          <a:pt x="4437" y="88931"/>
                          <a:pt x="5137" y="89398"/>
                          <a:pt x="5838" y="89832"/>
                        </a:cubicBezTo>
                        <a:cubicBezTo>
                          <a:pt x="6572" y="90232"/>
                          <a:pt x="7205" y="90499"/>
                          <a:pt x="7939" y="90732"/>
                        </a:cubicBezTo>
                        <a:cubicBezTo>
                          <a:pt x="8273" y="90828"/>
                          <a:pt x="8488" y="91162"/>
                          <a:pt x="8765" y="91162"/>
                        </a:cubicBezTo>
                        <a:cubicBezTo>
                          <a:pt x="8876" y="91162"/>
                          <a:pt x="8997" y="91109"/>
                          <a:pt x="9140" y="90966"/>
                        </a:cubicBezTo>
                        <a:cubicBezTo>
                          <a:pt x="9540" y="90532"/>
                          <a:pt x="9640" y="89798"/>
                          <a:pt x="9440" y="89098"/>
                        </a:cubicBezTo>
                        <a:cubicBezTo>
                          <a:pt x="9040" y="87730"/>
                          <a:pt x="7939" y="87864"/>
                          <a:pt x="7139" y="87497"/>
                        </a:cubicBezTo>
                        <a:cubicBezTo>
                          <a:pt x="5804" y="86830"/>
                          <a:pt x="4704" y="85996"/>
                          <a:pt x="3770" y="84495"/>
                        </a:cubicBezTo>
                        <a:lnTo>
                          <a:pt x="3770" y="79458"/>
                        </a:lnTo>
                        <a:cubicBezTo>
                          <a:pt x="4003" y="79724"/>
                          <a:pt x="4237" y="79958"/>
                          <a:pt x="4437" y="80158"/>
                        </a:cubicBezTo>
                        <a:cubicBezTo>
                          <a:pt x="5137" y="80825"/>
                          <a:pt x="5804" y="81626"/>
                          <a:pt x="6538" y="82093"/>
                        </a:cubicBezTo>
                        <a:cubicBezTo>
                          <a:pt x="6872" y="82326"/>
                          <a:pt x="7205" y="82493"/>
                          <a:pt x="7572" y="82593"/>
                        </a:cubicBezTo>
                        <a:cubicBezTo>
                          <a:pt x="7596" y="82598"/>
                          <a:pt x="7630" y="82600"/>
                          <a:pt x="7671" y="82600"/>
                        </a:cubicBezTo>
                        <a:cubicBezTo>
                          <a:pt x="7925" y="82600"/>
                          <a:pt x="8446" y="82524"/>
                          <a:pt x="8376" y="82494"/>
                        </a:cubicBezTo>
                        <a:lnTo>
                          <a:pt x="8376" y="82494"/>
                        </a:lnTo>
                        <a:cubicBezTo>
                          <a:pt x="8440" y="82518"/>
                          <a:pt x="8507" y="82530"/>
                          <a:pt x="8573" y="82530"/>
                        </a:cubicBezTo>
                        <a:cubicBezTo>
                          <a:pt x="8781" y="82530"/>
                          <a:pt x="8989" y="82411"/>
                          <a:pt x="9140" y="82160"/>
                        </a:cubicBezTo>
                        <a:lnTo>
                          <a:pt x="9173" y="82093"/>
                        </a:lnTo>
                        <a:cubicBezTo>
                          <a:pt x="9635" y="81235"/>
                          <a:pt x="9379" y="79724"/>
                          <a:pt x="8566" y="79724"/>
                        </a:cubicBezTo>
                        <a:cubicBezTo>
                          <a:pt x="8557" y="79724"/>
                          <a:pt x="8549" y="79724"/>
                          <a:pt x="8540" y="79724"/>
                        </a:cubicBezTo>
                        <a:cubicBezTo>
                          <a:pt x="8504" y="79726"/>
                          <a:pt x="8468" y="79727"/>
                          <a:pt x="8433" y="79727"/>
                        </a:cubicBezTo>
                        <a:cubicBezTo>
                          <a:pt x="7225" y="79727"/>
                          <a:pt x="6408" y="78630"/>
                          <a:pt x="5371" y="77690"/>
                        </a:cubicBezTo>
                        <a:cubicBezTo>
                          <a:pt x="4837" y="77156"/>
                          <a:pt x="4337" y="76222"/>
                          <a:pt x="3803" y="75521"/>
                        </a:cubicBezTo>
                        <a:lnTo>
                          <a:pt x="3803" y="71719"/>
                        </a:lnTo>
                        <a:cubicBezTo>
                          <a:pt x="4003" y="72019"/>
                          <a:pt x="4203" y="72286"/>
                          <a:pt x="4403" y="72453"/>
                        </a:cubicBezTo>
                        <a:cubicBezTo>
                          <a:pt x="4970" y="73053"/>
                          <a:pt x="5604" y="73320"/>
                          <a:pt x="6238" y="73720"/>
                        </a:cubicBezTo>
                        <a:cubicBezTo>
                          <a:pt x="6656" y="73990"/>
                          <a:pt x="7091" y="74279"/>
                          <a:pt x="7532" y="74279"/>
                        </a:cubicBezTo>
                        <a:cubicBezTo>
                          <a:pt x="7689" y="74279"/>
                          <a:pt x="7848" y="74242"/>
                          <a:pt x="8006" y="74154"/>
                        </a:cubicBezTo>
                        <a:cubicBezTo>
                          <a:pt x="8540" y="73887"/>
                          <a:pt x="8873" y="72686"/>
                          <a:pt x="8373" y="72019"/>
                        </a:cubicBezTo>
                        <a:cubicBezTo>
                          <a:pt x="7606" y="71052"/>
                          <a:pt x="6471" y="70885"/>
                          <a:pt x="5571" y="70218"/>
                        </a:cubicBezTo>
                        <a:cubicBezTo>
                          <a:pt x="4837" y="69684"/>
                          <a:pt x="4370" y="68450"/>
                          <a:pt x="3803" y="67516"/>
                        </a:cubicBezTo>
                        <a:lnTo>
                          <a:pt x="3803" y="64280"/>
                        </a:lnTo>
                        <a:cubicBezTo>
                          <a:pt x="3870" y="64414"/>
                          <a:pt x="3970" y="64514"/>
                          <a:pt x="4103" y="64647"/>
                        </a:cubicBezTo>
                        <a:cubicBezTo>
                          <a:pt x="4503" y="65081"/>
                          <a:pt x="4970" y="65348"/>
                          <a:pt x="5437" y="65648"/>
                        </a:cubicBezTo>
                        <a:cubicBezTo>
                          <a:pt x="5704" y="65848"/>
                          <a:pt x="6004" y="65981"/>
                          <a:pt x="6305" y="66115"/>
                        </a:cubicBezTo>
                        <a:cubicBezTo>
                          <a:pt x="6280" y="66115"/>
                          <a:pt x="6740" y="66312"/>
                          <a:pt x="6908" y="66312"/>
                        </a:cubicBezTo>
                        <a:cubicBezTo>
                          <a:pt x="6969" y="66312"/>
                          <a:pt x="6992" y="66286"/>
                          <a:pt x="6938" y="66215"/>
                        </a:cubicBezTo>
                        <a:lnTo>
                          <a:pt x="6938" y="66215"/>
                        </a:lnTo>
                        <a:cubicBezTo>
                          <a:pt x="7129" y="66449"/>
                          <a:pt x="7332" y="66568"/>
                          <a:pt x="7526" y="66568"/>
                        </a:cubicBezTo>
                        <a:cubicBezTo>
                          <a:pt x="7773" y="66568"/>
                          <a:pt x="8004" y="66374"/>
                          <a:pt x="8173" y="65981"/>
                        </a:cubicBezTo>
                        <a:cubicBezTo>
                          <a:pt x="8206" y="65915"/>
                          <a:pt x="8239" y="65881"/>
                          <a:pt x="8239" y="65815"/>
                        </a:cubicBezTo>
                        <a:cubicBezTo>
                          <a:pt x="8573" y="65047"/>
                          <a:pt x="8239" y="63913"/>
                          <a:pt x="7706" y="63713"/>
                        </a:cubicBezTo>
                        <a:cubicBezTo>
                          <a:pt x="6638" y="63279"/>
                          <a:pt x="5671" y="62846"/>
                          <a:pt x="4737" y="61878"/>
                        </a:cubicBezTo>
                        <a:cubicBezTo>
                          <a:pt x="4337" y="61445"/>
                          <a:pt x="4103" y="60778"/>
                          <a:pt x="3803" y="60244"/>
                        </a:cubicBezTo>
                        <a:lnTo>
                          <a:pt x="3803" y="57308"/>
                        </a:lnTo>
                        <a:cubicBezTo>
                          <a:pt x="3870" y="57375"/>
                          <a:pt x="3936" y="57442"/>
                          <a:pt x="4003" y="57542"/>
                        </a:cubicBezTo>
                        <a:cubicBezTo>
                          <a:pt x="4904" y="58509"/>
                          <a:pt x="6205" y="59377"/>
                          <a:pt x="7305" y="59410"/>
                        </a:cubicBezTo>
                        <a:cubicBezTo>
                          <a:pt x="7313" y="59410"/>
                          <a:pt x="7320" y="59410"/>
                          <a:pt x="7327" y="59410"/>
                        </a:cubicBezTo>
                        <a:cubicBezTo>
                          <a:pt x="8506" y="59410"/>
                          <a:pt x="8466" y="56707"/>
                          <a:pt x="7305" y="56541"/>
                        </a:cubicBezTo>
                        <a:cubicBezTo>
                          <a:pt x="6471" y="56441"/>
                          <a:pt x="5638" y="55674"/>
                          <a:pt x="4904" y="55040"/>
                        </a:cubicBezTo>
                        <a:cubicBezTo>
                          <a:pt x="4470" y="54640"/>
                          <a:pt x="4136" y="54039"/>
                          <a:pt x="3803" y="53472"/>
                        </a:cubicBezTo>
                        <a:lnTo>
                          <a:pt x="3803" y="49469"/>
                        </a:lnTo>
                        <a:cubicBezTo>
                          <a:pt x="4270" y="50137"/>
                          <a:pt x="4804" y="50704"/>
                          <a:pt x="5271" y="51204"/>
                        </a:cubicBezTo>
                        <a:cubicBezTo>
                          <a:pt x="5704" y="51616"/>
                          <a:pt x="6334" y="52013"/>
                          <a:pt x="6905" y="52013"/>
                        </a:cubicBezTo>
                        <a:cubicBezTo>
                          <a:pt x="7214" y="52013"/>
                          <a:pt x="7505" y="51897"/>
                          <a:pt x="7739" y="51604"/>
                        </a:cubicBezTo>
                        <a:cubicBezTo>
                          <a:pt x="8273" y="50937"/>
                          <a:pt x="7906" y="49503"/>
                          <a:pt x="7339" y="49236"/>
                        </a:cubicBezTo>
                        <a:cubicBezTo>
                          <a:pt x="6638" y="48936"/>
                          <a:pt x="6171" y="48736"/>
                          <a:pt x="5638" y="48068"/>
                        </a:cubicBezTo>
                        <a:cubicBezTo>
                          <a:pt x="5204" y="47535"/>
                          <a:pt x="4770" y="46901"/>
                          <a:pt x="4370" y="46301"/>
                        </a:cubicBezTo>
                        <a:cubicBezTo>
                          <a:pt x="4136" y="45967"/>
                          <a:pt x="3970" y="45667"/>
                          <a:pt x="3803" y="45367"/>
                        </a:cubicBezTo>
                        <a:lnTo>
                          <a:pt x="3803" y="42731"/>
                        </a:lnTo>
                        <a:cubicBezTo>
                          <a:pt x="5404" y="44866"/>
                          <a:pt x="7405" y="46567"/>
                          <a:pt x="9007" y="47935"/>
                        </a:cubicBezTo>
                        <a:cubicBezTo>
                          <a:pt x="12276" y="50737"/>
                          <a:pt x="15878" y="52638"/>
                          <a:pt x="19514" y="54006"/>
                        </a:cubicBezTo>
                        <a:cubicBezTo>
                          <a:pt x="26919" y="56808"/>
                          <a:pt x="34458" y="56508"/>
                          <a:pt x="41997" y="56841"/>
                        </a:cubicBezTo>
                        <a:cubicBezTo>
                          <a:pt x="44211" y="56931"/>
                          <a:pt x="46441" y="57019"/>
                          <a:pt x="48673" y="57019"/>
                        </a:cubicBezTo>
                        <a:cubicBezTo>
                          <a:pt x="54715" y="57019"/>
                          <a:pt x="60766" y="56377"/>
                          <a:pt x="66514" y="53406"/>
                        </a:cubicBezTo>
                        <a:cubicBezTo>
                          <a:pt x="70484" y="51371"/>
                          <a:pt x="74320" y="48302"/>
                          <a:pt x="78056" y="45567"/>
                        </a:cubicBezTo>
                        <a:cubicBezTo>
                          <a:pt x="80491" y="43765"/>
                          <a:pt x="83260" y="41964"/>
                          <a:pt x="85728" y="39696"/>
                        </a:cubicBezTo>
                        <a:close/>
                        <a:moveTo>
                          <a:pt x="36804" y="1"/>
                        </a:moveTo>
                        <a:cubicBezTo>
                          <a:pt x="36066" y="1"/>
                          <a:pt x="35329" y="31"/>
                          <a:pt x="34592" y="101"/>
                        </a:cubicBezTo>
                        <a:cubicBezTo>
                          <a:pt x="30555" y="468"/>
                          <a:pt x="24218" y="1735"/>
                          <a:pt x="21416" y="7273"/>
                        </a:cubicBezTo>
                        <a:cubicBezTo>
                          <a:pt x="19681" y="9107"/>
                          <a:pt x="18313" y="12510"/>
                          <a:pt x="18113" y="15378"/>
                        </a:cubicBezTo>
                        <a:cubicBezTo>
                          <a:pt x="18080" y="16079"/>
                          <a:pt x="18046" y="16713"/>
                          <a:pt x="18080" y="17280"/>
                        </a:cubicBezTo>
                        <a:cubicBezTo>
                          <a:pt x="16479" y="17413"/>
                          <a:pt x="14244" y="19315"/>
                          <a:pt x="13009" y="20082"/>
                        </a:cubicBezTo>
                        <a:cubicBezTo>
                          <a:pt x="10207" y="21850"/>
                          <a:pt x="7139" y="23951"/>
                          <a:pt x="4737" y="26853"/>
                        </a:cubicBezTo>
                        <a:cubicBezTo>
                          <a:pt x="2836" y="29088"/>
                          <a:pt x="0" y="35159"/>
                          <a:pt x="1101" y="39462"/>
                        </a:cubicBezTo>
                        <a:cubicBezTo>
                          <a:pt x="1068" y="39596"/>
                          <a:pt x="1068" y="39729"/>
                          <a:pt x="1068" y="39896"/>
                        </a:cubicBezTo>
                        <a:cubicBezTo>
                          <a:pt x="1068" y="55540"/>
                          <a:pt x="1068" y="71185"/>
                          <a:pt x="1068" y="86796"/>
                        </a:cubicBezTo>
                        <a:cubicBezTo>
                          <a:pt x="1001" y="99639"/>
                          <a:pt x="1068" y="112481"/>
                          <a:pt x="1068" y="125324"/>
                        </a:cubicBezTo>
                        <a:cubicBezTo>
                          <a:pt x="1034" y="136965"/>
                          <a:pt x="1034" y="148640"/>
                          <a:pt x="1034" y="160316"/>
                        </a:cubicBezTo>
                        <a:cubicBezTo>
                          <a:pt x="968" y="167521"/>
                          <a:pt x="867" y="174826"/>
                          <a:pt x="1034" y="182031"/>
                        </a:cubicBezTo>
                        <a:cubicBezTo>
                          <a:pt x="1034" y="189303"/>
                          <a:pt x="1034" y="196575"/>
                          <a:pt x="1034" y="203847"/>
                        </a:cubicBezTo>
                        <a:cubicBezTo>
                          <a:pt x="1034" y="206215"/>
                          <a:pt x="867" y="208750"/>
                          <a:pt x="1334" y="211052"/>
                        </a:cubicBezTo>
                        <a:cubicBezTo>
                          <a:pt x="1868" y="213887"/>
                          <a:pt x="3102" y="215889"/>
                          <a:pt x="4537" y="217657"/>
                        </a:cubicBezTo>
                        <a:cubicBezTo>
                          <a:pt x="5971" y="219391"/>
                          <a:pt x="7506" y="220859"/>
                          <a:pt x="9107" y="222193"/>
                        </a:cubicBezTo>
                        <a:cubicBezTo>
                          <a:pt x="9774" y="222794"/>
                          <a:pt x="10508" y="223361"/>
                          <a:pt x="11175" y="223928"/>
                        </a:cubicBezTo>
                        <a:cubicBezTo>
                          <a:pt x="18247" y="229899"/>
                          <a:pt x="25552" y="234535"/>
                          <a:pt x="33558" y="236070"/>
                        </a:cubicBezTo>
                        <a:cubicBezTo>
                          <a:pt x="36059" y="236546"/>
                          <a:pt x="38574" y="236769"/>
                          <a:pt x="41090" y="236769"/>
                        </a:cubicBezTo>
                        <a:cubicBezTo>
                          <a:pt x="49683" y="236769"/>
                          <a:pt x="58295" y="234172"/>
                          <a:pt x="66448" y="230199"/>
                        </a:cubicBezTo>
                        <a:cubicBezTo>
                          <a:pt x="71418" y="227764"/>
                          <a:pt x="76421" y="224828"/>
                          <a:pt x="81091" y="221092"/>
                        </a:cubicBezTo>
                        <a:cubicBezTo>
                          <a:pt x="83960" y="218757"/>
                          <a:pt x="87563" y="214988"/>
                          <a:pt x="88363" y="209617"/>
                        </a:cubicBezTo>
                        <a:cubicBezTo>
                          <a:pt x="88563" y="208383"/>
                          <a:pt x="88563" y="207116"/>
                          <a:pt x="88563" y="205848"/>
                        </a:cubicBezTo>
                        <a:cubicBezTo>
                          <a:pt x="88563" y="197876"/>
                          <a:pt x="88563" y="189870"/>
                          <a:pt x="88563" y="181898"/>
                        </a:cubicBezTo>
                        <a:cubicBezTo>
                          <a:pt x="88730" y="175226"/>
                          <a:pt x="88630" y="168521"/>
                          <a:pt x="88563" y="161817"/>
                        </a:cubicBezTo>
                        <a:cubicBezTo>
                          <a:pt x="88563" y="155812"/>
                          <a:pt x="88563" y="149775"/>
                          <a:pt x="88563" y="143737"/>
                        </a:cubicBezTo>
                        <a:cubicBezTo>
                          <a:pt x="88630" y="143470"/>
                          <a:pt x="88630" y="143203"/>
                          <a:pt x="88563" y="142936"/>
                        </a:cubicBezTo>
                        <a:cubicBezTo>
                          <a:pt x="88563" y="137066"/>
                          <a:pt x="88563" y="131195"/>
                          <a:pt x="88563" y="125324"/>
                        </a:cubicBezTo>
                        <a:cubicBezTo>
                          <a:pt x="88530" y="112481"/>
                          <a:pt x="88597" y="99639"/>
                          <a:pt x="88530" y="86830"/>
                        </a:cubicBezTo>
                        <a:cubicBezTo>
                          <a:pt x="88530" y="73120"/>
                          <a:pt x="88530" y="59443"/>
                          <a:pt x="88530" y="45767"/>
                        </a:cubicBezTo>
                        <a:cubicBezTo>
                          <a:pt x="88664" y="44332"/>
                          <a:pt x="88630" y="42931"/>
                          <a:pt x="88530" y="41430"/>
                        </a:cubicBezTo>
                        <a:lnTo>
                          <a:pt x="88530" y="39896"/>
                        </a:lnTo>
                        <a:cubicBezTo>
                          <a:pt x="88530" y="39863"/>
                          <a:pt x="88530" y="39829"/>
                          <a:pt x="88530" y="39829"/>
                        </a:cubicBezTo>
                        <a:lnTo>
                          <a:pt x="88497" y="39829"/>
                        </a:lnTo>
                        <a:cubicBezTo>
                          <a:pt x="88497" y="35560"/>
                          <a:pt x="88030" y="29589"/>
                          <a:pt x="87229" y="26153"/>
                        </a:cubicBezTo>
                        <a:cubicBezTo>
                          <a:pt x="86762" y="23451"/>
                          <a:pt x="85695" y="20882"/>
                          <a:pt x="84127" y="18914"/>
                        </a:cubicBezTo>
                        <a:cubicBezTo>
                          <a:pt x="82092" y="16379"/>
                          <a:pt x="79290" y="15979"/>
                          <a:pt x="76855" y="14945"/>
                        </a:cubicBezTo>
                        <a:cubicBezTo>
                          <a:pt x="74153" y="13777"/>
                          <a:pt x="71351" y="13711"/>
                          <a:pt x="68649" y="12743"/>
                        </a:cubicBezTo>
                        <a:cubicBezTo>
                          <a:pt x="68583" y="11809"/>
                          <a:pt x="68382" y="10808"/>
                          <a:pt x="68049" y="9774"/>
                        </a:cubicBezTo>
                        <a:cubicBezTo>
                          <a:pt x="67048" y="6672"/>
                          <a:pt x="64513" y="5238"/>
                          <a:pt x="62545" y="4371"/>
                        </a:cubicBezTo>
                        <a:cubicBezTo>
                          <a:pt x="59910" y="3236"/>
                          <a:pt x="57141" y="1935"/>
                          <a:pt x="54406" y="1635"/>
                        </a:cubicBezTo>
                        <a:cubicBezTo>
                          <a:pt x="51337" y="1268"/>
                          <a:pt x="48268" y="1302"/>
                          <a:pt x="45199" y="835"/>
                        </a:cubicBezTo>
                        <a:cubicBezTo>
                          <a:pt x="42401" y="439"/>
                          <a:pt x="39602" y="1"/>
                          <a:pt x="36804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" name="Google Shape;715;p26">
                    <a:extLst>
                      <a:ext uri="{FF2B5EF4-FFF2-40B4-BE49-F238E27FC236}">
                        <a16:creationId xmlns:a16="http://schemas.microsoft.com/office/drawing/2014/main" id="{E4078CCF-6A1D-0C2B-3AB3-3A436A32ABAB}"/>
                      </a:ext>
                    </a:extLst>
                  </p:cNvPr>
                  <p:cNvSpPr/>
                  <p:nvPr/>
                </p:nvSpPr>
                <p:spPr>
                  <a:xfrm>
                    <a:off x="3909850" y="65222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8" name="Google Shape;716;p26">
                    <a:extLst>
                      <a:ext uri="{FF2B5EF4-FFF2-40B4-BE49-F238E27FC236}">
                        <a16:creationId xmlns:a16="http://schemas.microsoft.com/office/drawing/2014/main" id="{D1B35825-F1FC-A8B2-5009-39CAEE440A66}"/>
                      </a:ext>
                    </a:extLst>
                  </p:cNvPr>
                  <p:cNvSpPr/>
                  <p:nvPr/>
                </p:nvSpPr>
                <p:spPr>
                  <a:xfrm>
                    <a:off x="5489300" y="406302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1" y="0"/>
                        </a:moveTo>
                        <a:cubicBezTo>
                          <a:pt x="1" y="0"/>
                          <a:pt x="1" y="0"/>
                          <a:pt x="1" y="0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" name="Google Shape;717;p26">
                    <a:extLst>
                      <a:ext uri="{FF2B5EF4-FFF2-40B4-BE49-F238E27FC236}">
                        <a16:creationId xmlns:a16="http://schemas.microsoft.com/office/drawing/2014/main" id="{74676005-1761-3337-9C73-34AE9086C2EF}"/>
                      </a:ext>
                    </a:extLst>
                  </p:cNvPr>
                  <p:cNvSpPr/>
                  <p:nvPr/>
                </p:nvSpPr>
                <p:spPr>
                  <a:xfrm>
                    <a:off x="5461800" y="5910175"/>
                    <a:ext cx="25" cy="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fill="none" extrusionOk="0">
                        <a:moveTo>
                          <a:pt x="0" y="1"/>
                        </a:moveTo>
                        <a:cubicBezTo>
                          <a:pt x="0" y="1"/>
                          <a:pt x="0" y="1"/>
                          <a:pt x="0" y="1"/>
                        </a:cubicBezTo>
                      </a:path>
                    </a:pathLst>
                  </a:custGeom>
                  <a:no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" name="Google Shape;718;p26">
                    <a:extLst>
                      <a:ext uri="{FF2B5EF4-FFF2-40B4-BE49-F238E27FC236}">
                        <a16:creationId xmlns:a16="http://schemas.microsoft.com/office/drawing/2014/main" id="{5A842934-9AAB-FBB4-7076-2F48D475A64B}"/>
                      </a:ext>
                    </a:extLst>
                  </p:cNvPr>
                  <p:cNvSpPr/>
                  <p:nvPr/>
                </p:nvSpPr>
                <p:spPr>
                  <a:xfrm>
                    <a:off x="5445950" y="6322975"/>
                    <a:ext cx="850" cy="8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" h="34" extrusionOk="0">
                        <a:moveTo>
                          <a:pt x="0" y="0"/>
                        </a:moveTo>
                        <a:cubicBezTo>
                          <a:pt x="0" y="0"/>
                          <a:pt x="0" y="34"/>
                          <a:pt x="0" y="34"/>
                        </a:cubicBezTo>
                        <a:cubicBezTo>
                          <a:pt x="34" y="34"/>
                          <a:pt x="34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" name="Google Shape;719;p26">
                    <a:extLst>
                      <a:ext uri="{FF2B5EF4-FFF2-40B4-BE49-F238E27FC236}">
                        <a16:creationId xmlns:a16="http://schemas.microsoft.com/office/drawing/2014/main" id="{0484C69A-76E7-6E2F-7850-A8AA5129C110}"/>
                      </a:ext>
                    </a:extLst>
                  </p:cNvPr>
                  <p:cNvSpPr/>
                  <p:nvPr/>
                </p:nvSpPr>
                <p:spPr>
                  <a:xfrm>
                    <a:off x="3868150" y="1533775"/>
                    <a:ext cx="2154075" cy="1387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163" h="55505" extrusionOk="0">
                        <a:moveTo>
                          <a:pt x="40305" y="1"/>
                        </a:moveTo>
                        <a:cubicBezTo>
                          <a:pt x="37330" y="1"/>
                          <a:pt x="34252" y="1067"/>
                          <a:pt x="31423" y="2466"/>
                        </a:cubicBezTo>
                        <a:cubicBezTo>
                          <a:pt x="30189" y="2833"/>
                          <a:pt x="28988" y="3434"/>
                          <a:pt x="27854" y="4301"/>
                        </a:cubicBezTo>
                        <a:cubicBezTo>
                          <a:pt x="27315" y="3713"/>
                          <a:pt x="26732" y="3461"/>
                          <a:pt x="26144" y="3461"/>
                        </a:cubicBezTo>
                        <a:cubicBezTo>
                          <a:pt x="24329" y="3461"/>
                          <a:pt x="22464" y="5861"/>
                          <a:pt x="21683" y="8204"/>
                        </a:cubicBezTo>
                        <a:cubicBezTo>
                          <a:pt x="21583" y="8437"/>
                          <a:pt x="21516" y="8704"/>
                          <a:pt x="21449" y="8938"/>
                        </a:cubicBezTo>
                        <a:cubicBezTo>
                          <a:pt x="19481" y="11606"/>
                          <a:pt x="18747" y="16310"/>
                          <a:pt x="19481" y="20046"/>
                        </a:cubicBezTo>
                        <a:cubicBezTo>
                          <a:pt x="19381" y="20212"/>
                          <a:pt x="19281" y="20379"/>
                          <a:pt x="19181" y="20579"/>
                        </a:cubicBezTo>
                        <a:cubicBezTo>
                          <a:pt x="19048" y="20579"/>
                          <a:pt x="18914" y="20613"/>
                          <a:pt x="18781" y="20646"/>
                        </a:cubicBezTo>
                        <a:cubicBezTo>
                          <a:pt x="18568" y="20692"/>
                          <a:pt x="18349" y="20710"/>
                          <a:pt x="18128" y="20710"/>
                        </a:cubicBezTo>
                        <a:cubicBezTo>
                          <a:pt x="17380" y="20710"/>
                          <a:pt x="16600" y="20505"/>
                          <a:pt x="15879" y="20479"/>
                        </a:cubicBezTo>
                        <a:cubicBezTo>
                          <a:pt x="15177" y="20439"/>
                          <a:pt x="14493" y="20398"/>
                          <a:pt x="13820" y="20398"/>
                        </a:cubicBezTo>
                        <a:cubicBezTo>
                          <a:pt x="12286" y="20398"/>
                          <a:pt x="10804" y="20609"/>
                          <a:pt x="9274" y="21513"/>
                        </a:cubicBezTo>
                        <a:cubicBezTo>
                          <a:pt x="5271" y="23882"/>
                          <a:pt x="1" y="30453"/>
                          <a:pt x="1702" y="38225"/>
                        </a:cubicBezTo>
                        <a:cubicBezTo>
                          <a:pt x="2536" y="42028"/>
                          <a:pt x="4537" y="43829"/>
                          <a:pt x="6772" y="45164"/>
                        </a:cubicBezTo>
                        <a:cubicBezTo>
                          <a:pt x="8340" y="46064"/>
                          <a:pt x="10175" y="46298"/>
                          <a:pt x="11442" y="47565"/>
                        </a:cubicBezTo>
                        <a:cubicBezTo>
                          <a:pt x="12176" y="48299"/>
                          <a:pt x="12910" y="48833"/>
                          <a:pt x="13677" y="49267"/>
                        </a:cubicBezTo>
                        <a:cubicBezTo>
                          <a:pt x="13710" y="49300"/>
                          <a:pt x="13710" y="49333"/>
                          <a:pt x="13710" y="49367"/>
                        </a:cubicBezTo>
                        <a:cubicBezTo>
                          <a:pt x="15779" y="49533"/>
                          <a:pt x="17847" y="49633"/>
                          <a:pt x="19748" y="50501"/>
                        </a:cubicBezTo>
                        <a:cubicBezTo>
                          <a:pt x="20649" y="50901"/>
                          <a:pt x="21449" y="51568"/>
                          <a:pt x="22183" y="52369"/>
                        </a:cubicBezTo>
                        <a:cubicBezTo>
                          <a:pt x="22750" y="52035"/>
                          <a:pt x="23317" y="51668"/>
                          <a:pt x="23851" y="51301"/>
                        </a:cubicBezTo>
                        <a:cubicBezTo>
                          <a:pt x="24085" y="51335"/>
                          <a:pt x="24351" y="51368"/>
                          <a:pt x="24585" y="51401"/>
                        </a:cubicBezTo>
                        <a:cubicBezTo>
                          <a:pt x="24674" y="51410"/>
                          <a:pt x="24764" y="51415"/>
                          <a:pt x="24853" y="51415"/>
                        </a:cubicBezTo>
                        <a:cubicBezTo>
                          <a:pt x="25097" y="51415"/>
                          <a:pt x="25341" y="51384"/>
                          <a:pt x="25586" y="51335"/>
                        </a:cubicBezTo>
                        <a:cubicBezTo>
                          <a:pt x="26420" y="52669"/>
                          <a:pt x="27620" y="53603"/>
                          <a:pt x="29055" y="53870"/>
                        </a:cubicBezTo>
                        <a:cubicBezTo>
                          <a:pt x="29306" y="53913"/>
                          <a:pt x="29556" y="53934"/>
                          <a:pt x="29804" y="53934"/>
                        </a:cubicBezTo>
                        <a:cubicBezTo>
                          <a:pt x="30508" y="53934"/>
                          <a:pt x="31199" y="53766"/>
                          <a:pt x="31890" y="53470"/>
                        </a:cubicBezTo>
                        <a:cubicBezTo>
                          <a:pt x="32718" y="54169"/>
                          <a:pt x="33637" y="54431"/>
                          <a:pt x="34586" y="54431"/>
                        </a:cubicBezTo>
                        <a:cubicBezTo>
                          <a:pt x="35358" y="54431"/>
                          <a:pt x="36149" y="54258"/>
                          <a:pt x="36927" y="54003"/>
                        </a:cubicBezTo>
                        <a:cubicBezTo>
                          <a:pt x="37261" y="54170"/>
                          <a:pt x="37661" y="54270"/>
                          <a:pt x="38061" y="54303"/>
                        </a:cubicBezTo>
                        <a:cubicBezTo>
                          <a:pt x="38128" y="54470"/>
                          <a:pt x="38228" y="54637"/>
                          <a:pt x="38295" y="54804"/>
                        </a:cubicBezTo>
                        <a:cubicBezTo>
                          <a:pt x="38361" y="54787"/>
                          <a:pt x="38436" y="54779"/>
                          <a:pt x="38511" y="54779"/>
                        </a:cubicBezTo>
                        <a:cubicBezTo>
                          <a:pt x="38587" y="54779"/>
                          <a:pt x="38662" y="54787"/>
                          <a:pt x="38728" y="54804"/>
                        </a:cubicBezTo>
                        <a:cubicBezTo>
                          <a:pt x="41397" y="55104"/>
                          <a:pt x="44099" y="54937"/>
                          <a:pt x="46734" y="55504"/>
                        </a:cubicBezTo>
                        <a:cubicBezTo>
                          <a:pt x="47468" y="55371"/>
                          <a:pt x="48235" y="55271"/>
                          <a:pt x="48969" y="55171"/>
                        </a:cubicBezTo>
                        <a:cubicBezTo>
                          <a:pt x="49102" y="55071"/>
                          <a:pt x="49236" y="54971"/>
                          <a:pt x="49369" y="54904"/>
                        </a:cubicBezTo>
                        <a:cubicBezTo>
                          <a:pt x="51371" y="53836"/>
                          <a:pt x="53439" y="53403"/>
                          <a:pt x="55507" y="53136"/>
                        </a:cubicBezTo>
                        <a:cubicBezTo>
                          <a:pt x="55774" y="53003"/>
                          <a:pt x="56007" y="52902"/>
                          <a:pt x="56274" y="52769"/>
                        </a:cubicBezTo>
                        <a:cubicBezTo>
                          <a:pt x="56574" y="52235"/>
                          <a:pt x="57008" y="51868"/>
                          <a:pt x="57575" y="51802"/>
                        </a:cubicBezTo>
                        <a:cubicBezTo>
                          <a:pt x="57875" y="51768"/>
                          <a:pt x="58209" y="51735"/>
                          <a:pt x="58509" y="51668"/>
                        </a:cubicBezTo>
                        <a:cubicBezTo>
                          <a:pt x="59810" y="51001"/>
                          <a:pt x="61111" y="50334"/>
                          <a:pt x="62412" y="49667"/>
                        </a:cubicBezTo>
                        <a:cubicBezTo>
                          <a:pt x="68483" y="46498"/>
                          <a:pt x="74721" y="43829"/>
                          <a:pt x="80558" y="39693"/>
                        </a:cubicBezTo>
                        <a:cubicBezTo>
                          <a:pt x="80835" y="39489"/>
                          <a:pt x="81118" y="39400"/>
                          <a:pt x="81393" y="39400"/>
                        </a:cubicBezTo>
                        <a:cubicBezTo>
                          <a:pt x="81749" y="39400"/>
                          <a:pt x="82092" y="39549"/>
                          <a:pt x="82393" y="39793"/>
                        </a:cubicBezTo>
                        <a:cubicBezTo>
                          <a:pt x="83527" y="38192"/>
                          <a:pt x="84461" y="36224"/>
                          <a:pt x="85095" y="33689"/>
                        </a:cubicBezTo>
                        <a:cubicBezTo>
                          <a:pt x="86162" y="29386"/>
                          <a:pt x="84694" y="23548"/>
                          <a:pt x="82560" y="20746"/>
                        </a:cubicBezTo>
                        <a:cubicBezTo>
                          <a:pt x="80358" y="17811"/>
                          <a:pt x="77823" y="16810"/>
                          <a:pt x="75054" y="16243"/>
                        </a:cubicBezTo>
                        <a:cubicBezTo>
                          <a:pt x="73973" y="16033"/>
                          <a:pt x="72912" y="15931"/>
                          <a:pt x="71856" y="15931"/>
                        </a:cubicBezTo>
                        <a:cubicBezTo>
                          <a:pt x="70567" y="15931"/>
                          <a:pt x="69285" y="16083"/>
                          <a:pt x="67983" y="16376"/>
                        </a:cubicBezTo>
                        <a:cubicBezTo>
                          <a:pt x="67549" y="16476"/>
                          <a:pt x="67082" y="16576"/>
                          <a:pt x="66648" y="16677"/>
                        </a:cubicBezTo>
                        <a:cubicBezTo>
                          <a:pt x="66615" y="16276"/>
                          <a:pt x="66615" y="15843"/>
                          <a:pt x="66548" y="15442"/>
                        </a:cubicBezTo>
                        <a:cubicBezTo>
                          <a:pt x="66481" y="14809"/>
                          <a:pt x="66415" y="14208"/>
                          <a:pt x="66348" y="13608"/>
                        </a:cubicBezTo>
                        <a:cubicBezTo>
                          <a:pt x="66248" y="12941"/>
                          <a:pt x="66148" y="12273"/>
                          <a:pt x="66014" y="11640"/>
                        </a:cubicBezTo>
                        <a:cubicBezTo>
                          <a:pt x="65981" y="11606"/>
                          <a:pt x="65981" y="11573"/>
                          <a:pt x="65981" y="11506"/>
                        </a:cubicBezTo>
                        <a:cubicBezTo>
                          <a:pt x="65614" y="10072"/>
                          <a:pt x="65080" y="8771"/>
                          <a:pt x="64280" y="7737"/>
                        </a:cubicBezTo>
                        <a:cubicBezTo>
                          <a:pt x="63191" y="6311"/>
                          <a:pt x="61719" y="5449"/>
                          <a:pt x="60272" y="5449"/>
                        </a:cubicBezTo>
                        <a:cubicBezTo>
                          <a:pt x="59857" y="5449"/>
                          <a:pt x="59444" y="5520"/>
                          <a:pt x="59043" y="5669"/>
                        </a:cubicBezTo>
                        <a:cubicBezTo>
                          <a:pt x="58276" y="4968"/>
                          <a:pt x="57442" y="4368"/>
                          <a:pt x="56541" y="3801"/>
                        </a:cubicBezTo>
                        <a:cubicBezTo>
                          <a:pt x="55807" y="3367"/>
                          <a:pt x="55073" y="3134"/>
                          <a:pt x="54306" y="3134"/>
                        </a:cubicBezTo>
                        <a:cubicBezTo>
                          <a:pt x="53421" y="2700"/>
                          <a:pt x="52517" y="2462"/>
                          <a:pt x="51619" y="2462"/>
                        </a:cubicBezTo>
                        <a:cubicBezTo>
                          <a:pt x="50859" y="2462"/>
                          <a:pt x="50104" y="2633"/>
                          <a:pt x="49369" y="3000"/>
                        </a:cubicBezTo>
                        <a:cubicBezTo>
                          <a:pt x="49002" y="3200"/>
                          <a:pt x="48602" y="3434"/>
                          <a:pt x="48268" y="3701"/>
                        </a:cubicBezTo>
                        <a:cubicBezTo>
                          <a:pt x="47768" y="3100"/>
                          <a:pt x="47234" y="2533"/>
                          <a:pt x="46701" y="2066"/>
                        </a:cubicBezTo>
                        <a:cubicBezTo>
                          <a:pt x="44999" y="598"/>
                          <a:pt x="43065" y="165"/>
                          <a:pt x="41163" y="31"/>
                        </a:cubicBezTo>
                        <a:cubicBezTo>
                          <a:pt x="40878" y="11"/>
                          <a:pt x="40592" y="1"/>
                          <a:pt x="40305" y="1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29015F6A-8919-0454-BD2E-A2771246EA61}"/>
                </a:ext>
              </a:extLst>
            </p:cNvPr>
            <p:cNvGrpSpPr/>
            <p:nvPr/>
          </p:nvGrpSpPr>
          <p:grpSpPr>
            <a:xfrm>
              <a:off x="-207719" y="1125421"/>
              <a:ext cx="4430041" cy="5616407"/>
              <a:chOff x="-207719" y="916731"/>
              <a:chExt cx="4430041" cy="5616407"/>
            </a:xfrm>
          </p:grpSpPr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C33208FF-D749-1C9B-A331-6B4E547021CE}"/>
                  </a:ext>
                </a:extLst>
              </p:cNvPr>
              <p:cNvSpPr txBox="1"/>
              <p:nvPr/>
            </p:nvSpPr>
            <p:spPr>
              <a:xfrm>
                <a:off x="-93136" y="916731"/>
                <a:ext cx="3835052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el-GR" sz="2400" b="1" dirty="0"/>
                  <a:t>1. Τάση (</a:t>
                </a:r>
                <a:r>
                  <a:rPr lang="el-GR" sz="2400" b="1" dirty="0" err="1"/>
                  <a:t>Volt</a:t>
                </a:r>
                <a:r>
                  <a:rPr lang="el-GR" sz="2400" b="1" dirty="0"/>
                  <a:t>, V):</a:t>
                </a:r>
                <a:endParaRPr lang="el-GR" sz="2400" dirty="0"/>
              </a:p>
              <a:p>
                <a:r>
                  <a:rPr lang="el-GR" sz="2400" dirty="0"/>
                  <a:t>Η ηλεκτρική πίεση που παράγει η μπαταρία.</a:t>
                </a:r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4729E7CB-F765-9FB5-6DB8-15C2F59611D1}"/>
                  </a:ext>
                </a:extLst>
              </p:cNvPr>
              <p:cNvSpPr txBox="1"/>
              <p:nvPr/>
            </p:nvSpPr>
            <p:spPr>
              <a:xfrm>
                <a:off x="-207719" y="2358500"/>
                <a:ext cx="4430041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el-GR" sz="2400" b="1" dirty="0"/>
                  <a:t>2. Χωρητικότητα (</a:t>
                </a:r>
                <a:r>
                  <a:rPr lang="el-GR" sz="2400" b="1" dirty="0" err="1"/>
                  <a:t>mAh</a:t>
                </a:r>
                <a:r>
                  <a:rPr lang="el-GR" sz="2400" b="1" dirty="0"/>
                  <a:t> ή </a:t>
                </a:r>
                <a:r>
                  <a:rPr lang="el-GR" sz="2400" b="1" dirty="0" err="1"/>
                  <a:t>Ah</a:t>
                </a:r>
                <a:r>
                  <a:rPr lang="el-GR" sz="2400" b="1" dirty="0"/>
                  <a:t>):</a:t>
                </a:r>
              </a:p>
              <a:p>
                <a:pPr marR="0" lvl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l-GR" altLang="el-G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Πόση ενέργεια μπορεί να αποθηκεύσει.</a:t>
                </a:r>
              </a:p>
              <a:p>
                <a:pPr marR="0" lvl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l-GR" altLang="el-G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Όσο μεγαλύτερη χωρητικότητα, τόσο περισσότερο κρατάει.</a:t>
                </a:r>
                <a:endParaRPr lang="el-GR" sz="2400" dirty="0"/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FCD6897-9536-80DC-D746-DE99CCE9BFB6}"/>
                  </a:ext>
                </a:extLst>
              </p:cNvPr>
              <p:cNvSpPr txBox="1"/>
              <p:nvPr/>
            </p:nvSpPr>
            <p:spPr>
              <a:xfrm>
                <a:off x="-184996" y="4594146"/>
                <a:ext cx="3966040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el-GR" sz="2400" b="1" dirty="0"/>
                  <a:t>3. Ενεργειακή πυκνότητα:</a:t>
                </a:r>
                <a:endParaRPr lang="el-GR" sz="2400" dirty="0"/>
              </a:p>
              <a:p>
                <a:r>
                  <a:rPr lang="el-GR" sz="2400" dirty="0"/>
                  <a:t>Ενέργεια ανά μονάδα όγκου ή βάρους</a:t>
                </a:r>
              </a:p>
              <a:p>
                <a:r>
                  <a:rPr lang="el-GR" sz="2400" dirty="0"/>
                  <a:t>Σημαντική σε φορητές συσκευές.</a:t>
                </a:r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F2FBAEEE-FDB1-98B2-4201-106C3C847FF9}"/>
                </a:ext>
              </a:extLst>
            </p:cNvPr>
            <p:cNvGrpSpPr/>
            <p:nvPr/>
          </p:nvGrpSpPr>
          <p:grpSpPr>
            <a:xfrm>
              <a:off x="8100010" y="1125421"/>
              <a:ext cx="3852175" cy="5394637"/>
              <a:chOff x="8100010" y="916731"/>
              <a:chExt cx="3852175" cy="5394637"/>
            </a:xfrm>
          </p:grpSpPr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27AE23F0-9C85-C0C8-7AB1-DA8F7093A1B8}"/>
                  </a:ext>
                </a:extLst>
              </p:cNvPr>
              <p:cNvSpPr txBox="1"/>
              <p:nvPr/>
            </p:nvSpPr>
            <p:spPr>
              <a:xfrm>
                <a:off x="8169425" y="916731"/>
                <a:ext cx="3558821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el-GR" sz="2400" b="1" dirty="0"/>
                  <a:t>4. Εσωτερική αντίσταση:</a:t>
                </a:r>
                <a:endParaRPr lang="el-GR" sz="2400" dirty="0"/>
              </a:p>
              <a:p>
                <a:r>
                  <a:rPr lang="el-GR" sz="2400" dirty="0"/>
                  <a:t>Επηρεάζει την απόδοση και τη θέρμανση.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D805B8F5-16BB-0CB5-2637-1E7012F53207}"/>
                  </a:ext>
                </a:extLst>
              </p:cNvPr>
              <p:cNvSpPr txBox="1"/>
              <p:nvPr/>
            </p:nvSpPr>
            <p:spPr>
              <a:xfrm>
                <a:off x="8100010" y="2727832"/>
                <a:ext cx="3852175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el-GR" sz="2400" b="1" dirty="0"/>
                  <a:t>5. Κύκλοι φόρτισης:</a:t>
                </a:r>
              </a:p>
              <a:p>
                <a:r>
                  <a:rPr lang="el-GR" sz="2400" dirty="0"/>
                  <a:t>Πόσες φορές μπορεί να φορτιστεί και να αποφορτιστεί πριν φθαρεί.</a:t>
                </a: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1E6D0605-B0C8-B639-A067-2163A879D9C1}"/>
                  </a:ext>
                </a:extLst>
              </p:cNvPr>
              <p:cNvSpPr txBox="1"/>
              <p:nvPr/>
            </p:nvSpPr>
            <p:spPr>
              <a:xfrm>
                <a:off x="8255102" y="4741708"/>
                <a:ext cx="3349227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el-GR" sz="2400" b="1" dirty="0"/>
                  <a:t>6. </a:t>
                </a:r>
                <a:r>
                  <a:rPr lang="el-GR" sz="2400" b="1" dirty="0" err="1"/>
                  <a:t>Αυτοεκφόρτιση</a:t>
                </a:r>
                <a:r>
                  <a:rPr lang="el-GR" sz="2400" b="1" dirty="0"/>
                  <a:t>:</a:t>
                </a:r>
                <a:endParaRPr lang="el-GR" sz="2400" dirty="0"/>
              </a:p>
              <a:p>
                <a:r>
                  <a:rPr lang="el-GR" sz="2400" dirty="0"/>
                  <a:t>Πόσο γρήγορα χάνει ενέργεια όταν δεν χρησιμοποιείται.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07215626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Θέμα Office 2013 - 2022">
  <a:themeElements>
    <a:clrScheme name="Πράσινο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Θέμα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557</TotalTime>
  <Words>1337</Words>
  <Application>Microsoft Office PowerPoint</Application>
  <PresentationFormat>Ευρεία οθόνη</PresentationFormat>
  <Paragraphs>130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Lora</vt:lpstr>
      <vt:lpstr>Times New Roman</vt:lpstr>
      <vt:lpstr>Θέμα Office 2013 - 2022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Deckzi Solutions</dc:creator>
  <cp:lastModifiedBy>Valasia Palaiothodorou</cp:lastModifiedBy>
  <cp:revision>13</cp:revision>
  <dcterms:created xsi:type="dcterms:W3CDTF">2023-01-19T05:53:17Z</dcterms:created>
  <dcterms:modified xsi:type="dcterms:W3CDTF">2025-04-27T20:41:26Z</dcterms:modified>
</cp:coreProperties>
</file>